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 id="2147483666" r:id="rId6"/>
    <p:sldMasterId id="2147483670"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 id="291" r:id="rId44"/>
    <p:sldId id="292" r:id="rId45"/>
    <p:sldId id="293" r:id="rId46"/>
    <p:sldId id="294" r:id="rId47"/>
    <p:sldId id="295" r:id="rId48"/>
    <p:sldId id="296" r:id="rId49"/>
    <p:sldId id="297" r:id="rId50"/>
    <p:sldId id="298" r:id="rId51"/>
    <p:sldId id="299" r:id="rId52"/>
    <p:sldId id="300" r:id="rId53"/>
    <p:sldId id="301" r:id="rId54"/>
    <p:sldId id="302" r:id="rId55"/>
    <p:sldId id="303" r:id="rId56"/>
    <p:sldId id="304" r:id="rId57"/>
    <p:sldId id="305" r:id="rId58"/>
    <p:sldId id="306" r:id="rId59"/>
    <p:sldId id="307" r:id="rId60"/>
    <p:sldId id="308" r:id="rId61"/>
    <p:sldId id="309" r:id="rId62"/>
    <p:sldId id="310" r:id="rId63"/>
    <p:sldId id="311" r:id="rId64"/>
    <p:sldId id="312" r:id="rId65"/>
  </p:sldIdLst>
  <p:sldSz cy="5143500" cx="9144000"/>
  <p:notesSz cx="6858000" cy="9144000"/>
  <p:embeddedFontLst>
    <p:embeddedFont>
      <p:font typeface="Montserrat SemiBold"/>
      <p:regular r:id="rId66"/>
      <p:bold r:id="rId67"/>
      <p:italic r:id="rId68"/>
      <p:boldItalic r:id="rId69"/>
    </p:embeddedFont>
    <p:embeddedFont>
      <p:font typeface="Montserrat"/>
      <p:regular r:id="rId70"/>
      <p:bold r:id="rId71"/>
      <p:italic r:id="rId72"/>
      <p:boldItalic r:id="rId73"/>
    </p:embeddedFont>
    <p:embeddedFont>
      <p:font typeface="Kanit Medium"/>
      <p:regular r:id="rId74"/>
      <p:bold r:id="rId75"/>
      <p:italic r:id="rId76"/>
      <p:boldItalic r:id="rId77"/>
    </p:embeddedFont>
    <p:embeddedFont>
      <p:font typeface="Roboto Mono"/>
      <p:regular r:id="rId78"/>
      <p:bold r:id="rId79"/>
      <p:italic r:id="rId80"/>
      <p:boldItalic r:id="rId8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 uri="GoogleSlidesCustomDataVersion2">
      <go:slidesCustomData xmlns:go="http://customooxmlschemas.google.com/" r:id="rId82" roundtripDataSignature="AMtx7mgt71T+yfG8dQIo9iW99aoonNqeH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13EA1CF8-1372-43B8-8DA2-7B660CE8A7A8}">
  <a:tblStyle styleId="{13EA1CF8-1372-43B8-8DA2-7B660CE8A7A8}"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2.xml"/><Relationship Id="rId42" Type="http://schemas.openxmlformats.org/officeDocument/2006/relationships/slide" Target="slides/slide34.xml"/><Relationship Id="rId41" Type="http://schemas.openxmlformats.org/officeDocument/2006/relationships/slide" Target="slides/slide33.xml"/><Relationship Id="rId44" Type="http://schemas.openxmlformats.org/officeDocument/2006/relationships/slide" Target="slides/slide36.xml"/><Relationship Id="rId43" Type="http://schemas.openxmlformats.org/officeDocument/2006/relationships/slide" Target="slides/slide35.xml"/><Relationship Id="rId46" Type="http://schemas.openxmlformats.org/officeDocument/2006/relationships/slide" Target="slides/slide38.xml"/><Relationship Id="rId45" Type="http://schemas.openxmlformats.org/officeDocument/2006/relationships/slide" Target="slides/slide37.xml"/><Relationship Id="rId80" Type="http://schemas.openxmlformats.org/officeDocument/2006/relationships/font" Target="fonts/RobotoMono-italic.fntdata"/><Relationship Id="rId82" Type="http://customschemas.google.com/relationships/presentationmetadata" Target="metadata"/><Relationship Id="rId81" Type="http://schemas.openxmlformats.org/officeDocument/2006/relationships/font" Target="fonts/RobotoMono-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1.xml"/><Relationship Id="rId48" Type="http://schemas.openxmlformats.org/officeDocument/2006/relationships/slide" Target="slides/slide40.xml"/><Relationship Id="rId47" Type="http://schemas.openxmlformats.org/officeDocument/2006/relationships/slide" Target="slides/slide39.xml"/><Relationship Id="rId49" Type="http://schemas.openxmlformats.org/officeDocument/2006/relationships/slide" Target="slides/slide41.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notesMaster" Target="notesMasters/notesMaster1.xml"/><Relationship Id="rId73" Type="http://schemas.openxmlformats.org/officeDocument/2006/relationships/font" Target="fonts/Montserrat-boldItalic.fntdata"/><Relationship Id="rId72" Type="http://schemas.openxmlformats.org/officeDocument/2006/relationships/font" Target="fonts/Montserrat-italic.fntdata"/><Relationship Id="rId31" Type="http://schemas.openxmlformats.org/officeDocument/2006/relationships/slide" Target="slides/slide23.xml"/><Relationship Id="rId75" Type="http://schemas.openxmlformats.org/officeDocument/2006/relationships/font" Target="fonts/KanitMedium-bold.fntdata"/><Relationship Id="rId30" Type="http://schemas.openxmlformats.org/officeDocument/2006/relationships/slide" Target="slides/slide22.xml"/><Relationship Id="rId74" Type="http://schemas.openxmlformats.org/officeDocument/2006/relationships/font" Target="fonts/KanitMedium-regular.fntdata"/><Relationship Id="rId33" Type="http://schemas.openxmlformats.org/officeDocument/2006/relationships/slide" Target="slides/slide25.xml"/><Relationship Id="rId77" Type="http://schemas.openxmlformats.org/officeDocument/2006/relationships/font" Target="fonts/KanitMedium-boldItalic.fntdata"/><Relationship Id="rId32" Type="http://schemas.openxmlformats.org/officeDocument/2006/relationships/slide" Target="slides/slide24.xml"/><Relationship Id="rId76" Type="http://schemas.openxmlformats.org/officeDocument/2006/relationships/font" Target="fonts/KanitMedium-italic.fntdata"/><Relationship Id="rId35" Type="http://schemas.openxmlformats.org/officeDocument/2006/relationships/slide" Target="slides/slide27.xml"/><Relationship Id="rId79" Type="http://schemas.openxmlformats.org/officeDocument/2006/relationships/font" Target="fonts/RobotoMono-bold.fntdata"/><Relationship Id="rId34" Type="http://schemas.openxmlformats.org/officeDocument/2006/relationships/slide" Target="slides/slide26.xml"/><Relationship Id="rId78" Type="http://schemas.openxmlformats.org/officeDocument/2006/relationships/font" Target="fonts/RobotoMono-regular.fntdata"/><Relationship Id="rId71" Type="http://schemas.openxmlformats.org/officeDocument/2006/relationships/font" Target="fonts/Montserrat-bold.fntdata"/><Relationship Id="rId70" Type="http://schemas.openxmlformats.org/officeDocument/2006/relationships/font" Target="fonts/Montserrat-regular.fntdata"/><Relationship Id="rId37" Type="http://schemas.openxmlformats.org/officeDocument/2006/relationships/slide" Target="slides/slide29.xml"/><Relationship Id="rId36" Type="http://schemas.openxmlformats.org/officeDocument/2006/relationships/slide" Target="slides/slide28.xml"/><Relationship Id="rId39" Type="http://schemas.openxmlformats.org/officeDocument/2006/relationships/slide" Target="slides/slide31.xml"/><Relationship Id="rId38" Type="http://schemas.openxmlformats.org/officeDocument/2006/relationships/slide" Target="slides/slide30.xml"/><Relationship Id="rId62" Type="http://schemas.openxmlformats.org/officeDocument/2006/relationships/slide" Target="slides/slide54.xml"/><Relationship Id="rId61" Type="http://schemas.openxmlformats.org/officeDocument/2006/relationships/slide" Target="slides/slide53.xml"/><Relationship Id="rId20" Type="http://schemas.openxmlformats.org/officeDocument/2006/relationships/slide" Target="slides/slide12.xml"/><Relationship Id="rId64" Type="http://schemas.openxmlformats.org/officeDocument/2006/relationships/slide" Target="slides/slide56.xml"/><Relationship Id="rId63" Type="http://schemas.openxmlformats.org/officeDocument/2006/relationships/slide" Target="slides/slide55.xml"/><Relationship Id="rId22" Type="http://schemas.openxmlformats.org/officeDocument/2006/relationships/slide" Target="slides/slide14.xml"/><Relationship Id="rId66" Type="http://schemas.openxmlformats.org/officeDocument/2006/relationships/font" Target="fonts/MontserratSemiBold-regular.fntdata"/><Relationship Id="rId21" Type="http://schemas.openxmlformats.org/officeDocument/2006/relationships/slide" Target="slides/slide13.xml"/><Relationship Id="rId65" Type="http://schemas.openxmlformats.org/officeDocument/2006/relationships/slide" Target="slides/slide57.xml"/><Relationship Id="rId24" Type="http://schemas.openxmlformats.org/officeDocument/2006/relationships/slide" Target="slides/slide16.xml"/><Relationship Id="rId68" Type="http://schemas.openxmlformats.org/officeDocument/2006/relationships/font" Target="fonts/MontserratSemiBold-italic.fntdata"/><Relationship Id="rId23" Type="http://schemas.openxmlformats.org/officeDocument/2006/relationships/slide" Target="slides/slide15.xml"/><Relationship Id="rId67" Type="http://schemas.openxmlformats.org/officeDocument/2006/relationships/font" Target="fonts/MontserratSemiBold-bold.fntdata"/><Relationship Id="rId60" Type="http://schemas.openxmlformats.org/officeDocument/2006/relationships/slide" Target="slides/slide52.xml"/><Relationship Id="rId26" Type="http://schemas.openxmlformats.org/officeDocument/2006/relationships/slide" Target="slides/slide18.xml"/><Relationship Id="rId25" Type="http://schemas.openxmlformats.org/officeDocument/2006/relationships/slide" Target="slides/slide17.xml"/><Relationship Id="rId69" Type="http://schemas.openxmlformats.org/officeDocument/2006/relationships/font" Target="fonts/MontserratSemiBold-boldItalic.fntdata"/><Relationship Id="rId28" Type="http://schemas.openxmlformats.org/officeDocument/2006/relationships/slide" Target="slides/slide20.xml"/><Relationship Id="rId27" Type="http://schemas.openxmlformats.org/officeDocument/2006/relationships/slide" Target="slides/slide19.xml"/><Relationship Id="rId29" Type="http://schemas.openxmlformats.org/officeDocument/2006/relationships/slide" Target="slides/slide21.xml"/><Relationship Id="rId51" Type="http://schemas.openxmlformats.org/officeDocument/2006/relationships/slide" Target="slides/slide43.xml"/><Relationship Id="rId50" Type="http://schemas.openxmlformats.org/officeDocument/2006/relationships/slide" Target="slides/slide42.xml"/><Relationship Id="rId53" Type="http://schemas.openxmlformats.org/officeDocument/2006/relationships/slide" Target="slides/slide45.xml"/><Relationship Id="rId52" Type="http://schemas.openxmlformats.org/officeDocument/2006/relationships/slide" Target="slides/slide44.xml"/><Relationship Id="rId11" Type="http://schemas.openxmlformats.org/officeDocument/2006/relationships/slide" Target="slides/slide3.xml"/><Relationship Id="rId55" Type="http://schemas.openxmlformats.org/officeDocument/2006/relationships/slide" Target="slides/slide47.xml"/><Relationship Id="rId10" Type="http://schemas.openxmlformats.org/officeDocument/2006/relationships/slide" Target="slides/slide2.xml"/><Relationship Id="rId54" Type="http://schemas.openxmlformats.org/officeDocument/2006/relationships/slide" Target="slides/slide46.xml"/><Relationship Id="rId13" Type="http://schemas.openxmlformats.org/officeDocument/2006/relationships/slide" Target="slides/slide5.xml"/><Relationship Id="rId57" Type="http://schemas.openxmlformats.org/officeDocument/2006/relationships/slide" Target="slides/slide49.xml"/><Relationship Id="rId12" Type="http://schemas.openxmlformats.org/officeDocument/2006/relationships/slide" Target="slides/slide4.xml"/><Relationship Id="rId56" Type="http://schemas.openxmlformats.org/officeDocument/2006/relationships/slide" Target="slides/slide48.xml"/><Relationship Id="rId15" Type="http://schemas.openxmlformats.org/officeDocument/2006/relationships/slide" Target="slides/slide7.xml"/><Relationship Id="rId59" Type="http://schemas.openxmlformats.org/officeDocument/2006/relationships/slide" Target="slides/slide51.xml"/><Relationship Id="rId14" Type="http://schemas.openxmlformats.org/officeDocument/2006/relationships/slide" Target="slides/slide6.xml"/><Relationship Id="rId58" Type="http://schemas.openxmlformats.org/officeDocument/2006/relationships/slide" Target="slides/slide50.xml"/><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8"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p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8" name="Google Shape;98;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US">
                <a:solidFill>
                  <a:schemeClr val="dk1"/>
                </a:solidFill>
              </a:rPr>
              <a:t>안녕하세요! 지금부터 4팀 RAGnRoll의 중급 프로젝트 최종 발표를 시작하도록 하겠습니다.</a:t>
            </a:r>
            <a:br>
              <a:rPr lang="en-US">
                <a:solidFill>
                  <a:schemeClr val="dk1"/>
                </a:solidFill>
              </a:rPr>
            </a:br>
            <a:r>
              <a:rPr lang="en-US">
                <a:solidFill>
                  <a:schemeClr val="dk1"/>
                </a:solidFill>
              </a:rPr>
              <a:t> 저는 첫 번째 발표를 맡은 고인범입니다.</a:t>
            </a:r>
            <a:endParaRPr>
              <a:solidFill>
                <a:schemeClr val="dk1"/>
              </a:solidFill>
            </a:endParaRPr>
          </a:p>
          <a:p>
            <a:pPr indent="0" lvl="0" marL="0" rtl="0" algn="l">
              <a:lnSpc>
                <a:spcPct val="100000"/>
              </a:lnSpc>
              <a:spcBef>
                <a:spcPts val="1200"/>
              </a:spcBef>
              <a:spcAft>
                <a:spcPts val="0"/>
              </a:spcAft>
              <a:buSzPts val="1100"/>
              <a:buNone/>
            </a:pPr>
            <a:r>
              <a:t/>
            </a:r>
            <a:endParaRPr/>
          </a:p>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2" name="Shape 892"/>
        <p:cNvGrpSpPr/>
        <p:nvPr/>
      </p:nvGrpSpPr>
      <p:grpSpPr>
        <a:xfrm>
          <a:off x="0" y="0"/>
          <a:ext cx="0" cy="0"/>
          <a:chOff x="0" y="0"/>
          <a:chExt cx="0" cy="0"/>
        </a:xfrm>
      </p:grpSpPr>
      <p:sp>
        <p:nvSpPr>
          <p:cNvPr id="893" name="Google Shape;893;p10: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94" name="Google Shape;894;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US">
                <a:solidFill>
                  <a:schemeClr val="dk1"/>
                </a:solidFill>
              </a:rPr>
              <a:t>이러한 EDA 결과를 종합한 결과, 저희는 다음과 같은 결론을 얻었습니다.</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US">
                <a:solidFill>
                  <a:schemeClr val="dk1"/>
                </a:solidFill>
              </a:rPr>
              <a:t>첫째, 결측치는 존재했지만, 우선은 있는 그대로 유지하고 추후에 보강 로직을 추가하는 방향을 설정했습니다.</a:t>
            </a:r>
            <a:br>
              <a:rPr lang="en-US">
                <a:solidFill>
                  <a:schemeClr val="dk1"/>
                </a:solidFill>
              </a:rPr>
            </a:br>
            <a:r>
              <a:rPr lang="en-US">
                <a:solidFill>
                  <a:schemeClr val="dk1"/>
                </a:solidFill>
              </a:rPr>
              <a:t> 둘째, 일부 중복된 사업명이 있었지만, 컬렉션명, 파일명, 공고번호를 조합하면 구분이 가능했습니다. 하지만 이전에 말씀드린 대로 발주기관만 다른 완전히 동일한 사업은 구분이 불가능하다는 문제가 남아 있었습니다. </a:t>
            </a:r>
            <a:br>
              <a:rPr lang="en-US">
                <a:solidFill>
                  <a:schemeClr val="dk1"/>
                </a:solidFill>
              </a:rPr>
            </a:br>
            <a:r>
              <a:rPr lang="en-US">
                <a:solidFill>
                  <a:schemeClr val="dk1"/>
                </a:solidFill>
              </a:rPr>
              <a:t> 셋째, 텍스트 내부에 개행 문자(\n, \r)가 다수 발견되어, 전처리 과정에서 정규화 처리가 필요해 진행하기로 계획했습니다. </a:t>
            </a:r>
            <a:endParaRPr>
              <a:solidFill>
                <a:schemeClr val="dk1"/>
              </a:solidFill>
            </a:endParaRPr>
          </a:p>
          <a:p>
            <a:pPr indent="0" lvl="0" marL="0" rtl="0" algn="l">
              <a:lnSpc>
                <a:spcPct val="100000"/>
              </a:lnSpc>
              <a:spcBef>
                <a:spcPts val="1200"/>
              </a:spcBef>
              <a:spcAft>
                <a:spcPts val="0"/>
              </a:spcAft>
              <a:buSzPts val="1100"/>
              <a:buNone/>
            </a:pPr>
            <a:r>
              <a:t/>
            </a:r>
            <a:endParaRPr/>
          </a:p>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8" name="Shape 908"/>
        <p:cNvGrpSpPr/>
        <p:nvPr/>
      </p:nvGrpSpPr>
      <p:grpSpPr>
        <a:xfrm>
          <a:off x="0" y="0"/>
          <a:ext cx="0" cy="0"/>
          <a:chOff x="0" y="0"/>
          <a:chExt cx="0" cy="0"/>
        </a:xfrm>
      </p:grpSpPr>
      <p:sp>
        <p:nvSpPr>
          <p:cNvPr id="909" name="Google Shape;909;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10" name="Google Shape;910;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solidFill>
                  <a:schemeClr val="dk1"/>
                </a:solidFill>
              </a:rPr>
              <a:t>다음으로는 저희 팀이 적용했던 데이터 전처리 과정에 대해 말씀드리겠습니다.</a:t>
            </a:r>
            <a:endParaRPr/>
          </a:p>
          <a:p>
            <a:pPr indent="0" lvl="0" marL="0" rtl="0" algn="l">
              <a:lnSpc>
                <a:spcPct val="100000"/>
              </a:lnSpc>
              <a:spcBef>
                <a:spcPts val="0"/>
              </a:spcBef>
              <a:spcAft>
                <a:spcPts val="0"/>
              </a:spcAft>
              <a:buSzPts val="1100"/>
              <a:buNone/>
            </a:pPr>
            <a:r>
              <a:t/>
            </a:r>
            <a:endParaRPr/>
          </a:p>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2" name="Shape 1052"/>
        <p:cNvGrpSpPr/>
        <p:nvPr/>
      </p:nvGrpSpPr>
      <p:grpSpPr>
        <a:xfrm>
          <a:off x="0" y="0"/>
          <a:ext cx="0" cy="0"/>
          <a:chOff x="0" y="0"/>
          <a:chExt cx="0" cy="0"/>
        </a:xfrm>
      </p:grpSpPr>
      <p:sp>
        <p:nvSpPr>
          <p:cNvPr id="1053" name="Google Shape;1053;p12: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54" name="Google Shape;1054;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US">
                <a:solidFill>
                  <a:schemeClr val="dk1"/>
                </a:solidFill>
              </a:rPr>
              <a:t>원본 데이터를 직접 확인해본 결과, 몇 가지 특징이 있었는데요. </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US">
                <a:solidFill>
                  <a:schemeClr val="dk1"/>
                </a:solidFill>
              </a:rPr>
              <a:t>먼저 PDF나 HWP 문서 내 이미지가 동일하거나 유사한 경우가 많아, 이미지는 제외하고 텍스트 위주로 처리했고, 표 데이터는 테이블 구조 없이 단순 텍스트로 추출해도 성능에 큰 차이가 없다고 판단해, 최종적으로는 일반 텍스트 처리 방식을 적용해 처리했습니다.</a:t>
            </a:r>
            <a:br>
              <a:rPr lang="en-US">
                <a:solidFill>
                  <a:schemeClr val="dk1"/>
                </a:solidFill>
              </a:rPr>
            </a:br>
            <a:r>
              <a:rPr lang="en-US">
                <a:solidFill>
                  <a:schemeClr val="dk1"/>
                </a:solidFill>
              </a:rPr>
              <a:t>추출 도구는 pdfplumber를 선택했는데, 일관성과 품질, 속도 면에서 가장 균형이 좋았기 때문입니다.</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US">
                <a:solidFill>
                  <a:schemeClr val="dk1"/>
                </a:solidFill>
              </a:rPr>
              <a:t>실험 과정에서 Retrieval 성능에 이상이 발생했을 때는 원문을 다시 확인하는 과정을 거쳤는데,  특히 국민연금공단, 케빈랩, 보건산업진흥원, 고려대와 관련된 문서에서 이러한 재검증이 많이 필요했습니다.</a:t>
            </a:r>
            <a:endParaRPr>
              <a:solidFill>
                <a:schemeClr val="dk1"/>
              </a:solidFill>
            </a:endParaRPr>
          </a:p>
          <a:p>
            <a:pPr indent="0" lvl="0" marL="0" rtl="0" algn="l">
              <a:lnSpc>
                <a:spcPct val="100000"/>
              </a:lnSpc>
              <a:spcBef>
                <a:spcPts val="1200"/>
              </a:spcBef>
              <a:spcAft>
                <a:spcPts val="0"/>
              </a:spcAft>
              <a:buSzPts val="1100"/>
              <a:buNone/>
            </a:pPr>
            <a:r>
              <a:t/>
            </a:r>
            <a:endParaRPr/>
          </a:p>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8" name="Shape 1068"/>
        <p:cNvGrpSpPr/>
        <p:nvPr/>
      </p:nvGrpSpPr>
      <p:grpSpPr>
        <a:xfrm>
          <a:off x="0" y="0"/>
          <a:ext cx="0" cy="0"/>
          <a:chOff x="0" y="0"/>
          <a:chExt cx="0" cy="0"/>
        </a:xfrm>
      </p:grpSpPr>
      <p:sp>
        <p:nvSpPr>
          <p:cNvPr id="1069" name="Google Shape;1069;p13: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70" name="Google Shape;1070;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solidFill>
                  <a:schemeClr val="dk1"/>
                </a:solidFill>
              </a:rPr>
              <a:t>데이터 처리 과정의 첫 단계로, 먼저 HWP 파일 96개와 PDF 파일 4개를 다뤘습니다.</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SzPts val="1100"/>
              <a:buNone/>
            </a:pPr>
            <a:r>
              <a:rPr lang="en-US">
                <a:solidFill>
                  <a:schemeClr val="dk1"/>
                </a:solidFill>
              </a:rPr>
              <a:t>이때 HWP 파일은 중간 발표 때 말씀드렸듯이 POLARIS OFFICE를 활용해 일괄적으로 PDF로 변환했습니다. hwp5html이나 pyhwp 등 HWP 파일을 PDF 파일로 변환하는 방법도 고려려해 보았는데, 기능 구현이 복잡하고 기대보다 효과가 좋지 않아 적용하지 않았습니다. </a:t>
            </a:r>
            <a:endParaRPr>
              <a:solidFill>
                <a:schemeClr val="dk1"/>
              </a:solidFill>
            </a:endParaRPr>
          </a:p>
          <a:p>
            <a:pPr indent="0" lvl="0" marL="0" rtl="0" algn="l">
              <a:lnSpc>
                <a:spcPct val="100000"/>
              </a:lnSpc>
              <a:spcBef>
                <a:spcPts val="0"/>
              </a:spcBef>
              <a:spcAft>
                <a:spcPts val="0"/>
              </a:spcAft>
              <a:buSzPts val="1100"/>
              <a:buNone/>
            </a:pPr>
            <a:r>
              <a:t/>
            </a:r>
            <a:endParaRPr>
              <a:solidFill>
                <a:schemeClr val="dk1"/>
              </a:solidFill>
            </a:endParaRPr>
          </a:p>
          <a:p>
            <a:pPr indent="0" lvl="0" marL="0" rtl="0" algn="l">
              <a:lnSpc>
                <a:spcPct val="100000"/>
              </a:lnSpc>
              <a:spcBef>
                <a:spcPts val="0"/>
              </a:spcBef>
              <a:spcAft>
                <a:spcPts val="0"/>
              </a:spcAft>
              <a:buSzPts val="1100"/>
              <a:buNone/>
            </a:pPr>
            <a:r>
              <a:rPr lang="en-US">
                <a:solidFill>
                  <a:schemeClr val="dk1"/>
                </a:solidFill>
              </a:rPr>
              <a:t>이후 저희 팀은 다양한 데이터 전처리 방식 및 청킹 전략을 적용하고 실험을 통해 성능을 모니터링하며 최적의 데이터 처리 방식을 고민했는데요. </a:t>
            </a:r>
            <a:endParaRPr/>
          </a:p>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5" name="Shape 1085"/>
        <p:cNvGrpSpPr/>
        <p:nvPr/>
      </p:nvGrpSpPr>
      <p:grpSpPr>
        <a:xfrm>
          <a:off x="0" y="0"/>
          <a:ext cx="0" cy="0"/>
          <a:chOff x="0" y="0"/>
          <a:chExt cx="0" cy="0"/>
        </a:xfrm>
      </p:grpSpPr>
      <p:sp>
        <p:nvSpPr>
          <p:cNvPr id="1086" name="Google Shape;1086;p14: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87" name="Google Shape;1087;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US">
                <a:solidFill>
                  <a:schemeClr val="dk1"/>
                </a:solidFill>
              </a:rPr>
              <a:t>특히 청킹과 관련하여 폰트 크기 기반 분할이나 단순 chararcter splitter만 적용, 복잡한 전처리와 테이블 데이터를 Markdown 형식으로 변경하여 위치 값을 보존하는 등의 다양한 방법론을 바꿔가며 실험을 진행하고, 성능 평가 결과를 모니터링했습니다. </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US">
                <a:solidFill>
                  <a:schemeClr val="dk1"/>
                </a:solidFill>
              </a:rPr>
              <a:t>그 결과 결론부터 말씀드리면, 저희 팀은 Baseline에 적용했던 </a:t>
            </a:r>
            <a:r>
              <a:rPr b="1" lang="en-US">
                <a:solidFill>
                  <a:schemeClr val="dk1"/>
                </a:solidFill>
              </a:rPr>
              <a:t>폰트 고정 임계값 기반의 semantic한 1차 청킹, 이후 Recursive Character Split 기반의 2차 청킹 전략</a:t>
            </a:r>
            <a:r>
              <a:rPr lang="en-US">
                <a:solidFill>
                  <a:schemeClr val="dk1"/>
                </a:solidFill>
              </a:rPr>
              <a:t>으로 회귀했습니다.</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US">
                <a:solidFill>
                  <a:schemeClr val="dk1"/>
                </a:solidFill>
              </a:rPr>
              <a:t>따라서 최종 데이터 전처리 파이프라인은 다음과 같습니다. </a:t>
            </a:r>
            <a:endParaRPr>
              <a:solidFill>
                <a:schemeClr val="dk1"/>
              </a:solidFill>
            </a:endParaRPr>
          </a:p>
          <a:p>
            <a:pPr indent="-298450" lvl="0" marL="457200" rtl="0" algn="l">
              <a:lnSpc>
                <a:spcPct val="115000"/>
              </a:lnSpc>
              <a:spcBef>
                <a:spcPts val="1200"/>
              </a:spcBef>
              <a:spcAft>
                <a:spcPts val="0"/>
              </a:spcAft>
              <a:buClr>
                <a:schemeClr val="dk1"/>
              </a:buClr>
              <a:buSzPts val="1100"/>
              <a:buAutoNum type="arabicPeriod"/>
            </a:pPr>
            <a:r>
              <a:rPr lang="en-US">
                <a:solidFill>
                  <a:schemeClr val="dk1"/>
                </a:solidFill>
              </a:rPr>
              <a:t>먼저 모든 RFP 원본 문서를 일괄적으로 100개의 PDF 문서로 변환하고, </a:t>
            </a:r>
            <a:br>
              <a:rPr lang="en-US">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US">
                <a:solidFill>
                  <a:schemeClr val="dk1"/>
                </a:solidFill>
              </a:rPr>
              <a:t>pdfplumber를 이용해 이미지는 제외하고 텍스트를 추출했습니다. </a:t>
            </a:r>
            <a:br>
              <a:rPr lang="en-US">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US">
                <a:solidFill>
                  <a:schemeClr val="dk1"/>
                </a:solidFill>
              </a:rPr>
              <a:t>해당 텍스트에 1차적으로 고정된 폰트 크기 18을 기준으로 해당 텍스트를 청크의 헤더로 설정하여 각 청크가 의미적으로 분리되도록 했고, </a:t>
            </a:r>
            <a:br>
              <a:rPr lang="en-US">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US">
                <a:solidFill>
                  <a:schemeClr val="dk1"/>
                </a:solidFill>
              </a:rPr>
              <a:t>이후 각 청크에서 2차적으로 Recursive Character Text Splitter를 통해 텍스트를 청킹했습니다. </a:t>
            </a:r>
            <a:br>
              <a:rPr lang="en-US">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US">
                <a:solidFill>
                  <a:schemeClr val="dk1"/>
                </a:solidFill>
              </a:rPr>
              <a:t>이후 해당 텍스트를 임베딩하여 메타데이터와 함께 벡터스토어에 저장했습니다.</a:t>
            </a:r>
            <a:endParaRPr>
              <a:solidFill>
                <a:schemeClr val="dk1"/>
              </a:solidFill>
            </a:endParaRPr>
          </a:p>
          <a:p>
            <a:pPr indent="0" lvl="0" marL="0" rtl="0" algn="l">
              <a:lnSpc>
                <a:spcPct val="100000"/>
              </a:lnSpc>
              <a:spcBef>
                <a:spcPts val="1200"/>
              </a:spcBef>
              <a:spcAft>
                <a:spcPts val="0"/>
              </a:spcAft>
              <a:buSzPts val="1100"/>
              <a:buNone/>
            </a:pPr>
            <a:r>
              <a:t/>
            </a:r>
            <a:endParaRPr/>
          </a:p>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2" name="Shape 1102"/>
        <p:cNvGrpSpPr/>
        <p:nvPr/>
      </p:nvGrpSpPr>
      <p:grpSpPr>
        <a:xfrm>
          <a:off x="0" y="0"/>
          <a:ext cx="0" cy="0"/>
          <a:chOff x="0" y="0"/>
          <a:chExt cx="0" cy="0"/>
        </a:xfrm>
      </p:grpSpPr>
      <p:sp>
        <p:nvSpPr>
          <p:cNvPr id="1103" name="Google Shape;1103;p15: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04" name="Google Shape;1104;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solidFill>
                <a:schemeClr val="dk1"/>
              </a:solidFill>
            </a:endParaRPr>
          </a:p>
          <a:p>
            <a:pPr indent="0" lvl="0" marL="0" rtl="0" algn="l">
              <a:lnSpc>
                <a:spcPct val="100000"/>
              </a:lnSpc>
              <a:spcBef>
                <a:spcPts val="0"/>
              </a:spcBef>
              <a:spcAft>
                <a:spcPts val="0"/>
              </a:spcAft>
              <a:buSzPts val="1100"/>
              <a:buNone/>
            </a:pPr>
            <a:r>
              <a:rPr lang="en-US">
                <a:solidFill>
                  <a:schemeClr val="dk1"/>
                </a:solidFill>
              </a:rPr>
              <a:t>해당 방법론을 통해 청킹한 결과는 다음과 같습니다. </a:t>
            </a:r>
            <a:r>
              <a:rPr lang="en-US"/>
              <a:t>여기서는 실제 원본 데이터와, 전처리 및 청킹을 적용한 데이터를 비교해서 보여드리고 있습니다. 보시면, “사업 안내”라는 키워드가 청크의 헤더로 삽입되어 각 청크를 의미적으로 대표하는 것을 확인하실 수 있습니다. </a:t>
            </a:r>
            <a:endParaRPr/>
          </a:p>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1" name="Shape 1121"/>
        <p:cNvGrpSpPr/>
        <p:nvPr/>
      </p:nvGrpSpPr>
      <p:grpSpPr>
        <a:xfrm>
          <a:off x="0" y="0"/>
          <a:ext cx="0" cy="0"/>
          <a:chOff x="0" y="0"/>
          <a:chExt cx="0" cy="0"/>
        </a:xfrm>
      </p:grpSpPr>
      <p:sp>
        <p:nvSpPr>
          <p:cNvPr id="1122" name="Google Shape;1122;p16: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23" name="Google Shape;1123;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US">
                <a:solidFill>
                  <a:schemeClr val="dk1"/>
                </a:solidFill>
              </a:rPr>
              <a:t>저희 팀이 왜 가장 기본적인 데이터 전처리 전략으로 회귀했는지 말씀드리겠습니다.</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US">
                <a:solidFill>
                  <a:schemeClr val="dk1"/>
                </a:solidFill>
              </a:rPr>
              <a:t>데이터 전처리 전략 고도화를 통해 테이블을 Markdown으로 변환하고, 동적 헤더 기반 청킹을 적용해 보았는데, 정량 성능 평가 결과 오히려 성능이 저하되는 현상을 발견했습니다. </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US">
                <a:solidFill>
                  <a:schemeClr val="dk1"/>
                </a:solidFill>
              </a:rPr>
              <a:t>이에 대해 저희는 복잡한 텍스트 전처리 과정에서 의미 없는 특수문자나 불필요한 헤더 정보가 메타데이터에 포함되면서, 검색과 임베딩 품질이 떨어졌기 때문이라고 추론했습니다. </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US">
                <a:solidFill>
                  <a:schemeClr val="dk1"/>
                </a:solidFill>
              </a:rPr>
              <a:t>따라서 최종적으로는 가장 안정적이었던 고정 크기의 폰트과 Recursive Character Splitter를 사용한 두 단계 청킹 전략을 적용했습니다. </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br>
              <a:rPr lang="en-US">
                <a:solidFill>
                  <a:schemeClr val="dk1"/>
                </a:solidFill>
              </a:rPr>
            </a:br>
            <a:r>
              <a:rPr lang="en-US">
                <a:solidFill>
                  <a:schemeClr val="dk1"/>
                </a:solidFill>
              </a:rPr>
              <a:t>또한 이러한 과정을 거치면서, 저희 팀은 다음과 같은 추가 목표를 설정했는데요.</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US">
                <a:solidFill>
                  <a:schemeClr val="dk1"/>
                </a:solidFill>
              </a:rPr>
              <a:t>실제 환경에서 저희가 접하게 될 대부분의 데이터는 현재 사용하는 원본 RFP 문서와 같이 결측치가 다수 존재하거나 불완전한 경우가 많습니다. 따라서 데이터 전처리도 중요하지만,  retriever와 generator의 성능을 고도화하여 어떤 불완전한 데이터에서도 강건한 RAG 시스템 구축에 더 집중하는 것으로 프로젝트 방향성을 확실히 했습니다. </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US">
                <a:solidFill>
                  <a:schemeClr val="dk1"/>
                </a:solidFill>
              </a:rPr>
              <a:t>관련된 상세 실험 기록과 의사결정 근거는 저희 팀 노션 문서에 정리되어 있고, 이어서 준영님이 발표를 진행해 주시겠습니다. </a:t>
            </a:r>
            <a:endParaRPr>
              <a:solidFill>
                <a:schemeClr val="dk1"/>
              </a:solidFill>
            </a:endParaRPr>
          </a:p>
          <a:p>
            <a:pPr indent="-228600" lvl="0" marL="457200" rtl="0" algn="l">
              <a:lnSpc>
                <a:spcPct val="100000"/>
              </a:lnSpc>
              <a:spcBef>
                <a:spcPts val="120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7" name="Shape 1137"/>
        <p:cNvGrpSpPr/>
        <p:nvPr/>
      </p:nvGrpSpPr>
      <p:grpSpPr>
        <a:xfrm>
          <a:off x="0" y="0"/>
          <a:ext cx="0" cy="0"/>
          <a:chOff x="0" y="0"/>
          <a:chExt cx="0" cy="0"/>
        </a:xfrm>
      </p:grpSpPr>
      <p:sp>
        <p:nvSpPr>
          <p:cNvPr id="1138" name="Google Shape;1138;p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39" name="Google Shape;1139;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marR="0" rtl="0" algn="l">
              <a:lnSpc>
                <a:spcPct val="100000"/>
              </a:lnSpc>
              <a:spcBef>
                <a:spcPts val="0"/>
              </a:spcBef>
              <a:spcAft>
                <a:spcPts val="0"/>
              </a:spcAft>
              <a:buClr>
                <a:srgbClr val="000000"/>
              </a:buClr>
              <a:buSzPts val="1100"/>
              <a:buFont typeface="Arial"/>
              <a:buChar char="●"/>
            </a:pPr>
            <a:r>
              <a:rPr lang="en-US"/>
              <a:t>안녕하세요. 저는 베이스라인과 익스페리먼츠에 대해서 설명하려고 하는 유준영이에요. 그럼 이제 다양한 시도의 결과를 공유하도록 할께요.</a:t>
            </a:r>
            <a:endParaRPr/>
          </a:p>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1" name="Shape 1281"/>
        <p:cNvGrpSpPr/>
        <p:nvPr/>
      </p:nvGrpSpPr>
      <p:grpSpPr>
        <a:xfrm>
          <a:off x="0" y="0"/>
          <a:ext cx="0" cy="0"/>
          <a:chOff x="0" y="0"/>
          <a:chExt cx="0" cy="0"/>
        </a:xfrm>
      </p:grpSpPr>
      <p:sp>
        <p:nvSpPr>
          <p:cNvPr id="1282" name="Google Shape;1282;p18: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83" name="Google Shape;1283;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US"/>
              <a:t>저희 팀의 초기 계획은 단일 레그 파이프라인, 즉 벡터 검색과 단순한 퀘스천 엔 엔서를 바탕으로 시작했어요. 그렇게 단순 프롬프트와 시밀라리티 기반 리트리버를 사용하고, 발생된 문제를 조금씩 개선하는 방식으로 작업을 했지요. 즉, 빠른 이터레이션을 추구했어요. 즉, 1. 실험단계 2. 베이스라인 단계 3. 네버엔딩 이터레이션을 했습니다. </a:t>
            </a:r>
            <a:endParaRPr/>
          </a:p>
          <a:p>
            <a:pPr indent="0" lvl="0" marL="457200" rtl="0" algn="l">
              <a:spcBef>
                <a:spcPts val="0"/>
              </a:spcBef>
              <a:spcAft>
                <a:spcPts val="0"/>
              </a:spcAft>
              <a:buNone/>
            </a:pPr>
            <a:r>
              <a:t/>
            </a:r>
            <a:endParaRPr/>
          </a:p>
          <a:p>
            <a:pPr indent="-298450" lvl="0" marL="457200" rtl="0" algn="l">
              <a:spcBef>
                <a:spcPts val="0"/>
              </a:spcBef>
              <a:spcAft>
                <a:spcPts val="0"/>
              </a:spcAft>
              <a:buSzPts val="1100"/>
              <a:buChar char="●"/>
            </a:pPr>
            <a:r>
              <a:rPr lang="en-US"/>
              <a:t>여기에 기술한 내용은 실험단계와 초기 베이스라인 단계에서 테스트한 내용입니다. 기본적으로는 전멤머가 각자 RAG를 ChatGPT기반으로 간단하게 만들고, 각자 필요사항에 따라 해당 내용을 좀더 깊이 파는 방식으로 했습니다. 그렇게 여기 보다시피 전반적인 기능을 실험을 했어요.</a:t>
            </a:r>
            <a:endParaRPr/>
          </a:p>
          <a:p>
            <a:pPr indent="0" lvl="0" marL="457200" rtl="0" algn="l">
              <a:spcBef>
                <a:spcPts val="0"/>
              </a:spcBef>
              <a:spcAft>
                <a:spcPts val="0"/>
              </a:spcAft>
              <a:buNone/>
            </a:pPr>
            <a:r>
              <a:t/>
            </a:r>
            <a:endParaRPr/>
          </a:p>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7" name="Shape 1297"/>
        <p:cNvGrpSpPr/>
        <p:nvPr/>
      </p:nvGrpSpPr>
      <p:grpSpPr>
        <a:xfrm>
          <a:off x="0" y="0"/>
          <a:ext cx="0" cy="0"/>
          <a:chOff x="0" y="0"/>
          <a:chExt cx="0" cy="0"/>
        </a:xfrm>
      </p:grpSpPr>
      <p:sp>
        <p:nvSpPr>
          <p:cNvPr id="1298" name="Google Shape;1298;p19: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99" name="Google Shape;1299;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그렇게 각자의 실험단계를 거쳐 베이스라인을 기준으로 이터레이션을 수행하면서 변화되는 점수를 기록했습니다. 기능을 도입함에 따라 수치가 변화가 된다는 것을 알 수 있죠?</a:t>
            </a:r>
            <a:endParaRPr/>
          </a:p>
          <a:p>
            <a:pPr indent="0" lvl="0" marL="0" rtl="0" algn="l">
              <a:lnSpc>
                <a:spcPct val="100000"/>
              </a:lnSpc>
              <a:spcBef>
                <a:spcPts val="0"/>
              </a:spcBef>
              <a:spcAft>
                <a:spcPts val="0"/>
              </a:spcAft>
              <a:buSzPts val="1100"/>
              <a:buNone/>
            </a:pPr>
            <a:br>
              <a:rPr lang="en-US"/>
            </a:br>
            <a:r>
              <a:rPr b="1" lang="en-US">
                <a:solidFill>
                  <a:schemeClr val="dk1"/>
                </a:solidFill>
              </a:rPr>
              <a:t>- Faithfulness 는 정합성인데, 모델이 생성한 답변이 실제 근거 문서(Context)에 얼마나 충실한지 평가합니다. ( → 높을수록 “환각(hallucination)”이 적고, 근거 기반 답변을 잘 함.)</a:t>
            </a:r>
            <a:endParaRPr b="1">
              <a:solidFill>
                <a:schemeClr val="dk1"/>
              </a:solidFill>
            </a:endParaRPr>
          </a:p>
          <a:p>
            <a:pPr indent="0" lvl="0" marL="0" rtl="0" algn="l">
              <a:spcBef>
                <a:spcPts val="0"/>
              </a:spcBef>
              <a:spcAft>
                <a:spcPts val="0"/>
              </a:spcAft>
              <a:buClr>
                <a:schemeClr val="dk1"/>
              </a:buClr>
              <a:buSzPts val="1100"/>
              <a:buFont typeface="Arial"/>
              <a:buNone/>
            </a:pPr>
            <a:r>
              <a:rPr b="1" lang="en-US">
                <a:solidFill>
                  <a:schemeClr val="dk1"/>
                </a:solidFill>
              </a:rPr>
              <a:t>- Answer Similarity 는 답변 유사도로써, 정답과 모델 답변이 의미적으로 얼마나 비슷한지를 보는 거죠. (→ 높을수록 사람이 원하는 답변과 가까움.)</a:t>
            </a:r>
            <a:endParaRPr b="1">
              <a:solidFill>
                <a:schemeClr val="dk1"/>
              </a:solidFill>
            </a:endParaRPr>
          </a:p>
          <a:p>
            <a:pPr indent="0" lvl="0" marL="0" rtl="0" algn="l">
              <a:spcBef>
                <a:spcPts val="0"/>
              </a:spcBef>
              <a:spcAft>
                <a:spcPts val="0"/>
              </a:spcAft>
              <a:buClr>
                <a:schemeClr val="dk1"/>
              </a:buClr>
              <a:buSzPts val="1100"/>
              <a:buFont typeface="Arial"/>
              <a:buNone/>
            </a:pPr>
            <a:r>
              <a:rPr b="1" lang="en-US">
                <a:solidFill>
                  <a:schemeClr val="dk1"/>
                </a:solidFill>
              </a:rPr>
              <a:t>- Context Recall 는 문맥 재현율이라 하는데, 검색된 문맥(Context)이 실제 정답에 필요한 근거를 얼마나 잘 포함했는지를 봅니다. (→ 높을수록 필요한 정보를 잘 찾아옴.)</a:t>
            </a:r>
            <a:endParaRPr b="1">
              <a:solidFill>
                <a:schemeClr val="dk1"/>
              </a:solidFill>
            </a:endParaRPr>
          </a:p>
          <a:p>
            <a:pPr indent="0" lvl="0" marL="0" rtl="0" algn="l">
              <a:spcBef>
                <a:spcPts val="0"/>
              </a:spcBef>
              <a:spcAft>
                <a:spcPts val="0"/>
              </a:spcAft>
              <a:buClr>
                <a:schemeClr val="dk1"/>
              </a:buClr>
              <a:buSzPts val="1100"/>
              <a:buFont typeface="Arial"/>
              <a:buNone/>
            </a:pPr>
            <a:r>
              <a:rPr b="1" lang="en-US">
                <a:solidFill>
                  <a:schemeClr val="dk1"/>
                </a:solidFill>
              </a:rPr>
              <a:t>- Context Precision 는 문맥 정밀도라 하며, 검색된 문맥 중 실제로 정답에 필요한 정보가 차지하는 비율을 의미합니다. (→ 높을수록 불필요한 문맥이 적음.)</a:t>
            </a:r>
            <a:endParaRPr b="1">
              <a:solidFill>
                <a:schemeClr val="dk1"/>
              </a:solidFill>
            </a:endParaRPr>
          </a:p>
          <a:p>
            <a:pPr indent="0" lvl="0" marL="0" rtl="0" algn="l">
              <a:lnSpc>
                <a:spcPct val="100000"/>
              </a:lnSpc>
              <a:spcBef>
                <a:spcPts val="0"/>
              </a:spcBef>
              <a:spcAft>
                <a:spcPts val="0"/>
              </a:spcAft>
              <a:buSzPts val="1100"/>
              <a:buNone/>
            </a:pPr>
            <a:r>
              <a:t/>
            </a:r>
            <a:endParaRPr b="1">
              <a:solidFill>
                <a:schemeClr val="dk1"/>
              </a:solidFill>
            </a:endParaRPr>
          </a:p>
          <a:p>
            <a:pPr indent="0" lvl="0" marL="0" rtl="0" algn="l">
              <a:lnSpc>
                <a:spcPct val="100000"/>
              </a:lnSpc>
              <a:spcBef>
                <a:spcPts val="0"/>
              </a:spcBef>
              <a:spcAft>
                <a:spcPts val="0"/>
              </a:spcAft>
              <a:buSzPts val="1100"/>
              <a:buNone/>
            </a:pPr>
            <a:r>
              <a:t/>
            </a:r>
            <a:endParaRPr>
              <a:solidFill>
                <a:schemeClr val="dk1"/>
              </a:solidFill>
            </a:endParaRPr>
          </a:p>
          <a:p>
            <a:pPr indent="0" lvl="0" marL="0" rtl="0" algn="l">
              <a:lnSpc>
                <a:spcPct val="115000"/>
              </a:lnSpc>
              <a:spcBef>
                <a:spcPts val="1200"/>
              </a:spcBef>
              <a:spcAft>
                <a:spcPts val="0"/>
              </a:spcAft>
              <a:buSzPts val="1100"/>
              <a:buNone/>
            </a:pPr>
            <a:r>
              <a:rPr lang="en-US">
                <a:solidFill>
                  <a:schemeClr val="dk1"/>
                </a:solidFill>
              </a:rPr>
              <a:t>종합적으로 보자면</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lang="en-US">
                <a:solidFill>
                  <a:schemeClr val="dk1"/>
                </a:solidFill>
              </a:rPr>
              <a:t>Re-Ranking → 정합성이 높아졌고 (근거 충실성 강화)</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US">
                <a:solidFill>
                  <a:schemeClr val="dk1"/>
                </a:solidFill>
              </a:rPr>
              <a:t>Routing → 문맥 정밀도(Context Precision)를 향상시킵니다.</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US">
                <a:solidFill>
                  <a:schemeClr val="dk1"/>
                </a:solidFill>
              </a:rPr>
              <a:t>Multi Retrieval → Recall과 Precision은 향상되었지만, 답변 품질은 오히려 저하됩니다.</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US">
                <a:solidFill>
                  <a:schemeClr val="dk1"/>
                </a:solidFill>
              </a:rPr>
              <a:t>즉, 이러한 이유로 self query retriver등 하이브리드 서치등을 도입하여 점진적으로 문제를 해결해 나갔습니다.</a:t>
            </a:r>
            <a:endParaRPr>
              <a:solidFill>
                <a:schemeClr val="dk1"/>
              </a:solidFill>
            </a:endParaRPr>
          </a:p>
          <a:p>
            <a:pPr indent="0" lvl="0" marL="0" rtl="0" algn="l">
              <a:lnSpc>
                <a:spcPct val="115000"/>
              </a:lnSpc>
              <a:spcBef>
                <a:spcPts val="1200"/>
              </a:spcBef>
              <a:spcAft>
                <a:spcPts val="0"/>
              </a:spcAft>
              <a:buSzPts val="1100"/>
              <a:buNone/>
            </a:pPr>
            <a:r>
              <a:t/>
            </a:r>
            <a:endParaRPr>
              <a:solidFill>
                <a:schemeClr val="dk1"/>
              </a:solidFill>
            </a:endParaRPr>
          </a:p>
          <a:p>
            <a:pPr indent="-228600" lvl="0" marL="457200" rtl="0" algn="l">
              <a:lnSpc>
                <a:spcPct val="100000"/>
              </a:lnSpc>
              <a:spcBef>
                <a:spcPts val="120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p2: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5" name="Google Shape;115;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US">
                <a:solidFill>
                  <a:schemeClr val="dk1"/>
                </a:solidFill>
              </a:rPr>
              <a:t>발표를 진행하기에 앞서, 먼저 저희 4팀 </a:t>
            </a:r>
            <a:r>
              <a:rPr b="1" lang="en-US">
                <a:solidFill>
                  <a:schemeClr val="dk1"/>
                </a:solidFill>
              </a:rPr>
              <a:t>RAGnRoll의 최종 RAG 시스템</a:t>
            </a:r>
            <a:r>
              <a:rPr lang="en-US">
                <a:solidFill>
                  <a:schemeClr val="dk1"/>
                </a:solidFill>
              </a:rPr>
              <a:t>이 어떻게 구현되었는지 보여드리고자 합니다.</a:t>
            </a:r>
            <a:br>
              <a:rPr lang="en-US">
                <a:solidFill>
                  <a:schemeClr val="dk1"/>
                </a:solidFill>
              </a:rPr>
            </a:br>
            <a:r>
              <a:rPr lang="en-US">
                <a:solidFill>
                  <a:schemeClr val="dk1"/>
                </a:solidFill>
              </a:rPr>
              <a:t> 먼저, Streamlit으로 구현한 RAG 챗봇 시스템 시연 영상을 함께 보시겠습니다.</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US">
                <a:solidFill>
                  <a:schemeClr val="dk1"/>
                </a:solidFill>
              </a:rPr>
              <a:t>아이디를 입력하면 해당 아이디의 대화 세션으로 접속하게 되고, 여기에서 RFP RAG 시스템인 Bidi와 대화가 가능합니다. 보시다시피 어떤 사업에 대해 물어보게 되면, 비디가 관련된 정보를 정리해서 보여주고요. 두 사업 간 비교 또한 표 형태로 정리하여 잘 보여줍니다. 업종 코드를 기반으로 한 제안요청서 추천이나 특정 제안요청서 내용 요약 같은, 컨설턴트 입장에서 충분히 할 만한 질문에 대한 대답을 충실히 하는 것을 확인하실 수 있습니다.  </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US">
                <a:solidFill>
                  <a:schemeClr val="dk1"/>
                </a:solidFill>
              </a:rPr>
              <a:t>영상 잘 보셨나요? 그럼 지금부터 본격적인 발표를 진행하겠습니다.</a:t>
            </a:r>
            <a:endParaRPr>
              <a:solidFill>
                <a:schemeClr val="dk1"/>
              </a:solidFill>
            </a:endParaRPr>
          </a:p>
          <a:p>
            <a:pPr indent="-228600" lvl="0" marL="457200" rtl="0" algn="l">
              <a:lnSpc>
                <a:spcPct val="100000"/>
              </a:lnSpc>
              <a:spcBef>
                <a:spcPts val="120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4" name="Shape 1314"/>
        <p:cNvGrpSpPr/>
        <p:nvPr/>
      </p:nvGrpSpPr>
      <p:grpSpPr>
        <a:xfrm>
          <a:off x="0" y="0"/>
          <a:ext cx="0" cy="0"/>
          <a:chOff x="0" y="0"/>
          <a:chExt cx="0" cy="0"/>
        </a:xfrm>
      </p:grpSpPr>
      <p:sp>
        <p:nvSpPr>
          <p:cNvPr id="1315" name="Google Shape;1315;p20: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16" name="Google Shape;1316;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marR="0" rtl="0" algn="l">
              <a:lnSpc>
                <a:spcPct val="100000"/>
              </a:lnSpc>
              <a:spcBef>
                <a:spcPts val="0"/>
              </a:spcBef>
              <a:spcAft>
                <a:spcPts val="0"/>
              </a:spcAft>
              <a:buClr>
                <a:srgbClr val="000000"/>
              </a:buClr>
              <a:buSzPts val="1100"/>
              <a:buFont typeface="Arial"/>
              <a:buChar char="●"/>
            </a:pPr>
            <a:r>
              <a:rPr lang="en-US"/>
              <a:t>요구되는 라이브러리 종류나 버전등이 OS별로 다르다는 것을 인지하여 Windows 사용자의 경우에는 WSL을 사용하도록 환경을 강제하고, 맥유저는 그대로 사용하기로 했습니다. 그리고, conda freeze가 기존에 문제를 일으켰던 경험을 바탕으로 venv도 이를 지양하고 그냥 라이브러리를 직접 requirements.txt에 버전과 같이 기술하여 WSL, GCP의 리눅스, 맥오에스에서 테스트를 하여 문제가 없음이 판명이 되었습니다.</a:t>
            </a:r>
            <a:endParaRPr/>
          </a:p>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0" name="Shape 1330"/>
        <p:cNvGrpSpPr/>
        <p:nvPr/>
      </p:nvGrpSpPr>
      <p:grpSpPr>
        <a:xfrm>
          <a:off x="0" y="0"/>
          <a:ext cx="0" cy="0"/>
          <a:chOff x="0" y="0"/>
          <a:chExt cx="0" cy="0"/>
        </a:xfrm>
      </p:grpSpPr>
      <p:sp>
        <p:nvSpPr>
          <p:cNvPr id="1331" name="Google Shape;1331;p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32" name="Google Shape;1332;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marR="0" rtl="0" algn="l">
              <a:lnSpc>
                <a:spcPct val="100000"/>
              </a:lnSpc>
              <a:spcBef>
                <a:spcPts val="0"/>
              </a:spcBef>
              <a:spcAft>
                <a:spcPts val="0"/>
              </a:spcAft>
              <a:buClr>
                <a:srgbClr val="000000"/>
              </a:buClr>
              <a:buSzPts val="1100"/>
              <a:buFont typeface="Arial"/>
              <a:buChar char="●"/>
            </a:pPr>
            <a:r>
              <a:rPr lang="en-US"/>
              <a:t>그러면 이어서 레그 아키텍처에 대해서 설명을 하도록 할께요. 다음 슬라이드를 볼까요?</a:t>
            </a:r>
            <a:endParaRPr/>
          </a:p>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4" name="Shape 1474"/>
        <p:cNvGrpSpPr/>
        <p:nvPr/>
      </p:nvGrpSpPr>
      <p:grpSpPr>
        <a:xfrm>
          <a:off x="0" y="0"/>
          <a:ext cx="0" cy="0"/>
          <a:chOff x="0" y="0"/>
          <a:chExt cx="0" cy="0"/>
        </a:xfrm>
      </p:grpSpPr>
      <p:sp>
        <p:nvSpPr>
          <p:cNvPr id="1475" name="Google Shape;1475;p22: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76" name="Google Shape;1476;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US"/>
              <a:t>전체적인 다이어 그램은 이와 같습니다. 유저가 질문을 하면, 이를 리프레이징 체인에서 유저히스토리를 기반으로 새로운 쿼리를 만들게 됩니다. 그러면 디털미니스틱 라우터와 LLM 라우트 체인을 통과하여 최종적으로 라우팅 브랜치를 호출합니다. </a:t>
            </a:r>
            <a:endParaRPr/>
          </a:p>
          <a:p>
            <a:pPr indent="0" lvl="0" marL="457200" rtl="0" algn="l">
              <a:spcBef>
                <a:spcPts val="0"/>
              </a:spcBef>
              <a:spcAft>
                <a:spcPts val="0"/>
              </a:spcAft>
              <a:buNone/>
            </a:pPr>
            <a:r>
              <a:t/>
            </a:r>
            <a:endParaRPr/>
          </a:p>
          <a:p>
            <a:pPr indent="-298450" lvl="0" marL="457200" rtl="0" algn="l">
              <a:spcBef>
                <a:spcPts val="0"/>
              </a:spcBef>
              <a:spcAft>
                <a:spcPts val="0"/>
              </a:spcAft>
              <a:buSzPts val="1100"/>
              <a:buChar char="●"/>
            </a:pPr>
            <a:r>
              <a:rPr lang="en-US"/>
              <a:t>그래서 해당 브랜치에서는 5개의 classification을 선택하게 되고, 보다시피 여기 5개가 보이시죠? 이들은 각각 프롬프트 내용도 다르지만 문서를 호출하는 방식 또한 다릅니다. 기본적으로 리트리버는 MMR과 Self query retriever를 결합한 hybrid search를 전반적으로 사용하였고, Comparison에 한해서는 MMR기반 리트리버를 사용하여 비교를 수행하였습니다.</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0" name="Shape 1490"/>
        <p:cNvGrpSpPr/>
        <p:nvPr/>
      </p:nvGrpSpPr>
      <p:grpSpPr>
        <a:xfrm>
          <a:off x="0" y="0"/>
          <a:ext cx="0" cy="0"/>
          <a:chOff x="0" y="0"/>
          <a:chExt cx="0" cy="0"/>
        </a:xfrm>
      </p:grpSpPr>
      <p:sp>
        <p:nvSpPr>
          <p:cNvPr id="1491" name="Google Shape;1491;p23: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92" name="Google Shape;1492;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marR="0" rtl="0" algn="l">
              <a:lnSpc>
                <a:spcPct val="100000"/>
              </a:lnSpc>
              <a:spcBef>
                <a:spcPts val="0"/>
              </a:spcBef>
              <a:spcAft>
                <a:spcPts val="0"/>
              </a:spcAft>
              <a:buClr>
                <a:srgbClr val="000000"/>
              </a:buClr>
              <a:buSzPts val="1100"/>
              <a:buFont typeface="Arial"/>
              <a:buChar char="●"/>
            </a:pPr>
            <a:r>
              <a:rPr lang="en-US"/>
              <a:t>벡터스토어는 기존에는 파이스를 사용했지만 self query retriever 사용에 제약이 있어서 크로마로 변경을 했습니다. 이로 인해서 메타데이터를 적절히 검색을 할 수 있게 된 것이죠. 그리고 가격이 가장 싼 텍스트 임베딩 삼 스몰을 사용하였고 벤치마크 점수도 Cost Effectivness하다라고 볼 수 있겠습니다.</a:t>
            </a:r>
            <a:endParaRPr/>
          </a:p>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8" name="Shape 1508"/>
        <p:cNvGrpSpPr/>
        <p:nvPr/>
      </p:nvGrpSpPr>
      <p:grpSpPr>
        <a:xfrm>
          <a:off x="0" y="0"/>
          <a:ext cx="0" cy="0"/>
          <a:chOff x="0" y="0"/>
          <a:chExt cx="0" cy="0"/>
        </a:xfrm>
      </p:grpSpPr>
      <p:sp>
        <p:nvSpPr>
          <p:cNvPr id="1509" name="Google Shape;1509;p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10" name="Google Shape;1510;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리프레이즈드 쿼리를 도입한 이유는 기존의 유저대화의 히스토리를 기반으로 새로운 질문을 만들어 내어 추후에 하이브리드 서치에서 적절히 사용하고자 하기 때문입니다. 즉 멀티턴을 스무스하게 진행하기 위한 목적이죠. 예를 들어, “고려 대학교에 대한 사업을 알려주세요”라고 하고, 다음 질문으로 이 사업에 대해 요약해 주세요 등을 다시 문의하는 등 현재 멀티턴 구현에 대해서, ChatGPT LLM은 해당 내용을 기억하고 있지만, 이 질문 자체로 Document들을 검색하기 때문에 전혀 관계없는 문서가 검색되는 문제를 해결하기 위해서 도입을 한겁니다.</a:t>
            </a:r>
            <a:endParaRPr/>
          </a:p>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7" name="Shape 1527"/>
        <p:cNvGrpSpPr/>
        <p:nvPr/>
      </p:nvGrpSpPr>
      <p:grpSpPr>
        <a:xfrm>
          <a:off x="0" y="0"/>
          <a:ext cx="0" cy="0"/>
          <a:chOff x="0" y="0"/>
          <a:chExt cx="0" cy="0"/>
        </a:xfrm>
      </p:grpSpPr>
      <p:sp>
        <p:nvSpPr>
          <p:cNvPr id="1528" name="Google Shape;1528;p25: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29" name="Google Shape;1529;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그렇게 해서 하이브리드 서치를 도입을 한건데, 기본적으로 저희 시스템은 셀프쿼리리트리버와 디폴트 리트리버인 엠엠알을 사용합니다. 하이브리드 서치는 오리지날 쿼리와 리프레이즈된 쿼리를 엠엠알 리트리버를 이용해 문서를 검색을 하고, 또한 셀프쿼리 리트리버로도 리프레이즈된 쿼리를 검색을 하여 중복을 제외하고 연관도가 높은 상위 5개의 문서를 필터하여 반환을 해줍니다. 다음에 다이어그램을 한번 보시죠.</a:t>
            </a:r>
            <a:endParaRPr/>
          </a:p>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6" name="Shape 1546"/>
        <p:cNvGrpSpPr/>
        <p:nvPr/>
      </p:nvGrpSpPr>
      <p:grpSpPr>
        <a:xfrm>
          <a:off x="0" y="0"/>
          <a:ext cx="0" cy="0"/>
          <a:chOff x="0" y="0"/>
          <a:chExt cx="0" cy="0"/>
        </a:xfrm>
      </p:grpSpPr>
      <p:sp>
        <p:nvSpPr>
          <p:cNvPr id="1547" name="Google Shape;1547;p26: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48" name="Google Shape;1548;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t>아까 설명을 했다시피, 여기 쿼리 보이시죠. 여기에서 리프레이징 채인을 통과하고 오리지날 쿼리와 같이 하이브리드 리트리버를 통과하여 결과적으로 리랭킹이 적용된 문서들이 햡쳐져서 연관도 높은 순으로 최종적으로 5개의 문서를 반환하는 것입니다.</a:t>
            </a:r>
            <a:endParaRPr/>
          </a:p>
          <a:p>
            <a:pPr indent="0" lvl="0" marL="0" rtl="0" algn="l">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SzPts val="1100"/>
              <a:buNone/>
            </a:pPr>
            <a:r>
              <a:t/>
            </a:r>
            <a:endParaRPr/>
          </a:p>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2" name="Shape 1562"/>
        <p:cNvGrpSpPr/>
        <p:nvPr/>
      </p:nvGrpSpPr>
      <p:grpSpPr>
        <a:xfrm>
          <a:off x="0" y="0"/>
          <a:ext cx="0" cy="0"/>
          <a:chOff x="0" y="0"/>
          <a:chExt cx="0" cy="0"/>
        </a:xfrm>
      </p:grpSpPr>
      <p:sp>
        <p:nvSpPr>
          <p:cNvPr id="1563" name="Google Shape;1563;p27: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64" name="Google Shape;1564;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그리고 저희는 코드 전반적으로 지피티 포오 미니를 사용을 하는데, 가격대비 퀄리티로 보면 상당하다는 사실을 알 수 있습니다.</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0" name="Shape 1580"/>
        <p:cNvGrpSpPr/>
        <p:nvPr/>
      </p:nvGrpSpPr>
      <p:grpSpPr>
        <a:xfrm>
          <a:off x="0" y="0"/>
          <a:ext cx="0" cy="0"/>
          <a:chOff x="0" y="0"/>
          <a:chExt cx="0" cy="0"/>
        </a:xfrm>
      </p:grpSpPr>
      <p:sp>
        <p:nvSpPr>
          <p:cNvPr id="1581" name="Google Shape;1581;p28: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82" name="Google Shape;1582;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라우터를 도입한 이유는 사용자의 의도에 따라서 이에 대한 적합한 프롬프트와 도큐먼트 검색방식이 존재하기 때문인데요. 예를 들어, 어떤 경우에는 메타데이터를 자세하게 기술할 필요가 있을 것이고 어떤 경우에는 필요가 없을 수 있겠죠. 이런 다양한 요구의 니즈를 맞추고자 체인 라우터를 도입을 했습니다. 그렇게 해서 Defautl QA, Meta Search, Summarization, Comparison, Recommendation 등으로 유저의 요구에 대하여 적절한 대답을 하기 위해 고안을 했습니다.</a:t>
            </a:r>
            <a:endParaRPr/>
          </a:p>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9" name="Shape 1599"/>
        <p:cNvGrpSpPr/>
        <p:nvPr/>
      </p:nvGrpSpPr>
      <p:grpSpPr>
        <a:xfrm>
          <a:off x="0" y="0"/>
          <a:ext cx="0" cy="0"/>
          <a:chOff x="0" y="0"/>
          <a:chExt cx="0" cy="0"/>
        </a:xfrm>
      </p:grpSpPr>
      <p:sp>
        <p:nvSpPr>
          <p:cNvPr id="1600" name="Google Shape;1600;p29: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01" name="Google Shape;1601;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marR="0" rtl="0" algn="l">
              <a:lnSpc>
                <a:spcPct val="100000"/>
              </a:lnSpc>
              <a:spcBef>
                <a:spcPts val="0"/>
              </a:spcBef>
              <a:spcAft>
                <a:spcPts val="0"/>
              </a:spcAft>
              <a:buClr>
                <a:srgbClr val="000000"/>
              </a:buClr>
              <a:buSzPts val="1100"/>
              <a:buFont typeface="Arial"/>
              <a:buChar char="●"/>
            </a:pPr>
            <a:r>
              <a:rPr lang="en-US"/>
              <a:t>예를 들어, "국민연금 예산 얼마 인가요?" 라고 물어보면 메타서치를 사용하고, "부산관광 요약해줘"라고 하면 섬머라이제이션, "고려대학교와 국민연금 비교해줘"라고 하면 컴페리손, "AI 콜센터 추천해줘"라고 하면 레커멘데이션, 그외 질문사항은 디폴트큐에이로 진행되게 됩니다. </a:t>
            </a:r>
            <a:endParaRPr/>
          </a:p>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0" name="Google Shape;120;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US">
                <a:solidFill>
                  <a:schemeClr val="dk1"/>
                </a:solidFill>
              </a:rPr>
              <a:t>이번 발표는 다음 순서로 진행됩니다.</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US">
                <a:solidFill>
                  <a:schemeClr val="dk1"/>
                </a:solidFill>
              </a:rPr>
              <a:t>먼저 Project Overview로 프로젝트의 전반적인 목표를 말씀드리고,</a:t>
            </a:r>
            <a:br>
              <a:rPr lang="en-US">
                <a:solidFill>
                  <a:schemeClr val="dk1"/>
                </a:solidFill>
              </a:rPr>
            </a:br>
            <a:r>
              <a:rPr lang="en-US">
                <a:solidFill>
                  <a:schemeClr val="dk1"/>
                </a:solidFill>
              </a:rPr>
              <a:t> 다음으로 EDA 과정과 데이터 전처리 전략을 소개하겠습니다.</a:t>
            </a:r>
            <a:br>
              <a:rPr lang="en-US">
                <a:solidFill>
                  <a:schemeClr val="dk1"/>
                </a:solidFill>
              </a:rPr>
            </a:br>
            <a:r>
              <a:rPr lang="en-US">
                <a:solidFill>
                  <a:schemeClr val="dk1"/>
                </a:solidFill>
              </a:rPr>
              <a:t> 그 후에 저희가 구축했던 Baseline과 이를 기반으로 진행한 실험과정을 거쳐, 저희가 설계한 RAG Architecture,</a:t>
            </a:r>
            <a:br>
              <a:rPr lang="en-US">
                <a:solidFill>
                  <a:schemeClr val="dk1"/>
                </a:solidFill>
              </a:rPr>
            </a:br>
            <a:r>
              <a:rPr lang="en-US">
                <a:solidFill>
                  <a:schemeClr val="dk1"/>
                </a:solidFill>
              </a:rPr>
              <a:t> 그리고 적용한 Prompt Engineering 기법을 말씀드리겠습니다.</a:t>
            </a:r>
            <a:br>
              <a:rPr lang="en-US">
                <a:solidFill>
                  <a:schemeClr val="dk1"/>
                </a:solidFill>
              </a:rPr>
            </a:br>
            <a:r>
              <a:rPr lang="en-US">
                <a:solidFill>
                  <a:schemeClr val="dk1"/>
                </a:solidFill>
              </a:rPr>
              <a:t> 마지막으로 성능 평가 결과와 함께 전체적인 Wrap Up으로 발표를 마치겠습니다.</a:t>
            </a:r>
            <a:endParaRPr>
              <a:solidFill>
                <a:schemeClr val="dk1"/>
              </a:solidFill>
            </a:endParaRPr>
          </a:p>
          <a:p>
            <a:pPr indent="0" lvl="0" marL="0" rtl="0" algn="l">
              <a:lnSpc>
                <a:spcPct val="100000"/>
              </a:lnSpc>
              <a:spcBef>
                <a:spcPts val="1200"/>
              </a:spcBef>
              <a:spcAft>
                <a:spcPts val="0"/>
              </a:spcAft>
              <a:buSzPts val="1100"/>
              <a:buNone/>
            </a:pPr>
            <a:r>
              <a:t/>
            </a:r>
            <a:endParaRPr/>
          </a:p>
          <a:p>
            <a:pPr indent="-228600" lvl="0" marL="457200" rtl="0" algn="l">
              <a:lnSpc>
                <a:spcPct val="100000"/>
              </a:lnSpc>
              <a:spcBef>
                <a:spcPts val="0"/>
              </a:spcBef>
              <a:spcAft>
                <a:spcPts val="0"/>
              </a:spcAft>
              <a:buSzPts val="1100"/>
              <a:buNone/>
            </a:pPr>
            <a:r>
              <a:t/>
            </a:r>
            <a:endParaRPr/>
          </a:p>
        </p:txBody>
      </p:sp>
      <p:sp>
        <p:nvSpPr>
          <p:cNvPr id="121" name="Google Shape;121;p3: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000000"/>
                </a:solidFill>
                <a:latin typeface="Malgun Gothic"/>
                <a:ea typeface="Malgun Gothic"/>
                <a:cs typeface="Malgun Gothic"/>
                <a:sym typeface="Malgun Gothic"/>
              </a:rPr>
              <a:t>‹#›</a:t>
            </a:fld>
            <a:endParaRPr b="0" i="0" sz="12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7" name="Shape 1617"/>
        <p:cNvGrpSpPr/>
        <p:nvPr/>
      </p:nvGrpSpPr>
      <p:grpSpPr>
        <a:xfrm>
          <a:off x="0" y="0"/>
          <a:ext cx="0" cy="0"/>
          <a:chOff x="0" y="0"/>
          <a:chExt cx="0" cy="0"/>
        </a:xfrm>
      </p:grpSpPr>
      <p:sp>
        <p:nvSpPr>
          <p:cNvPr id="1618" name="Google Shape;1618;p30: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19" name="Google Shape;1619;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marR="0" rtl="0" algn="l">
              <a:lnSpc>
                <a:spcPct val="100000"/>
              </a:lnSpc>
              <a:spcBef>
                <a:spcPts val="0"/>
              </a:spcBef>
              <a:spcAft>
                <a:spcPts val="0"/>
              </a:spcAft>
              <a:buClr>
                <a:srgbClr val="000000"/>
              </a:buClr>
              <a:buSzPts val="1100"/>
              <a:buFont typeface="Arial"/>
              <a:buChar char="●"/>
            </a:pPr>
            <a:r>
              <a:rPr lang="en-US"/>
              <a:t>라우터 기반의 레그에 대한 그림입니다. 간단히 설명하자면, 일단, 리프레이즈된 쿼리를 디털미니스틱 라우터에서 분별을 하고 이게 불명확할시에 엘엘엠 라우터를 통해 의도를 분석하고 결과적으로 분석된 의도에 따라 아까 언급된 5개의 카테고리중 하나를 호출하게 되는 그런 구조입니다. 그러면 "지연"님이 이어서 하시겠습니다.</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7" name="Shape 1627"/>
        <p:cNvGrpSpPr/>
        <p:nvPr/>
      </p:nvGrpSpPr>
      <p:grpSpPr>
        <a:xfrm>
          <a:off x="0" y="0"/>
          <a:ext cx="0" cy="0"/>
          <a:chOff x="0" y="0"/>
          <a:chExt cx="0" cy="0"/>
        </a:xfrm>
      </p:grpSpPr>
      <p:sp>
        <p:nvSpPr>
          <p:cNvPr id="1628" name="Google Shape;1628;p3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29" name="Google Shape;1629;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US" sz="1100">
                <a:solidFill>
                  <a:schemeClr val="dk1"/>
                </a:solidFill>
              </a:rPr>
              <a:t>라우터 세부 설명부터 프롬프트 엔지니어링 발표를 맡은 공지연 입니다. 지금부터 발표를 시작하겠습니다.</a:t>
            </a:r>
            <a:endParaRPr sz="11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US" sz="1100">
                <a:solidFill>
                  <a:schemeClr val="dk1"/>
                </a:solidFill>
              </a:rPr>
              <a:t>저희 팀은 각각의 세분화 된 라우터를 총 5개를 구성했습니다. 메타 서치, 섬머라이즈, comparison, 레코멘데이션, 디폴트 QA입니다. 먼저 메타서치 부터 설명해드리도록 하겠습니다.</a:t>
            </a:r>
            <a:endParaRPr sz="11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US" sz="1100">
                <a:solidFill>
                  <a:schemeClr val="dk1"/>
                </a:solidFill>
              </a:rPr>
              <a:t>메타 서치는 기관 / 사업명 / 예산 / 공고번호 마감 등 정형 메타데이터를 조회하는 방식입니다. 예를 들면, 특정 조건을 만족하는 사업 목록을 찾아줘. 와 같은 요청을 처리합니다. SelfQueryRetriever로 정밀 메타데이터 필터링 후에 Default Retriever로 메타데이터의 결측치를 보완하는 방식입니다. </a:t>
            </a:r>
            <a:endParaRPr sz="1100">
              <a:solidFill>
                <a:schemeClr val="dk1"/>
              </a:solidFill>
            </a:endParaRPr>
          </a:p>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6" name="Shape 1646"/>
        <p:cNvGrpSpPr/>
        <p:nvPr/>
      </p:nvGrpSpPr>
      <p:grpSpPr>
        <a:xfrm>
          <a:off x="0" y="0"/>
          <a:ext cx="0" cy="0"/>
          <a:chOff x="0" y="0"/>
          <a:chExt cx="0" cy="0"/>
        </a:xfrm>
      </p:grpSpPr>
      <p:sp>
        <p:nvSpPr>
          <p:cNvPr id="1647" name="Google Shape;1647;p32: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48" name="Google Shape;1648;p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marR="0" rtl="0" algn="l">
              <a:lnSpc>
                <a:spcPct val="100000"/>
              </a:lnSpc>
              <a:spcBef>
                <a:spcPts val="0"/>
              </a:spcBef>
              <a:spcAft>
                <a:spcPts val="0"/>
              </a:spcAft>
              <a:buClr>
                <a:srgbClr val="000000"/>
              </a:buClr>
              <a:buSzPts val="1100"/>
              <a:buFont typeface="Arial"/>
              <a:buChar char="●"/>
            </a:pPr>
            <a:r>
              <a:rPr lang="en-US" sz="1100">
                <a:solidFill>
                  <a:schemeClr val="dk1"/>
                </a:solidFill>
              </a:rPr>
              <a:t>다음으로 summarization입니다. 이 라우터에서는 문서의 내용을 핵심 위주로 요약해달라는 요청을 처리합니다. 하이브리드 리트리버를 통해 메타데이터 필터링을 통한 검색 기능을 향상시켰습니다. 맵-리듀스 방식을 사용하여 요약 성능을 강화시켰습니다.</a:t>
            </a:r>
            <a:endParaRPr sz="1100">
              <a:solidFill>
                <a:schemeClr val="dk1"/>
              </a:solidFill>
            </a:endParaRPr>
          </a:p>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5" name="Shape 1665"/>
        <p:cNvGrpSpPr/>
        <p:nvPr/>
      </p:nvGrpSpPr>
      <p:grpSpPr>
        <a:xfrm>
          <a:off x="0" y="0"/>
          <a:ext cx="0" cy="0"/>
          <a:chOff x="0" y="0"/>
          <a:chExt cx="0" cy="0"/>
        </a:xfrm>
      </p:grpSpPr>
      <p:sp>
        <p:nvSpPr>
          <p:cNvPr id="1666" name="Google Shape;1666;p33: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67" name="Google Shape;1667;p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US" sz="1100">
                <a:solidFill>
                  <a:schemeClr val="dk1"/>
                </a:solidFill>
              </a:rPr>
              <a:t>다이어그램을 함께 보시겠습니다. </a:t>
            </a:r>
            <a:endParaRPr sz="11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US" sz="1100">
                <a:solidFill>
                  <a:schemeClr val="dk1"/>
                </a:solidFill>
              </a:rPr>
              <a:t>Map 단계에서 검색된 여러 문서를 개별적으로 핵심 항목별로 요약합니다.</a:t>
            </a:r>
            <a:endParaRPr sz="1100">
              <a:solidFill>
                <a:schemeClr val="dk1"/>
              </a:solidFill>
            </a:endParaRPr>
          </a:p>
          <a:p>
            <a:pPr indent="0" lvl="0" marL="0" rtl="0" algn="l">
              <a:lnSpc>
                <a:spcPct val="115000"/>
              </a:lnSpc>
              <a:spcBef>
                <a:spcPts val="0"/>
              </a:spcBef>
              <a:spcAft>
                <a:spcPts val="0"/>
              </a:spcAft>
              <a:buSzPts val="1100"/>
              <a:buNone/>
            </a:pPr>
            <a:r>
              <a:rPr lang="en-US" sz="1100">
                <a:solidFill>
                  <a:schemeClr val="dk1"/>
                </a:solidFill>
              </a:rPr>
              <a:t>reduce 단계에서 개별 요약본들을 모두 모아 최종적으로 하나의 일관된 사업 요약 브리핑을 보고서 형식으로 재구성합니다. </a:t>
            </a:r>
            <a:endParaRPr/>
          </a:p>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5" name="Shape 1675"/>
        <p:cNvGrpSpPr/>
        <p:nvPr/>
      </p:nvGrpSpPr>
      <p:grpSpPr>
        <a:xfrm>
          <a:off x="0" y="0"/>
          <a:ext cx="0" cy="0"/>
          <a:chOff x="0" y="0"/>
          <a:chExt cx="0" cy="0"/>
        </a:xfrm>
      </p:grpSpPr>
      <p:sp>
        <p:nvSpPr>
          <p:cNvPr id="1676" name="Google Shape;1676;p34: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77" name="Google Shape;1677;p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US" sz="1100">
                <a:solidFill>
                  <a:schemeClr val="dk1"/>
                </a:solidFill>
              </a:rPr>
              <a:t>다음은 comparison입니다. 두 개 이상의 사업 또는 한 사업 내의 두 개념을 비교 분석하는 라우터 입니다. 셀프 쿼리 리트리버를 통해 메타데이터 필터링을 통한 검색 성능을 강화했습니다.</a:t>
            </a:r>
            <a:endParaRPr sz="11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US" sz="1100">
                <a:solidFill>
                  <a:schemeClr val="dk1"/>
                </a:solidFill>
              </a:rPr>
              <a:t>싱글 도큐먼트에서는 문서 내 개념 비교 방식을 위해 기존 문서 컨텍스트에서 토픽 A B 스니펫을 추출하고 대조하는 방식으로 문서를 비교합니다.</a:t>
            </a:r>
            <a:endParaRPr sz="11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US" sz="1100">
                <a:solidFill>
                  <a:schemeClr val="dk1"/>
                </a:solidFill>
              </a:rPr>
              <a:t>멀티 도큐먼트에서는 문서간 비교를 위해 셀프 쿼리로 각 대상 회수 후 바로 비교 테이블을 생성합니다. </a:t>
            </a:r>
            <a:endParaRPr sz="1100">
              <a:solidFill>
                <a:schemeClr val="dk1"/>
              </a:solidFill>
            </a:endParaRPr>
          </a:p>
          <a:p>
            <a:pPr indent="0" lvl="0" marL="0" rtl="0" algn="l">
              <a:lnSpc>
                <a:spcPct val="100000"/>
              </a:lnSpc>
              <a:spcBef>
                <a:spcPts val="0"/>
              </a:spcBef>
              <a:spcAft>
                <a:spcPts val="0"/>
              </a:spcAft>
              <a:buSzPts val="1100"/>
              <a:buNone/>
            </a:pPr>
            <a:r>
              <a:t/>
            </a:r>
            <a:endParaRPr/>
          </a:p>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6" name="Shape 1696"/>
        <p:cNvGrpSpPr/>
        <p:nvPr/>
      </p:nvGrpSpPr>
      <p:grpSpPr>
        <a:xfrm>
          <a:off x="0" y="0"/>
          <a:ext cx="0" cy="0"/>
          <a:chOff x="0" y="0"/>
          <a:chExt cx="0" cy="0"/>
        </a:xfrm>
      </p:grpSpPr>
      <p:sp>
        <p:nvSpPr>
          <p:cNvPr id="1697" name="Google Shape;1697;p35: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98" name="Google Shape;1698;p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US" sz="1100">
                <a:solidFill>
                  <a:schemeClr val="dk1"/>
                </a:solidFill>
              </a:rPr>
              <a:t>컴페어리슨 다이어그램을 보시면 먼저 LLM을 이용해 사용자의 질문이 서로 다른 문서 비교인지, 한 문서 내 개념 비교인지를 판단합니다. 판단 결과에 따라 각각에 특화된 로직을 실행합니다. 그 후 분석 결과를 마크다운 테이블. 즉, 표 형식으로 정리하여 출력합니다. 사용자가 공통점과 차이점을 한눈에 파악하기 쉽게 설계하였습니다.</a:t>
            </a:r>
            <a:endParaRPr sz="1100">
              <a:solidFill>
                <a:schemeClr val="dk1"/>
              </a:solidFill>
            </a:endParaRPr>
          </a:p>
          <a:p>
            <a:pPr indent="0" lvl="0" marL="0" rtl="0" algn="l">
              <a:lnSpc>
                <a:spcPct val="100000"/>
              </a:lnSpc>
              <a:spcBef>
                <a:spcPts val="0"/>
              </a:spcBef>
              <a:spcAft>
                <a:spcPts val="0"/>
              </a:spcAft>
              <a:buSzPts val="1100"/>
              <a:buNone/>
            </a:pPr>
            <a:r>
              <a:t/>
            </a:r>
            <a:endParaRPr/>
          </a:p>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6" name="Shape 1706"/>
        <p:cNvGrpSpPr/>
        <p:nvPr/>
      </p:nvGrpSpPr>
      <p:grpSpPr>
        <a:xfrm>
          <a:off x="0" y="0"/>
          <a:ext cx="0" cy="0"/>
          <a:chOff x="0" y="0"/>
          <a:chExt cx="0" cy="0"/>
        </a:xfrm>
      </p:grpSpPr>
      <p:sp>
        <p:nvSpPr>
          <p:cNvPr id="1707" name="Google Shape;1707;p36: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08" name="Google Shape;1708;p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US" sz="1100">
                <a:solidFill>
                  <a:schemeClr val="dk1"/>
                </a:solidFill>
              </a:rPr>
              <a:t>다음으로 recommendation입니다.  ‘AI 교육 업체와 비슷한 사업을 추천해줘’와 같은 요청을 처리합니다. 사용자의 질문을 입력받고, 질문과 가장 유사한 사업을 탐색하고 추천합니다. Query Expansion를 통해 검색에 효과적인 키워드를 추출하고, 그 키워드를 바탕으로 하이브리드 리트리버를 통해 검색 후 그 근거를 기반으로 추천합니다.</a:t>
            </a:r>
            <a:endParaRPr sz="1100">
              <a:solidFill>
                <a:schemeClr val="dk1"/>
              </a:solidFill>
            </a:endParaRPr>
          </a:p>
          <a:p>
            <a:pPr indent="0" lvl="0" marL="0" rtl="0" algn="l">
              <a:lnSpc>
                <a:spcPct val="100000"/>
              </a:lnSpc>
              <a:spcBef>
                <a:spcPts val="0"/>
              </a:spcBef>
              <a:spcAft>
                <a:spcPts val="0"/>
              </a:spcAft>
              <a:buSzPts val="1100"/>
              <a:buNone/>
            </a:pPr>
            <a:r>
              <a:t/>
            </a:r>
            <a:endParaRPr sz="1100">
              <a:solidFill>
                <a:schemeClr val="dk1"/>
              </a:solidFill>
            </a:endParaRPr>
          </a:p>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2" name="Shape 1722"/>
        <p:cNvGrpSpPr/>
        <p:nvPr/>
      </p:nvGrpSpPr>
      <p:grpSpPr>
        <a:xfrm>
          <a:off x="0" y="0"/>
          <a:ext cx="0" cy="0"/>
          <a:chOff x="0" y="0"/>
          <a:chExt cx="0" cy="0"/>
        </a:xfrm>
      </p:grpSpPr>
      <p:sp>
        <p:nvSpPr>
          <p:cNvPr id="1723" name="Google Shape;1723;p37: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24" name="Google Shape;1724;p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US" sz="1100">
                <a:solidFill>
                  <a:schemeClr val="dk1"/>
                </a:solidFill>
              </a:rPr>
              <a:t>디폴트 QA는 특정 문서 내용에 대한 구체적인 질문에 답변합니다. 예를들면 ‘이 사업의 평가 방식은 뭔가요?’같은 질문에 대응하는 라우터 입니다. 위 4종 외 구체적인 질의응답을 하는 fallback 라우트 입니다. 하이브리드 검색으로 찾은 문서의 본문과 메타데이터를 콘텍스트로 제공하고, LLM이 이 콘텍스트 안에서만 정답을 찾도록 하는것이 핵심 로직입니다. </a:t>
            </a:r>
            <a:endParaRPr sz="1100">
              <a:solidFill>
                <a:schemeClr val="dk1"/>
              </a:solidFill>
            </a:endParaRPr>
          </a:p>
          <a:p>
            <a:pPr indent="0" lvl="0" marL="0" rtl="0" algn="l">
              <a:lnSpc>
                <a:spcPct val="100000"/>
              </a:lnSpc>
              <a:spcBef>
                <a:spcPts val="0"/>
              </a:spcBef>
              <a:spcAft>
                <a:spcPts val="0"/>
              </a:spcAft>
              <a:buSzPts val="1100"/>
              <a:buNone/>
            </a:pPr>
            <a:r>
              <a:t/>
            </a:r>
            <a:endParaRPr/>
          </a:p>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8" name="Shape 1738"/>
        <p:cNvGrpSpPr/>
        <p:nvPr/>
      </p:nvGrpSpPr>
      <p:grpSpPr>
        <a:xfrm>
          <a:off x="0" y="0"/>
          <a:ext cx="0" cy="0"/>
          <a:chOff x="0" y="0"/>
          <a:chExt cx="0" cy="0"/>
        </a:xfrm>
      </p:grpSpPr>
      <p:sp>
        <p:nvSpPr>
          <p:cNvPr id="1739" name="Google Shape;1739;p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40" name="Google Shape;1740;p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US" sz="1100">
                <a:solidFill>
                  <a:schemeClr val="dk1"/>
                </a:solidFill>
              </a:rPr>
              <a:t>다음으로 프롬프트 엔지니어링 입니다. 저희가 LLM을 어떻게 제어하고, 어떻게 사용했는지에 대한 설명을 드리겠습니다.</a:t>
            </a:r>
            <a:endParaRPr sz="1100">
              <a:solidFill>
                <a:schemeClr val="dk1"/>
              </a:solidFill>
            </a:endParaRPr>
          </a:p>
          <a:p>
            <a:pPr indent="0" lvl="0" marL="0" rtl="0" algn="l">
              <a:lnSpc>
                <a:spcPct val="100000"/>
              </a:lnSpc>
              <a:spcBef>
                <a:spcPts val="0"/>
              </a:spcBef>
              <a:spcAft>
                <a:spcPts val="0"/>
              </a:spcAft>
              <a:buSzPts val="1100"/>
              <a:buNone/>
            </a:pPr>
            <a:r>
              <a:t/>
            </a:r>
            <a:endParaRPr/>
          </a:p>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2" name="Shape 1882"/>
        <p:cNvGrpSpPr/>
        <p:nvPr/>
      </p:nvGrpSpPr>
      <p:grpSpPr>
        <a:xfrm>
          <a:off x="0" y="0"/>
          <a:ext cx="0" cy="0"/>
          <a:chOff x="0" y="0"/>
          <a:chExt cx="0" cy="0"/>
        </a:xfrm>
      </p:grpSpPr>
      <p:sp>
        <p:nvSpPr>
          <p:cNvPr id="1883" name="Google Shape;1883;p3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84" name="Google Shape;1884;p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US" sz="1000">
                <a:solidFill>
                  <a:schemeClr val="dk1"/>
                </a:solidFill>
              </a:rPr>
              <a:t>저희 프롬프팅 전략은 LLM에게 기능에 따른 명확한 역할을 부여하는 것으로 시작합니다. LLM에게 자신의 이름과 역할을 명확하게 지정합니다. 예를 들면 저희 LLM의 이름은 비디 인데요, ‘너의 이름은 비디야. 최고의 AI 컨설턴트야.’라는 형식의 이름과 역할을 부여합니다. 엄격한 규칙과 작업 지침을 통해 할루시에이션을 통제하고, 퓨샷을 통해 답변 생성 품질을 향상시켰습니다. </a:t>
            </a:r>
            <a:endParaRPr sz="1000">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9" name="Google Shape;149;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marR="0" rtl="0" algn="l">
              <a:lnSpc>
                <a:spcPct val="100000"/>
              </a:lnSpc>
              <a:spcBef>
                <a:spcPts val="0"/>
              </a:spcBef>
              <a:spcAft>
                <a:spcPts val="0"/>
              </a:spcAft>
              <a:buClr>
                <a:srgbClr val="000000"/>
              </a:buClr>
              <a:buSzPts val="1100"/>
              <a:buFont typeface="Arial"/>
              <a:buChar char="●"/>
            </a:pPr>
            <a:r>
              <a:rPr lang="en-US">
                <a:solidFill>
                  <a:schemeClr val="dk1"/>
                </a:solidFill>
              </a:rPr>
              <a:t>먼저, Project Overview입니다.</a:t>
            </a:r>
            <a:endParaRPr/>
          </a:p>
          <a:p>
            <a:pPr indent="-228600" lvl="0" marL="457200" rtl="0" algn="l">
              <a:lnSpc>
                <a:spcPct val="100000"/>
              </a:lnSpc>
              <a:spcBef>
                <a:spcPts val="0"/>
              </a:spcBef>
              <a:spcAft>
                <a:spcPts val="0"/>
              </a:spcAft>
              <a:buSzPts val="1100"/>
              <a:buNone/>
            </a:pPr>
            <a:r>
              <a:t/>
            </a:r>
            <a:endParaRPr/>
          </a:p>
        </p:txBody>
      </p:sp>
      <p:sp>
        <p:nvSpPr>
          <p:cNvPr id="150" name="Google Shape;150;p4: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000000"/>
                </a:solidFill>
                <a:latin typeface="Malgun Gothic"/>
                <a:ea typeface="Malgun Gothic"/>
                <a:cs typeface="Malgun Gothic"/>
                <a:sym typeface="Malgun Gothic"/>
              </a:rPr>
              <a:t>‹#›</a:t>
            </a:fld>
            <a:endParaRPr b="0" i="0" sz="12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9" name="Shape 1899"/>
        <p:cNvGrpSpPr/>
        <p:nvPr/>
      </p:nvGrpSpPr>
      <p:grpSpPr>
        <a:xfrm>
          <a:off x="0" y="0"/>
          <a:ext cx="0" cy="0"/>
          <a:chOff x="0" y="0"/>
          <a:chExt cx="0" cy="0"/>
        </a:xfrm>
      </p:grpSpPr>
      <p:sp>
        <p:nvSpPr>
          <p:cNvPr id="1900" name="Google Shape;1900;p4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01" name="Google Shape;1901;p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US" sz="1000">
                <a:solidFill>
                  <a:schemeClr val="dk1"/>
                </a:solidFill>
              </a:rPr>
              <a:t>지금부터는 저희 라우터의 프롬프트를 간략하게 보여드리며 설명해드리도록 하겠습니다.</a:t>
            </a:r>
            <a:endParaRPr sz="10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US" sz="1000">
                <a:solidFill>
                  <a:schemeClr val="dk1"/>
                </a:solidFill>
              </a:rPr>
              <a:t>라우팅 예시를 보시면, 카테고리 목록에서는 각 라우터의 설명을 명확하게 적어둡니다. LLM이 헷갈릴만한 분류 기준이나 예시를 미리 알려주고 정확도를 올릴 수 있도록 설계했습니다. 하단의 퓨 샷을 주목해서 봐주시면 되겠습니다. (3초후에 슬라이드 넘기기)</a:t>
            </a:r>
            <a:endParaRPr sz="1000">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6" name="Shape 1916"/>
        <p:cNvGrpSpPr/>
        <p:nvPr/>
      </p:nvGrpSpPr>
      <p:grpSpPr>
        <a:xfrm>
          <a:off x="0" y="0"/>
          <a:ext cx="0" cy="0"/>
          <a:chOff x="0" y="0"/>
          <a:chExt cx="0" cy="0"/>
        </a:xfrm>
      </p:grpSpPr>
      <p:sp>
        <p:nvSpPr>
          <p:cNvPr id="1917" name="Google Shape;1917;p4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18" name="Google Shape;1918;p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US" sz="1000">
                <a:solidFill>
                  <a:schemeClr val="dk1"/>
                </a:solidFill>
              </a:rPr>
              <a:t>다음으로는 메타 서치입니다. 상단에 보시면 ‘당신은 대한민국 비투지 알에프피 데이터 베이스 검색 전문가 비디 입니다.’와 같이 명확한 이름과 역할을 지정한 모습을 볼 수 있습니다. 또, LLM에게 정확하고 직관적인 작업 지침을 전달하고, 검색 결과에 없는 내용은 절대 언급하지 말라"는 강력한 지시를 통해, LLM이 정보를 지어내는 것을 원천 차단합니다. </a:t>
            </a:r>
            <a:endParaRPr sz="1000">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3" name="Shape 1933"/>
        <p:cNvGrpSpPr/>
        <p:nvPr/>
      </p:nvGrpSpPr>
      <p:grpSpPr>
        <a:xfrm>
          <a:off x="0" y="0"/>
          <a:ext cx="0" cy="0"/>
          <a:chOff x="0" y="0"/>
          <a:chExt cx="0" cy="0"/>
        </a:xfrm>
      </p:grpSpPr>
      <p:sp>
        <p:nvSpPr>
          <p:cNvPr id="1934" name="Google Shape;1934;p4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35" name="Google Shape;1935;p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US" sz="1000">
                <a:solidFill>
                  <a:schemeClr val="dk1"/>
                </a:solidFill>
              </a:rPr>
              <a:t>썸머라이제이션에서는 브리핑 작성 가이드라인을 LLM에게 제시합니다. 최종 보고서의 구조인 핵심요약, 본문, 확인 필요 정보 등을 명확히 제시하여 항상 일관된 고품질의 요약문을 생성하도록 유도합니다. </a:t>
            </a:r>
            <a:endParaRPr sz="1000">
              <a:solidFill>
                <a:schemeClr val="dk1"/>
              </a:solidFill>
            </a:endParaRPr>
          </a:p>
          <a:p>
            <a:pPr indent="0" lvl="0" marL="0" rtl="0" algn="l">
              <a:lnSpc>
                <a:spcPct val="100000"/>
              </a:lnSpc>
              <a:spcBef>
                <a:spcPts val="0"/>
              </a:spcBef>
              <a:spcAft>
                <a:spcPts val="0"/>
              </a:spcAft>
              <a:buSzPts val="1100"/>
              <a:buNone/>
            </a:pPr>
            <a:r>
              <a:t/>
            </a:r>
            <a:endParaRPr sz="1000">
              <a:solidFill>
                <a:schemeClr val="dk1"/>
              </a:solidFill>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1" name="Shape 1951"/>
        <p:cNvGrpSpPr/>
        <p:nvPr/>
      </p:nvGrpSpPr>
      <p:grpSpPr>
        <a:xfrm>
          <a:off x="0" y="0"/>
          <a:ext cx="0" cy="0"/>
          <a:chOff x="0" y="0"/>
          <a:chExt cx="0" cy="0"/>
        </a:xfrm>
      </p:grpSpPr>
      <p:sp>
        <p:nvSpPr>
          <p:cNvPr id="1952" name="Google Shape;1952;p4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53" name="Google Shape;1953;p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US" sz="1000">
                <a:solidFill>
                  <a:schemeClr val="dk1"/>
                </a:solidFill>
              </a:rPr>
              <a:t>컴페어리슨에서는 앞서 설명드린 것 처럼, </a:t>
            </a:r>
            <a:endParaRPr sz="10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US" sz="1000">
                <a:solidFill>
                  <a:schemeClr val="dk1"/>
                </a:solidFill>
              </a:rPr>
              <a:t>분석 결과를 마크다운 테이블, 즉 표 형식으로 정리하도록 지시하여 사용자 친화적으로 만들었습니다. </a:t>
            </a:r>
            <a:endParaRPr sz="10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US" sz="1000">
                <a:solidFill>
                  <a:schemeClr val="dk1"/>
                </a:solidFill>
              </a:rPr>
              <a:t>멀티 도큐먼트와 싱글 도큐먼트를 비교할 때 LLM이 헷갈리지 않도록 적절한 예시 질문과 형식을 제공합니다. </a:t>
            </a:r>
            <a:endParaRPr sz="10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endParaRPr>
          </a:p>
          <a:p>
            <a:pPr indent="0" lvl="0" marL="0" rtl="0" algn="l">
              <a:lnSpc>
                <a:spcPct val="100000"/>
              </a:lnSpc>
              <a:spcBef>
                <a:spcPts val="0"/>
              </a:spcBef>
              <a:spcAft>
                <a:spcPts val="0"/>
              </a:spcAft>
              <a:buSzPts val="1100"/>
              <a:buNone/>
            </a:pPr>
            <a:r>
              <a:t/>
            </a:r>
            <a:endParaRPr sz="1000">
              <a:solidFill>
                <a:schemeClr val="dk1"/>
              </a:solidFill>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0" name="Shape 1970"/>
        <p:cNvGrpSpPr/>
        <p:nvPr/>
      </p:nvGrpSpPr>
      <p:grpSpPr>
        <a:xfrm>
          <a:off x="0" y="0"/>
          <a:ext cx="0" cy="0"/>
          <a:chOff x="0" y="0"/>
          <a:chExt cx="0" cy="0"/>
        </a:xfrm>
      </p:grpSpPr>
      <p:sp>
        <p:nvSpPr>
          <p:cNvPr id="1971" name="Google Shape;1971;p4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72" name="Google Shape;1972;p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rPr lang="en-US" sz="1000">
                <a:solidFill>
                  <a:schemeClr val="dk1"/>
                </a:solidFill>
              </a:rPr>
              <a:t>레코멘데이션에서는 어떤 점에서 유사한지 구체적인 이유와 근거를 반드시 설명하도록 하여 막연한 추천이 아닌 설득력 있는 추천을 제공하도록 설계합니다. 근거 기반 추천을 매우 중요한 규칙으로 설정하여 할루시에이션을 억제하고 신뢰성 있는 추천을 목표로 합니다. </a:t>
            </a:r>
            <a:endParaRPr sz="1000">
              <a:solidFill>
                <a:schemeClr val="dk1"/>
              </a:solidFill>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7" name="Shape 1987"/>
        <p:cNvGrpSpPr/>
        <p:nvPr/>
      </p:nvGrpSpPr>
      <p:grpSpPr>
        <a:xfrm>
          <a:off x="0" y="0"/>
          <a:ext cx="0" cy="0"/>
          <a:chOff x="0" y="0"/>
          <a:chExt cx="0" cy="0"/>
        </a:xfrm>
      </p:grpSpPr>
      <p:sp>
        <p:nvSpPr>
          <p:cNvPr id="1988" name="Google Shape;1988;p4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89" name="Google Shape;1989;p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rPr lang="en-US" sz="1000">
                <a:solidFill>
                  <a:schemeClr val="dk1"/>
                </a:solidFill>
              </a:rPr>
              <a:t>마지막으로 디폴트 큐에이에서는 당신의 사전 지식을 이용하지 말라, 근거를 찾을 수 없다면 솔직하게 말하라 는 지시로 답변의 정확성을 보장합니다. 디폴트 큐에이는 기본이 되는 라우터인 만큼 더욱 꼼꼼하고 정확하게 설계하는 것을 목표로 했습니다. </a:t>
            </a:r>
            <a:endParaRPr sz="1000">
              <a:solidFill>
                <a:schemeClr val="dk1"/>
              </a:solidFill>
            </a:endParaRPr>
          </a:p>
          <a:p>
            <a:pPr indent="0" lvl="0" marL="0" rtl="0" algn="l">
              <a:lnSpc>
                <a:spcPct val="115000"/>
              </a:lnSpc>
              <a:spcBef>
                <a:spcPts val="0"/>
              </a:spcBef>
              <a:spcAft>
                <a:spcPts val="0"/>
              </a:spcAft>
              <a:buSzPts val="1100"/>
              <a:buNone/>
            </a:pPr>
            <a:r>
              <a:rPr lang="en-US" sz="1000">
                <a:solidFill>
                  <a:schemeClr val="dk1"/>
                </a:solidFill>
              </a:rPr>
              <a:t>지금까지 라우터 관련 세부 설명과 프롬프트 엔지니어링에 대한 설명을 마치도록 하겠습니다. 다음으로 종서님께서 이벨류에이션과 wrap up 설명을 해주시겠습니다.</a:t>
            </a:r>
            <a:endParaRPr sz="10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4" name="Shape 2004"/>
        <p:cNvGrpSpPr/>
        <p:nvPr/>
      </p:nvGrpSpPr>
      <p:grpSpPr>
        <a:xfrm>
          <a:off x="0" y="0"/>
          <a:ext cx="0" cy="0"/>
          <a:chOff x="0" y="0"/>
          <a:chExt cx="0" cy="0"/>
        </a:xfrm>
      </p:grpSpPr>
      <p:sp>
        <p:nvSpPr>
          <p:cNvPr id="2005" name="Google Shape;2005;p4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06" name="Google Shape;2006;p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2000">
                <a:solidFill>
                  <a:schemeClr val="dk1"/>
                </a:solidFill>
              </a:rPr>
              <a:t>안녕하세요! 다음 발표를 진행할 이종서 입니다.</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8" name="Shape 2148"/>
        <p:cNvGrpSpPr/>
        <p:nvPr/>
      </p:nvGrpSpPr>
      <p:grpSpPr>
        <a:xfrm>
          <a:off x="0" y="0"/>
          <a:ext cx="0" cy="0"/>
          <a:chOff x="0" y="0"/>
          <a:chExt cx="0" cy="0"/>
        </a:xfrm>
      </p:grpSpPr>
      <p:sp>
        <p:nvSpPr>
          <p:cNvPr id="2149" name="Google Shape;2149;p4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50" name="Google Shape;2150;p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2000">
                <a:solidFill>
                  <a:schemeClr val="dk1"/>
                </a:solidFill>
              </a:rPr>
              <a:t>여기서는 저희가 구축한 RAG 시스템을 어떻게 평가했는지 말씀드리겠습니다. </a:t>
            </a:r>
            <a:endParaRPr sz="2000">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sz="20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US" sz="2000">
                <a:solidFill>
                  <a:schemeClr val="dk1"/>
                </a:solidFill>
              </a:rPr>
              <a:t>먼저, LLM as a Judge 방식을 활용했습니다. 덕분에 저희는 여러 프롬프트 버전을 신속하게 비교하고, 어떤 설계가 더 나은지 빠르게 의사 결정을 할 수 있었습니다.</a:t>
            </a:r>
            <a:endParaRPr sz="2000">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sz="20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US" sz="2000">
                <a:solidFill>
                  <a:schemeClr val="dk1"/>
                </a:solidFill>
              </a:rPr>
              <a:t>그리고 또  RAGAS 를 활용 했습니다. </a:t>
            </a:r>
            <a:endParaRPr sz="2000">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sz="20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US" sz="2000">
                <a:solidFill>
                  <a:schemeClr val="dk1"/>
                </a:solidFill>
              </a:rPr>
              <a:t>Retrieval 단계와 Generation 단계로 나누어 평가할 수 있게 해주는데 이 정량적인 지표들을 통해 단순히 답변의 맞고 틀림을 넘어서, 어느 부분에 문제 있는지를 구분하는데 도움이 되었습니다.</a:t>
            </a:r>
            <a:endParaRPr sz="2000">
              <a:solidFill>
                <a:schemeClr val="dk1"/>
              </a:solidFill>
            </a:endParaRPr>
          </a:p>
          <a:p>
            <a:pPr indent="0" lvl="0" marL="0" rtl="0" algn="l">
              <a:lnSpc>
                <a:spcPct val="115000"/>
              </a:lnSpc>
              <a:spcBef>
                <a:spcPts val="1200"/>
              </a:spcBef>
              <a:spcAft>
                <a:spcPts val="0"/>
              </a:spcAft>
              <a:buSzPts val="1100"/>
              <a:buNone/>
            </a:pPr>
            <a:r>
              <a:t/>
            </a:r>
            <a:endParaRPr/>
          </a:p>
          <a:p>
            <a:pPr indent="0" lvl="0" marL="0" rtl="0" algn="l">
              <a:lnSpc>
                <a:spcPct val="100000"/>
              </a:lnSpc>
              <a:spcBef>
                <a:spcPts val="1200"/>
              </a:spcBef>
              <a:spcAft>
                <a:spcPts val="0"/>
              </a:spcAft>
              <a:buSzPts val="1100"/>
              <a:buNone/>
            </a:pPr>
            <a:r>
              <a:t/>
            </a:r>
            <a:endParaRPr>
              <a:solidFill>
                <a:schemeClr val="dk1"/>
              </a:solidFill>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4" name="Shape 2164"/>
        <p:cNvGrpSpPr/>
        <p:nvPr/>
      </p:nvGrpSpPr>
      <p:grpSpPr>
        <a:xfrm>
          <a:off x="0" y="0"/>
          <a:ext cx="0" cy="0"/>
          <a:chOff x="0" y="0"/>
          <a:chExt cx="0" cy="0"/>
        </a:xfrm>
      </p:grpSpPr>
      <p:sp>
        <p:nvSpPr>
          <p:cNvPr id="2165" name="Google Shape;2165;p4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66" name="Google Shape;2166;p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2000">
                <a:solidFill>
                  <a:schemeClr val="dk1"/>
                </a:solidFill>
              </a:rPr>
              <a:t>저희는 시스템의 라우터 기능과 제너레이션 파트를 더 정확하게 평가하기 위해 자체 데이터 세트을 구축했습니다. </a:t>
            </a:r>
            <a:endParaRPr sz="2000">
              <a:solidFill>
                <a:schemeClr val="dk1"/>
              </a:solidFill>
            </a:endParaRPr>
          </a:p>
          <a:p>
            <a:pPr indent="0" lvl="0" marL="0" rtl="0" algn="l">
              <a:spcBef>
                <a:spcPts val="0"/>
              </a:spcBef>
              <a:spcAft>
                <a:spcPts val="0"/>
              </a:spcAft>
              <a:buClr>
                <a:schemeClr val="dk1"/>
              </a:buClr>
              <a:buSzPts val="1100"/>
              <a:buFont typeface="Arial"/>
              <a:buNone/>
            </a:pPr>
            <a:r>
              <a:t/>
            </a:r>
            <a:endParaRPr sz="2000">
              <a:solidFill>
                <a:schemeClr val="dk1"/>
              </a:solidFill>
            </a:endParaRPr>
          </a:p>
          <a:p>
            <a:pPr indent="0" lvl="0" marL="0" rtl="0" algn="l">
              <a:spcBef>
                <a:spcPts val="0"/>
              </a:spcBef>
              <a:spcAft>
                <a:spcPts val="0"/>
              </a:spcAft>
              <a:buClr>
                <a:schemeClr val="dk1"/>
              </a:buClr>
              <a:buSzPts val="1100"/>
              <a:buFont typeface="Arial"/>
              <a:buNone/>
            </a:pPr>
            <a:r>
              <a:rPr lang="en-US" sz="2000">
                <a:solidFill>
                  <a:schemeClr val="dk1"/>
                </a:solidFill>
              </a:rPr>
              <a:t>5개 문서, 각 문서당 5가지 질문 카테고리 이렇게 총 25문항을 만들었습니다.</a:t>
            </a:r>
            <a:endParaRPr>
              <a:solidFill>
                <a:schemeClr val="dk1"/>
              </a:solidFill>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0" name="Shape 2180"/>
        <p:cNvGrpSpPr/>
        <p:nvPr/>
      </p:nvGrpSpPr>
      <p:grpSpPr>
        <a:xfrm>
          <a:off x="0" y="0"/>
          <a:ext cx="0" cy="0"/>
          <a:chOff x="0" y="0"/>
          <a:chExt cx="0" cy="0"/>
        </a:xfrm>
      </p:grpSpPr>
      <p:sp>
        <p:nvSpPr>
          <p:cNvPr id="2181" name="Google Shape;2181;p4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82" name="Google Shape;2182;p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US" sz="2000">
                <a:solidFill>
                  <a:schemeClr val="dk1"/>
                </a:solidFill>
              </a:rPr>
              <a:t>저희가 이번 RAG 프로젝트를 개발하면서 중요하게 생각한게 프로젝트 개발 전반 모니터링이었고 Langsmith를 통해 이를 구현 할 수 있었습니다.</a:t>
            </a:r>
            <a:br>
              <a:rPr lang="en-US" sz="2000">
                <a:solidFill>
                  <a:schemeClr val="dk1"/>
                </a:solidFill>
              </a:rPr>
            </a:br>
            <a:r>
              <a:rPr lang="en-US" sz="2000">
                <a:solidFill>
                  <a:schemeClr val="dk1"/>
                </a:solidFill>
              </a:rPr>
              <a:t> 화면에서 보시는 두 장의 이미지는 실제 모니터링 대시보드 예시입니다.</a:t>
            </a:r>
            <a:endParaRPr>
              <a:solidFill>
                <a:schemeClr val="dk1"/>
              </a:solidFill>
            </a:endParaRPr>
          </a:p>
          <a:p>
            <a:pPr indent="0" lvl="0" marL="0" rtl="0" algn="l">
              <a:lnSpc>
                <a:spcPct val="100000"/>
              </a:lnSpc>
              <a:spcBef>
                <a:spcPts val="120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7" name="Shape 677"/>
        <p:cNvGrpSpPr/>
        <p:nvPr/>
      </p:nvGrpSpPr>
      <p:grpSpPr>
        <a:xfrm>
          <a:off x="0" y="0"/>
          <a:ext cx="0" cy="0"/>
          <a:chOff x="0" y="0"/>
          <a:chExt cx="0" cy="0"/>
        </a:xfrm>
      </p:grpSpPr>
      <p:sp>
        <p:nvSpPr>
          <p:cNvPr id="678" name="Google Shape;678;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9" name="Google Shape;679;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US">
                <a:solidFill>
                  <a:schemeClr val="dk1"/>
                </a:solidFill>
              </a:rPr>
              <a:t>저희 프로젝트의 목표는 B2G 입찰지원 스타트업인 입찰메이트를 위한 사내 RAG 시스템 Bidi를 구축하는 것입니다.</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US">
                <a:solidFill>
                  <a:schemeClr val="dk1"/>
                </a:solidFill>
              </a:rPr>
              <a:t>이 시스템은 많은 수의 RFP를 자동으로 검색하고, 요약하고, 질문응답과 비교, 추천까지 지원하는데요. </a:t>
            </a:r>
            <a:br>
              <a:rPr lang="en-US">
                <a:solidFill>
                  <a:schemeClr val="dk1"/>
                </a:solidFill>
              </a:rPr>
            </a:br>
            <a:r>
              <a:rPr lang="en-US">
                <a:solidFill>
                  <a:schemeClr val="dk1"/>
                </a:solidFill>
              </a:rPr>
              <a:t> 이러한 목표에 맞게 저희 팀의 슬로건을 “입찰부터 낙찰까지!” 로 결정했습니다.</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US">
                <a:solidFill>
                  <a:schemeClr val="dk1"/>
                </a:solidFill>
              </a:rPr>
              <a:t>이를 통해 컨설턴트가 RFP의 핵심 정보, 예를 들어 예산, 기간, 요구사항, 평가 기준을 신속하게 파악할 수 있도록 돕고자 했습니다.</a:t>
            </a:r>
            <a:br>
              <a:rPr lang="en-US">
                <a:solidFill>
                  <a:schemeClr val="dk1"/>
                </a:solidFill>
              </a:rPr>
            </a:br>
            <a:r>
              <a:rPr lang="en-US">
                <a:solidFill>
                  <a:schemeClr val="dk1"/>
                </a:solidFill>
              </a:rPr>
              <a:t> 또한 맞춤형 추천과 비교 기능으로 컨설턴트의 의사결정 속도를 높이고, 제안서 작성 과정에서도 시간과 비용을 절감하도록 돕는 것을 목표로 했습니다.</a:t>
            </a:r>
            <a:endParaRPr>
              <a:solidFill>
                <a:schemeClr val="dk1"/>
              </a:solidFill>
            </a:endParaRPr>
          </a:p>
          <a:p>
            <a:pPr indent="0" lvl="0" marL="0" rtl="0" algn="l">
              <a:lnSpc>
                <a:spcPct val="100000"/>
              </a:lnSpc>
              <a:spcBef>
                <a:spcPts val="1200"/>
              </a:spcBef>
              <a:spcAft>
                <a:spcPts val="0"/>
              </a:spcAft>
              <a:buSzPts val="1100"/>
              <a:buNone/>
            </a:pPr>
            <a:r>
              <a:t/>
            </a:r>
            <a:endParaRPr/>
          </a:p>
          <a:p>
            <a:pPr indent="-228600" lvl="0" marL="457200" rtl="0" algn="l">
              <a:lnSpc>
                <a:spcPct val="100000"/>
              </a:lnSpc>
              <a:spcBef>
                <a:spcPts val="0"/>
              </a:spcBef>
              <a:spcAft>
                <a:spcPts val="0"/>
              </a:spcAft>
              <a:buSzPts val="1100"/>
              <a:buNone/>
            </a:pPr>
            <a:r>
              <a:t/>
            </a:r>
            <a:endParaRPr/>
          </a:p>
        </p:txBody>
      </p:sp>
      <p:sp>
        <p:nvSpPr>
          <p:cNvPr id="680" name="Google Shape;680;p5: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000000"/>
                </a:solidFill>
                <a:latin typeface="Malgun Gothic"/>
                <a:ea typeface="Malgun Gothic"/>
                <a:cs typeface="Malgun Gothic"/>
                <a:sym typeface="Malgun Gothic"/>
              </a:rPr>
              <a:t>‹#›</a:t>
            </a:fld>
            <a:endParaRPr b="0" i="0" sz="12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6" name="Shape 2196"/>
        <p:cNvGrpSpPr/>
        <p:nvPr/>
      </p:nvGrpSpPr>
      <p:grpSpPr>
        <a:xfrm>
          <a:off x="0" y="0"/>
          <a:ext cx="0" cy="0"/>
          <a:chOff x="0" y="0"/>
          <a:chExt cx="0" cy="0"/>
        </a:xfrm>
      </p:grpSpPr>
      <p:sp>
        <p:nvSpPr>
          <p:cNvPr id="2197" name="Google Shape;2197;p5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98" name="Google Shape;2198;p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2" name="Shape 2212"/>
        <p:cNvGrpSpPr/>
        <p:nvPr/>
      </p:nvGrpSpPr>
      <p:grpSpPr>
        <a:xfrm>
          <a:off x="0" y="0"/>
          <a:ext cx="0" cy="0"/>
          <a:chOff x="0" y="0"/>
          <a:chExt cx="0" cy="0"/>
        </a:xfrm>
      </p:grpSpPr>
      <p:sp>
        <p:nvSpPr>
          <p:cNvPr id="2213" name="Google Shape;2213;p5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14" name="Google Shape;2214;p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US" sz="2000">
                <a:solidFill>
                  <a:schemeClr val="dk1"/>
                </a:solidFill>
              </a:rPr>
              <a:t>저희 최종 평가 결과를 보시면, Retrieval 단계에서 Context Relevance가 0.85, Precision이 0.83으로 상당히 높게 나타났습니다. </a:t>
            </a:r>
            <a:endParaRPr sz="20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US" sz="2000">
                <a:solidFill>
                  <a:schemeClr val="dk1"/>
                </a:solidFill>
              </a:rPr>
              <a:t>즉, 질문과 관련 있는 문서를 잘 찾아내고, 불필요한 정보는 최소화했다는 의미이며 저희 검색 파이프라인이 안정적으로 동작한다는  뜻입니다.</a:t>
            </a:r>
            <a:endParaRPr sz="20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US" sz="2000">
                <a:solidFill>
                  <a:schemeClr val="dk1"/>
                </a:solidFill>
              </a:rPr>
              <a:t>반면에 보완이 필요한 부분은 Generation 단계입니다. Faithfulness가 0.46, Answer Correctness가 0.44로 다소 낮게 측정 되었는데요. </a:t>
            </a:r>
            <a:endParaRPr sz="20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US" sz="2000">
                <a:solidFill>
                  <a:schemeClr val="dk1"/>
                </a:solidFill>
              </a:rPr>
              <a:t>답변이 원문과 정확히 일치하지 않는 경우가 있다는 뜻이죠. 특히 요약이나 추천 답변에서는 문서 외부의 추론이 섞여 사실과 불일치하는 경우가 있었습니다.</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1200"/>
              </a:spcBef>
              <a:spcAft>
                <a:spcPts val="0"/>
              </a:spcAft>
              <a:buSzPts val="1100"/>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8" name="Shape 2228"/>
        <p:cNvGrpSpPr/>
        <p:nvPr/>
      </p:nvGrpSpPr>
      <p:grpSpPr>
        <a:xfrm>
          <a:off x="0" y="0"/>
          <a:ext cx="0" cy="0"/>
          <a:chOff x="0" y="0"/>
          <a:chExt cx="0" cy="0"/>
        </a:xfrm>
      </p:grpSpPr>
      <p:sp>
        <p:nvSpPr>
          <p:cNvPr id="2229" name="Google Shape;2229;p5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30" name="Google Shape;2230;p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US" sz="2000">
                <a:solidFill>
                  <a:schemeClr val="dk1"/>
                </a:solidFill>
              </a:rPr>
              <a:t>평가를 종합하면, 저희 시스템은 검색 단계에서는 안정적으로 문서를 잘 찾아내지만, 생성 단계에서 신뢰성이 부족하다는 점입니다.</a:t>
            </a:r>
            <a:endParaRPr sz="20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US" sz="2000">
                <a:solidFill>
                  <a:schemeClr val="dk1"/>
                </a:solidFill>
              </a:rPr>
              <a:t>이에 따른 개선 방향으로 첫 번째는 데이터 처리 측면이 있습니다. </a:t>
            </a:r>
            <a:endParaRPr sz="20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US" sz="2000">
                <a:solidFill>
                  <a:schemeClr val="dk1"/>
                </a:solidFill>
              </a:rPr>
              <a:t>제공된 RFP 문서들이 서로 유사한 내용이 많기 때문에 임베딩 벡터를 표준편차 기반 정규화하여 민감도를 조정해보고, 더 나아가 RFP 커스텀 유사도 함수를 만들어 보는 것입니다.</a:t>
            </a:r>
            <a:endParaRPr sz="20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US" sz="2000">
                <a:solidFill>
                  <a:schemeClr val="dk1"/>
                </a:solidFill>
              </a:rPr>
              <a:t>두 번째는 생성 단계 강화로 답변이 근거에 더 충실하도록 Chain-of-Thought Reasoning을 추가해  Faithfulness와 Correctness를 개선해보는 시도를 해보는 것입니다.</a:t>
            </a:r>
            <a:endParaRPr sz="2000">
              <a:solidFill>
                <a:schemeClr val="dk1"/>
              </a:solidFill>
            </a:endParaRPr>
          </a:p>
          <a:p>
            <a:pPr indent="0" lvl="0" marL="0" rtl="0" algn="l">
              <a:lnSpc>
                <a:spcPct val="115000"/>
              </a:lnSpc>
              <a:spcBef>
                <a:spcPts val="1200"/>
              </a:spcBef>
              <a:spcAft>
                <a:spcPts val="0"/>
              </a:spcAft>
              <a:buSzPts val="1100"/>
              <a:buNone/>
            </a:pPr>
            <a:r>
              <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1200"/>
              </a:spcBef>
              <a:spcAft>
                <a:spcPts val="0"/>
              </a:spcAft>
              <a:buSzPts val="1100"/>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4" name="Shape 2244"/>
        <p:cNvGrpSpPr/>
        <p:nvPr/>
      </p:nvGrpSpPr>
      <p:grpSpPr>
        <a:xfrm>
          <a:off x="0" y="0"/>
          <a:ext cx="0" cy="0"/>
          <a:chOff x="0" y="0"/>
          <a:chExt cx="0" cy="0"/>
        </a:xfrm>
      </p:grpSpPr>
      <p:sp>
        <p:nvSpPr>
          <p:cNvPr id="2245" name="Google Shape;2245;p5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46" name="Google Shape;2246;p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2000">
                <a:solidFill>
                  <a:schemeClr val="dk1"/>
                </a:solidFill>
              </a:rPr>
              <a:t>마지막으로 요약 정리하겠습니다.</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8" name="Shape 2388"/>
        <p:cNvGrpSpPr/>
        <p:nvPr/>
      </p:nvGrpSpPr>
      <p:grpSpPr>
        <a:xfrm>
          <a:off x="0" y="0"/>
          <a:ext cx="0" cy="0"/>
          <a:chOff x="0" y="0"/>
          <a:chExt cx="0" cy="0"/>
        </a:xfrm>
      </p:grpSpPr>
      <p:sp>
        <p:nvSpPr>
          <p:cNvPr id="2389" name="Google Shape;2389;p5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90" name="Google Shape;2390;p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US" sz="2000">
                <a:solidFill>
                  <a:schemeClr val="dk1"/>
                </a:solidFill>
              </a:rPr>
              <a:t>저희는 이번 프로젝트를 진행하면서 초반에는 데이터 전처리와 청킹 위주로 개선을 시도했지만 한계를 느꼈고 그래서 불완전한 데이터도 처리할 수 있는 시스템을 중심으로 목표를 재설정 했습니다.</a:t>
            </a:r>
            <a:endParaRPr sz="20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US" sz="2000">
                <a:solidFill>
                  <a:schemeClr val="dk1"/>
                </a:solidFill>
              </a:rPr>
              <a:t>이를 위해 라우팅(Routing) 개념을 도입했고요, 사용자의 질문을 카테고리 별로 분류 가능하게하여 실제 컨설턴트가 자주 묻는 질문 유형들을 잘 처리할 수 있도록 설계했습니다.</a:t>
            </a:r>
            <a:endParaRPr sz="20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US" sz="2000">
                <a:solidFill>
                  <a:schemeClr val="dk1"/>
                </a:solidFill>
              </a:rPr>
              <a:t>또, 단순한 베이스라인에서 출발했지만 여러 기능들을 단계별로 추가하면서 고도화했고, 지속적으로 이를 모니터링 했습니다. </a:t>
            </a:r>
            <a:endParaRPr sz="20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US" sz="2000">
                <a:solidFill>
                  <a:schemeClr val="dk1"/>
                </a:solidFill>
              </a:rPr>
              <a:t>프롬프트 엔지니어링도 정밀하고 엄격한 설계를 통해 hallucination을 줄, 답변의 품질과 신뢰성을 높이려고 시도해 보았습니다.</a:t>
            </a:r>
            <a:endParaRPr sz="2000">
              <a:solidFill>
                <a:schemeClr val="dk1"/>
              </a:solidFill>
            </a:endParaRPr>
          </a:p>
          <a:p>
            <a:pPr indent="0" lvl="0" marL="0" rtl="0" algn="l">
              <a:lnSpc>
                <a:spcPct val="115000"/>
              </a:lnSpc>
              <a:spcBef>
                <a:spcPts val="1200"/>
              </a:spcBef>
              <a:spcAft>
                <a:spcPts val="1200"/>
              </a:spcAft>
              <a:buClr>
                <a:schemeClr val="dk1"/>
              </a:buClr>
              <a:buSzPts val="1100"/>
              <a:buFont typeface="Arial"/>
              <a:buNone/>
            </a:pPr>
            <a:r>
              <a:rPr lang="en-US" sz="2000">
                <a:solidFill>
                  <a:schemeClr val="dk1"/>
                </a:solidFill>
              </a:rPr>
              <a:t>모든 팀원이 전 과정에 참여하고 중간 중간 필요에 따라 역할을 분담하면서 효율을 높였고요, 코드와 구조를 팀원 모두가 공유하고 이해했기 때문에 안정적이 개발이 가능했습니다.</a:t>
            </a:r>
            <a:endParaRPr>
              <a:solidFill>
                <a:schemeClr val="dk1"/>
              </a:solidFill>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5" name="Shape 2405"/>
        <p:cNvGrpSpPr/>
        <p:nvPr/>
      </p:nvGrpSpPr>
      <p:grpSpPr>
        <a:xfrm>
          <a:off x="0" y="0"/>
          <a:ext cx="0" cy="0"/>
          <a:chOff x="0" y="0"/>
          <a:chExt cx="0" cy="0"/>
        </a:xfrm>
      </p:grpSpPr>
      <p:sp>
        <p:nvSpPr>
          <p:cNvPr id="2406" name="Google Shape;2406;p5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07" name="Google Shape;2407;p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US" sz="2000">
                <a:solidFill>
                  <a:schemeClr val="dk1"/>
                </a:solidFill>
              </a:rPr>
              <a:t>저희 팀은 목표로한 프로젝트 핵심 가치들을 모두 실현해 보았는데요. </a:t>
            </a:r>
            <a:endParaRPr sz="20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US" sz="2000">
                <a:solidFill>
                  <a:schemeClr val="dk1"/>
                </a:solidFill>
              </a:rPr>
              <a:t>자동 탐색과  내용 요약을 통해 고객 사에 맞는 입찰 건을 신속하게 선별할 수 있게 했습니다. </a:t>
            </a:r>
            <a:endParaRPr sz="20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US" sz="2000">
                <a:solidFill>
                  <a:schemeClr val="dk1"/>
                </a:solidFill>
              </a:rPr>
              <a:t>또, 여러 라우터를 통해 다중 문서를 비교하여 고객사의 강약점을 고려한  전략적인 의사결정이 가능하게 했고요.  </a:t>
            </a:r>
            <a:endParaRPr sz="20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US" sz="2000">
                <a:solidFill>
                  <a:schemeClr val="dk1"/>
                </a:solidFill>
              </a:rPr>
              <a:t>복합적인 조건이 포함된 질문을 하더라도 최적의 RFP를 찾아내도록 했습니다. </a:t>
            </a:r>
            <a:endParaRPr sz="20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US" sz="2000">
                <a:solidFill>
                  <a:schemeClr val="dk1"/>
                </a:solidFill>
              </a:rPr>
              <a:t>그리고 맥락을 이해하는 연속적인 답변을 제공하여 제안서 초안 작성시  리적 완성도를 높이도 작성 시간 단축도 가능케 했습니다.</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1200"/>
              </a:spcBef>
              <a:spcAft>
                <a:spcPts val="0"/>
              </a:spcAft>
              <a:buSzPts val="1100"/>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1" name="Shape 2421"/>
        <p:cNvGrpSpPr/>
        <p:nvPr/>
      </p:nvGrpSpPr>
      <p:grpSpPr>
        <a:xfrm>
          <a:off x="0" y="0"/>
          <a:ext cx="0" cy="0"/>
          <a:chOff x="0" y="0"/>
          <a:chExt cx="0" cy="0"/>
        </a:xfrm>
      </p:grpSpPr>
      <p:sp>
        <p:nvSpPr>
          <p:cNvPr id="2422" name="Google Shape;2422;p5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23" name="Google Shape;2423;p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US" sz="2000">
                <a:solidFill>
                  <a:schemeClr val="dk1"/>
                </a:solidFill>
              </a:rPr>
              <a:t>비즈니스 기대효과를 말씀드리겠습니다.</a:t>
            </a:r>
            <a:endParaRPr sz="20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US" sz="2000">
                <a:solidFill>
                  <a:schemeClr val="dk1"/>
                </a:solidFill>
              </a:rPr>
              <a:t>첫째, 기존 한 명의 컨설턴트가 하루에 검토할 수 있는  RFP 문서 수가 증가하여 더 많은 고객을 커버할 수 있어 컨설턴트 생산성 극대화가 기대됩니다.</a:t>
            </a:r>
            <a:endParaRPr sz="20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US" sz="2000">
                <a:solidFill>
                  <a:schemeClr val="dk1"/>
                </a:solidFill>
              </a:rPr>
              <a:t>둘째, 수주 성공률 증가입니다. 데이터 기반의 정교한 분석과 고도화된 제안서 작성 지원을 통해 실제 낙찰 가능성도 증가합니다.</a:t>
            </a:r>
            <a:endParaRPr sz="20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US" sz="2000">
                <a:solidFill>
                  <a:schemeClr val="dk1"/>
                </a:solidFill>
              </a:rPr>
              <a:t>셋째, 고객 만족도 및 유지율 상승입니다. 고객사 맞춤 컨설팅 서비스의 질이 올라가 고객 만족도 향상으로 이어지며, 재계약률도 높아지겠죠.</a:t>
            </a:r>
            <a:endParaRPr sz="20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US" sz="2000">
                <a:solidFill>
                  <a:schemeClr val="dk1"/>
                </a:solidFill>
              </a:rPr>
              <a:t>다시 정리하면, 컨설턴트 생산성 극대화 , 낙찰율 증가, 고객사 만족도로 이어지는 선순환 구조가 기대됩니다.</a:t>
            </a:r>
            <a:endParaRPr>
              <a:solidFill>
                <a:schemeClr val="dk1"/>
              </a:solidFill>
            </a:endParaRPr>
          </a:p>
          <a:p>
            <a:pPr indent="0" lvl="0" marL="0" rtl="0" algn="l">
              <a:lnSpc>
                <a:spcPct val="100000"/>
              </a:lnSpc>
              <a:spcBef>
                <a:spcPts val="1200"/>
              </a:spcBef>
              <a:spcAft>
                <a:spcPts val="0"/>
              </a:spcAft>
              <a:buSzPts val="1100"/>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2" name="Shape 2442"/>
        <p:cNvGrpSpPr/>
        <p:nvPr/>
      </p:nvGrpSpPr>
      <p:grpSpPr>
        <a:xfrm>
          <a:off x="0" y="0"/>
          <a:ext cx="0" cy="0"/>
          <a:chOff x="0" y="0"/>
          <a:chExt cx="0" cy="0"/>
        </a:xfrm>
      </p:grpSpPr>
      <p:sp>
        <p:nvSpPr>
          <p:cNvPr id="2443" name="Google Shape;2443;p5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44" name="Google Shape;2444;p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2000">
                <a:solidFill>
                  <a:schemeClr val="dk1"/>
                </a:solidFill>
              </a:rPr>
              <a:t>발표를 끝까지 들어주셔서 감사합니다.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4" name="Shape 694"/>
        <p:cNvGrpSpPr/>
        <p:nvPr/>
      </p:nvGrpSpPr>
      <p:grpSpPr>
        <a:xfrm>
          <a:off x="0" y="0"/>
          <a:ext cx="0" cy="0"/>
          <a:chOff x="0" y="0"/>
          <a:chExt cx="0" cy="0"/>
        </a:xfrm>
      </p:grpSpPr>
      <p:sp>
        <p:nvSpPr>
          <p:cNvPr id="695" name="Google Shape;695;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6" name="Google Shape;696;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marR="0" rtl="0" algn="l">
              <a:lnSpc>
                <a:spcPct val="100000"/>
              </a:lnSpc>
              <a:spcBef>
                <a:spcPts val="0"/>
              </a:spcBef>
              <a:spcAft>
                <a:spcPts val="0"/>
              </a:spcAft>
              <a:buClr>
                <a:srgbClr val="000000"/>
              </a:buClr>
              <a:buSzPts val="1100"/>
              <a:buFont typeface="Arial"/>
              <a:buChar char="●"/>
            </a:pPr>
            <a:r>
              <a:rPr lang="en-US">
                <a:solidFill>
                  <a:schemeClr val="dk1"/>
                </a:solidFill>
              </a:rPr>
              <a:t>다음으로 저희 팀이 진행했던 EDA 과정입니다.</a:t>
            </a:r>
            <a:endParaRPr/>
          </a:p>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8" name="Shape 838"/>
        <p:cNvGrpSpPr/>
        <p:nvPr/>
      </p:nvGrpSpPr>
      <p:grpSpPr>
        <a:xfrm>
          <a:off x="0" y="0"/>
          <a:ext cx="0" cy="0"/>
          <a:chOff x="0" y="0"/>
          <a:chExt cx="0" cy="0"/>
        </a:xfrm>
      </p:grpSpPr>
      <p:sp>
        <p:nvSpPr>
          <p:cNvPr id="839" name="Google Shape;839;p7: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40" name="Google Shape;840;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중간 발표 때 말씀 드린 내용과 같이, 저희는 EDA 과정을 통해 데이터와 메타데이터가 불완전한 상태임을 인지하였습니다. 먼저 메타데이터를 포함하는 data_list.csv의 경우, 의사결정 과정에서 중요한 정보인 공고 번호나 공고 차수, 입찰 시작일 등에 결측치가 다수 존재했습니다. </a:t>
            </a:r>
            <a:endParaRPr sz="1050">
              <a:solidFill>
                <a:schemeClr val="dk1"/>
              </a:solidFill>
              <a:highlight>
                <a:srgbClr val="FFFFFF"/>
              </a:highlight>
              <a:latin typeface="Courier New"/>
              <a:ea typeface="Courier New"/>
              <a:cs typeface="Courier New"/>
              <a:sym typeface="Courier New"/>
            </a:endParaRPr>
          </a:p>
          <a:p>
            <a:pPr indent="0" lvl="0" marL="0" rtl="0" algn="l">
              <a:lnSpc>
                <a:spcPct val="100000"/>
              </a:lnSpc>
              <a:spcBef>
                <a:spcPts val="0"/>
              </a:spcBef>
              <a:spcAft>
                <a:spcPts val="0"/>
              </a:spcAft>
              <a:buSzPts val="1100"/>
              <a:buNone/>
            </a:pPr>
            <a:r>
              <a:t/>
            </a:r>
            <a:endParaRPr/>
          </a:p>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7" name="Shape 857"/>
        <p:cNvGrpSpPr/>
        <p:nvPr/>
      </p:nvGrpSpPr>
      <p:grpSpPr>
        <a:xfrm>
          <a:off x="0" y="0"/>
          <a:ext cx="0" cy="0"/>
          <a:chOff x="0" y="0"/>
          <a:chExt cx="0" cy="0"/>
        </a:xfrm>
      </p:grpSpPr>
      <p:sp>
        <p:nvSpPr>
          <p:cNvPr id="858" name="Google Shape;858;p8: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59" name="Google Shape;859;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marR="0" rtl="0" algn="l">
              <a:lnSpc>
                <a:spcPct val="100000"/>
              </a:lnSpc>
              <a:spcBef>
                <a:spcPts val="0"/>
              </a:spcBef>
              <a:spcAft>
                <a:spcPts val="0"/>
              </a:spcAft>
              <a:buClr>
                <a:srgbClr val="000000"/>
              </a:buClr>
              <a:buSzPts val="1100"/>
              <a:buFont typeface="Arial"/>
              <a:buChar char="●"/>
            </a:pPr>
            <a:r>
              <a:rPr lang="en-US"/>
              <a:t>또한, 이미 말씀드렸던 중복된 사업명의 경우, 추가적인 확인 결과 완전히 동일한 내용의 사업이지만 발주 기관만 다른 상황이었습니다. </a:t>
            </a:r>
            <a:endParaRPr/>
          </a:p>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5" name="Shape 875"/>
        <p:cNvGrpSpPr/>
        <p:nvPr/>
      </p:nvGrpSpPr>
      <p:grpSpPr>
        <a:xfrm>
          <a:off x="0" y="0"/>
          <a:ext cx="0" cy="0"/>
          <a:chOff x="0" y="0"/>
          <a:chExt cx="0" cy="0"/>
        </a:xfrm>
      </p:grpSpPr>
      <p:sp>
        <p:nvSpPr>
          <p:cNvPr id="876" name="Google Shape;876;p9: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77" name="Google Shape;877;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US">
                <a:solidFill>
                  <a:schemeClr val="dk1"/>
                </a:solidFill>
              </a:rPr>
              <a:t>그리고 원문 텍스트 내부에 개행 문자 및 줄바꿈 문자들이 다수 존재하였고, 문서 구조는 목차나 로마 숫자, 기호 등으로 문단이 나뉘어 있었습니다. 즉 모든 문서들이 완전히 동일한 형식을 갖추고 있지는 않으나, 주로 국가 기관에서 작성한 문서의 특성 상 “일정한 양식”을 띄고 있음을 확인했습니다. </a:t>
            </a:r>
            <a:endParaRPr/>
          </a:p>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제목 슬라이드">
  <p:cSld name="1_제목 슬라이드">
    <p:spTree>
      <p:nvGrpSpPr>
        <p:cNvPr id="9" name="Shape 9"/>
        <p:cNvGrpSpPr/>
        <p:nvPr/>
      </p:nvGrpSpPr>
      <p:grpSpPr>
        <a:xfrm>
          <a:off x="0" y="0"/>
          <a:ext cx="0" cy="0"/>
          <a:chOff x="0" y="0"/>
          <a:chExt cx="0" cy="0"/>
        </a:xfrm>
      </p:grpSpPr>
      <p:pic>
        <p:nvPicPr>
          <p:cNvPr descr="블루, 마조렐 블루, 스크린샷, 일렉트릭 블루이(가) 표시된 사진&#10;&#10;자동 생성된 설명" id="10" name="Google Shape;10;p59"/>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11" name="Google Shape;11;p59"/>
          <p:cNvSpPr txBox="1"/>
          <p:nvPr>
            <p:ph type="ctrTitle"/>
          </p:nvPr>
        </p:nvSpPr>
        <p:spPr>
          <a:xfrm>
            <a:off x="635276" y="1638747"/>
            <a:ext cx="4836686" cy="1866007"/>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800"/>
              <a:buNone/>
              <a:defRPr b="0" i="0" sz="2700">
                <a:solidFill>
                  <a:schemeClr val="lt1"/>
                </a:solidFill>
                <a:latin typeface="Montserrat SemiBold"/>
                <a:ea typeface="Montserrat SemiBold"/>
                <a:cs typeface="Montserrat SemiBold"/>
                <a:sym typeface="Montserrat SemiBold"/>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p74"/>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 name="Google Shape;41;p74"/>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42" name="Google Shape;42;p74"/>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3" name="Google Shape;43;p74"/>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44" name="Google Shape;44;p7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5" name="Shape 45"/>
        <p:cNvGrpSpPr/>
        <p:nvPr/>
      </p:nvGrpSpPr>
      <p:grpSpPr>
        <a:xfrm>
          <a:off x="0" y="0"/>
          <a:ext cx="0" cy="0"/>
          <a:chOff x="0" y="0"/>
          <a:chExt cx="0" cy="0"/>
        </a:xfrm>
      </p:grpSpPr>
      <p:sp>
        <p:nvSpPr>
          <p:cNvPr id="46" name="Google Shape;46;p75"/>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47" name="Google Shape;47;p7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8" name="Shape 48"/>
        <p:cNvGrpSpPr/>
        <p:nvPr/>
      </p:nvGrpSpPr>
      <p:grpSpPr>
        <a:xfrm>
          <a:off x="0" y="0"/>
          <a:ext cx="0" cy="0"/>
          <a:chOff x="0" y="0"/>
          <a:chExt cx="0" cy="0"/>
        </a:xfrm>
      </p:grpSpPr>
      <p:sp>
        <p:nvSpPr>
          <p:cNvPr id="49" name="Google Shape;49;p76"/>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50" name="Google Shape;50;p76"/>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51" name="Google Shape;51;p7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 name="Shape 52"/>
        <p:cNvGrpSpPr/>
        <p:nvPr/>
      </p:nvGrpSpPr>
      <p:grpSpPr>
        <a:xfrm>
          <a:off x="0" y="0"/>
          <a:ext cx="0" cy="0"/>
          <a:chOff x="0" y="0"/>
          <a:chExt cx="0" cy="0"/>
        </a:xfrm>
      </p:grpSpPr>
      <p:sp>
        <p:nvSpPr>
          <p:cNvPr id="53" name="Google Shape;53;p7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제목 슬라이드">
  <p:cSld name="3_제목 슬라이드">
    <p:spTree>
      <p:nvGrpSpPr>
        <p:cNvPr id="54" name="Shape 54"/>
        <p:cNvGrpSpPr/>
        <p:nvPr/>
      </p:nvGrpSpPr>
      <p:grpSpPr>
        <a:xfrm>
          <a:off x="0" y="0"/>
          <a:ext cx="0" cy="0"/>
          <a:chOff x="0" y="0"/>
          <a:chExt cx="0" cy="0"/>
        </a:xfrm>
      </p:grpSpPr>
      <p:pic>
        <p:nvPicPr>
          <p:cNvPr descr="블루, 마조렐 블루, 스크린샷, 일렉트릭 블루이(가) 표시된 사진&#10;&#10;자동 생성된 설명" id="55" name="Google Shape;55;p78"/>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56" name="Google Shape;56;p78"/>
          <p:cNvSpPr txBox="1"/>
          <p:nvPr>
            <p:ph type="ctrTitle"/>
          </p:nvPr>
        </p:nvSpPr>
        <p:spPr>
          <a:xfrm>
            <a:off x="635276" y="1638747"/>
            <a:ext cx="4836686" cy="1866007"/>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800"/>
              <a:buNone/>
              <a:defRPr b="0" i="0" sz="2700">
                <a:solidFill>
                  <a:schemeClr val="lt1"/>
                </a:solidFill>
                <a:latin typeface="Montserrat SemiBold"/>
                <a:ea typeface="Montserrat SemiBold"/>
                <a:cs typeface="Montserrat SemiBold"/>
                <a:sym typeface="Montserrat SemiBold"/>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제목 슬라이드">
  <p:cSld name="2_제목 슬라이드">
    <p:spTree>
      <p:nvGrpSpPr>
        <p:cNvPr id="57" name="Shape 57"/>
        <p:cNvGrpSpPr/>
        <p:nvPr/>
      </p:nvGrpSpPr>
      <p:grpSpPr>
        <a:xfrm>
          <a:off x="0" y="0"/>
          <a:ext cx="0" cy="0"/>
          <a:chOff x="0" y="0"/>
          <a:chExt cx="0" cy="0"/>
        </a:xfrm>
      </p:grpSpPr>
      <p:pic>
        <p:nvPicPr>
          <p:cNvPr descr="블루, 마조렐 블루, 스크린샷, 일렉트릭 블루이(가) 표시된 사진&#10;&#10;자동 생성된 설명" id="58" name="Google Shape;58;p79"/>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59" name="Google Shape;59;p79"/>
          <p:cNvSpPr txBox="1"/>
          <p:nvPr>
            <p:ph type="ctrTitle"/>
          </p:nvPr>
        </p:nvSpPr>
        <p:spPr>
          <a:xfrm>
            <a:off x="635276" y="1638747"/>
            <a:ext cx="4836686" cy="1866007"/>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800"/>
              <a:buNone/>
              <a:defRPr b="0" i="0" sz="2700">
                <a:solidFill>
                  <a:schemeClr val="lt1"/>
                </a:solidFill>
                <a:latin typeface="Montserrat SemiBold"/>
                <a:ea typeface="Montserrat SemiBold"/>
                <a:cs typeface="Montserrat SemiBold"/>
                <a:sym typeface="Montserrat SemiBold"/>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제목 슬라이드">
  <p:cSld name="5_제목 슬라이드">
    <p:spTree>
      <p:nvGrpSpPr>
        <p:cNvPr id="60" name="Shape 60"/>
        <p:cNvGrpSpPr/>
        <p:nvPr/>
      </p:nvGrpSpPr>
      <p:grpSpPr>
        <a:xfrm>
          <a:off x="0" y="0"/>
          <a:ext cx="0" cy="0"/>
          <a:chOff x="0" y="0"/>
          <a:chExt cx="0" cy="0"/>
        </a:xfrm>
      </p:grpSpPr>
      <p:pic>
        <p:nvPicPr>
          <p:cNvPr descr="블루, 마조렐 블루, 스크린샷, 일렉트릭 블루이(가) 표시된 사진&#10;&#10;자동 생성된 설명" id="61" name="Google Shape;61;p80"/>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62" name="Google Shape;62;p80"/>
          <p:cNvSpPr txBox="1"/>
          <p:nvPr>
            <p:ph type="ctrTitle"/>
          </p:nvPr>
        </p:nvSpPr>
        <p:spPr>
          <a:xfrm>
            <a:off x="635276" y="1638747"/>
            <a:ext cx="4836686" cy="1866007"/>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800"/>
              <a:buNone/>
              <a:defRPr b="0" i="0" sz="2700">
                <a:solidFill>
                  <a:schemeClr val="lt1"/>
                </a:solidFill>
                <a:latin typeface="Montserrat SemiBold"/>
                <a:ea typeface="Montserrat SemiBold"/>
                <a:cs typeface="Montserrat SemiBold"/>
                <a:sym typeface="Montserrat SemiBold"/>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제목 슬라이드">
  <p:cSld name="4_제목 슬라이드">
    <p:spTree>
      <p:nvGrpSpPr>
        <p:cNvPr id="63" name="Shape 63"/>
        <p:cNvGrpSpPr/>
        <p:nvPr/>
      </p:nvGrpSpPr>
      <p:grpSpPr>
        <a:xfrm>
          <a:off x="0" y="0"/>
          <a:ext cx="0" cy="0"/>
          <a:chOff x="0" y="0"/>
          <a:chExt cx="0" cy="0"/>
        </a:xfrm>
      </p:grpSpPr>
      <p:pic>
        <p:nvPicPr>
          <p:cNvPr descr="블루, 마조렐 블루, 스크린샷, 일렉트릭 블루이(가) 표시된 사진&#10;&#10;자동 생성된 설명" id="64" name="Google Shape;64;p81"/>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65" name="Google Shape;65;p81"/>
          <p:cNvSpPr txBox="1"/>
          <p:nvPr>
            <p:ph type="ctrTitle"/>
          </p:nvPr>
        </p:nvSpPr>
        <p:spPr>
          <a:xfrm>
            <a:off x="635276" y="1638747"/>
            <a:ext cx="4836686" cy="1866007"/>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800"/>
              <a:buNone/>
              <a:defRPr b="0" i="0" sz="2700">
                <a:solidFill>
                  <a:schemeClr val="lt1"/>
                </a:solidFill>
                <a:latin typeface="Montserrat SemiBold"/>
                <a:ea typeface="Montserrat SemiBold"/>
                <a:cs typeface="Montserrat SemiBold"/>
                <a:sym typeface="Montserrat SemiBold"/>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제목 슬라이드">
  <p:cSld name="1_제목 슬라이드">
    <p:spTree>
      <p:nvGrpSpPr>
        <p:cNvPr id="72" name="Shape 72"/>
        <p:cNvGrpSpPr/>
        <p:nvPr/>
      </p:nvGrpSpPr>
      <p:grpSpPr>
        <a:xfrm>
          <a:off x="0" y="0"/>
          <a:ext cx="0" cy="0"/>
          <a:chOff x="0" y="0"/>
          <a:chExt cx="0" cy="0"/>
        </a:xfrm>
      </p:grpSpPr>
      <p:sp>
        <p:nvSpPr>
          <p:cNvPr id="73" name="Google Shape;73;p62"/>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4" name="Google Shape;74;p62"/>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5" name="Google Shape;75;p62"/>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_제목 슬라이드">
  <p:cSld name="03_제목 슬라이드">
    <p:spTree>
      <p:nvGrpSpPr>
        <p:cNvPr id="76" name="Shape 76"/>
        <p:cNvGrpSpPr/>
        <p:nvPr/>
      </p:nvGrpSpPr>
      <p:grpSpPr>
        <a:xfrm>
          <a:off x="0" y="0"/>
          <a:ext cx="0" cy="0"/>
          <a:chOff x="0" y="0"/>
          <a:chExt cx="0" cy="0"/>
        </a:xfrm>
      </p:grpSpPr>
      <p:sp>
        <p:nvSpPr>
          <p:cNvPr id="77" name="Google Shape;77;p65"/>
          <p:cNvSpPr/>
          <p:nvPr>
            <p:ph idx="2" type="pic"/>
          </p:nvPr>
        </p:nvSpPr>
        <p:spPr>
          <a:xfrm>
            <a:off x="0" y="0"/>
            <a:ext cx="9144000" cy="5143500"/>
          </a:xfrm>
          <a:prstGeom prst="rect">
            <a:avLst/>
          </a:prstGeom>
          <a:noFill/>
          <a:ln>
            <a:noFill/>
          </a:ln>
        </p:spPr>
      </p:sp>
      <p:sp>
        <p:nvSpPr>
          <p:cNvPr id="78" name="Google Shape;78;p65"/>
          <p:cNvSpPr txBox="1"/>
          <p:nvPr>
            <p:ph type="title"/>
          </p:nvPr>
        </p:nvSpPr>
        <p:spPr>
          <a:xfrm>
            <a:off x="1221478" y="1634728"/>
            <a:ext cx="6701045" cy="1874045"/>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Clr>
                <a:schemeClr val="dk1"/>
              </a:buClr>
              <a:buSzPts val="5400"/>
              <a:buFont typeface="Montserrat"/>
              <a:buNone/>
              <a:defRPr b="0" i="0" sz="5400" u="none" cap="none" strike="noStrike">
                <a:solidFill>
                  <a:schemeClr val="dk1"/>
                </a:solidFill>
                <a:latin typeface="Montserrat"/>
                <a:ea typeface="Montserrat"/>
                <a:cs typeface="Montserrat"/>
                <a:sym typeface="Montserra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9" name="Google Shape;79;p65"/>
          <p:cNvSpPr txBox="1"/>
          <p:nvPr/>
        </p:nvSpPr>
        <p:spPr>
          <a:xfrm>
            <a:off x="2146853" y="879613"/>
            <a:ext cx="0" cy="0"/>
          </a:xfrm>
          <a:prstGeom prst="rect">
            <a:avLst/>
          </a:prstGeom>
          <a:noFill/>
          <a:ln>
            <a:noFill/>
          </a:ln>
        </p:spPr>
        <p:txBody>
          <a:bodyPr anchorCtr="0" anchor="b" bIns="34275" lIns="34275" spcFirstLastPara="1" rIns="34275" wrap="square" tIns="34275">
            <a:normAutofit fontScale="25000" lnSpcReduction="20000"/>
          </a:bodyPr>
          <a:lstStyle/>
          <a:p>
            <a:pPr indent="0" lvl="0" marL="0" marR="0" rtl="0" algn="ctr">
              <a:lnSpc>
                <a:spcPct val="90000"/>
              </a:lnSpc>
              <a:spcBef>
                <a:spcPts val="0"/>
              </a:spcBef>
              <a:spcAft>
                <a:spcPts val="0"/>
              </a:spcAft>
              <a:buClr>
                <a:srgbClr val="000000"/>
              </a:buClr>
              <a:buSzPct val="100000"/>
              <a:buFont typeface="Arial"/>
              <a:buNone/>
            </a:pPr>
            <a:r>
              <a:t/>
            </a:r>
            <a:endParaRPr b="1" i="0" sz="6600" u="none" cap="none" strike="noStrike">
              <a:solidFill>
                <a:srgbClr val="766167"/>
              </a:solidFill>
              <a:latin typeface="Bebas Neue"/>
              <a:ea typeface="Bebas Neue"/>
              <a:cs typeface="Bebas Neue"/>
              <a:sym typeface="Bebas Neue"/>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사용자 지정 레이아웃">
  <p:cSld name="1_사용자 지정 레이아웃">
    <p:spTree>
      <p:nvGrpSpPr>
        <p:cNvPr id="12" name="Shape 12"/>
        <p:cNvGrpSpPr/>
        <p:nvPr/>
      </p:nvGrpSpPr>
      <p:grpSpPr>
        <a:xfrm>
          <a:off x="0" y="0"/>
          <a:ext cx="0" cy="0"/>
          <a:chOff x="0" y="0"/>
          <a:chExt cx="0" cy="0"/>
        </a:xfrm>
      </p:grpSpPr>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제목 슬라이드">
  <p:cSld name="제목 슬라이드">
    <p:spTree>
      <p:nvGrpSpPr>
        <p:cNvPr id="80" name="Shape 80"/>
        <p:cNvGrpSpPr/>
        <p:nvPr/>
      </p:nvGrpSpPr>
      <p:grpSpPr>
        <a:xfrm>
          <a:off x="0" y="0"/>
          <a:ext cx="0" cy="0"/>
          <a:chOff x="0" y="0"/>
          <a:chExt cx="0" cy="0"/>
        </a:xfrm>
      </p:grpSpPr>
      <p:sp>
        <p:nvSpPr>
          <p:cNvPr id="81" name="Google Shape;81;p66"/>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2" name="Google Shape;82;p66"/>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3" name="Google Shape;83;p66"/>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_제목 슬라이드">
  <p:cSld name="18_제목 슬라이드">
    <p:spTree>
      <p:nvGrpSpPr>
        <p:cNvPr id="87" name="Shape 87"/>
        <p:cNvGrpSpPr/>
        <p:nvPr/>
      </p:nvGrpSpPr>
      <p:grpSpPr>
        <a:xfrm>
          <a:off x="0" y="0"/>
          <a:ext cx="0" cy="0"/>
          <a:chOff x="0" y="0"/>
          <a:chExt cx="0" cy="0"/>
        </a:xfrm>
      </p:grpSpPr>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_제목 슬라이드">
  <p:cSld name="02_제목 슬라이드">
    <p:spTree>
      <p:nvGrpSpPr>
        <p:cNvPr id="88" name="Shape 88"/>
        <p:cNvGrpSpPr/>
        <p:nvPr/>
      </p:nvGrpSpPr>
      <p:grpSpPr>
        <a:xfrm>
          <a:off x="0" y="0"/>
          <a:ext cx="0" cy="0"/>
          <a:chOff x="0" y="0"/>
          <a:chExt cx="0" cy="0"/>
        </a:xfrm>
      </p:grpSpPr>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6_제목 슬라이드">
  <p:cSld name="06_제목 슬라이드">
    <p:spTree>
      <p:nvGrpSpPr>
        <p:cNvPr id="89" name="Shape 89"/>
        <p:cNvGrpSpPr/>
        <p:nvPr/>
      </p:nvGrpSpPr>
      <p:grpSpPr>
        <a:xfrm>
          <a:off x="0" y="0"/>
          <a:ext cx="0" cy="0"/>
          <a:chOff x="0" y="0"/>
          <a:chExt cx="0" cy="0"/>
        </a:xfrm>
      </p:grpSpPr>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제목 슬라이드_">
  <p:cSld name="10_제목 슬라이드_">
    <p:spTree>
      <p:nvGrpSpPr>
        <p:cNvPr id="90" name="Shape 90"/>
        <p:cNvGrpSpPr/>
        <p:nvPr/>
      </p:nvGrpSpPr>
      <p:grpSpPr>
        <a:xfrm>
          <a:off x="0" y="0"/>
          <a:ext cx="0" cy="0"/>
          <a:chOff x="0" y="0"/>
          <a:chExt cx="0" cy="0"/>
        </a:xfrm>
      </p:grpSpPr>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_제목 슬라이드">
  <p:cSld name="15_제목 슬라이드">
    <p:spTree>
      <p:nvGrpSpPr>
        <p:cNvPr id="91" name="Shape 91"/>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_제목 슬라이드">
  <p:cSld name="16_제목 슬라이드">
    <p:spTree>
      <p:nvGrpSpPr>
        <p:cNvPr id="92" name="Shape 92"/>
        <p:cNvGrpSpPr/>
        <p:nvPr/>
      </p:nvGrpSpPr>
      <p:grpSpPr>
        <a:xfrm>
          <a:off x="0" y="0"/>
          <a:ext cx="0" cy="0"/>
          <a:chOff x="0" y="0"/>
          <a:chExt cx="0" cy="0"/>
        </a:xfrm>
      </p:grpSpPr>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_제목 슬라이드">
  <p:cSld name="20_제목 슬라이드">
    <p:spTree>
      <p:nvGrpSpPr>
        <p:cNvPr id="93" name="Shape 93"/>
        <p:cNvGrpSpPr/>
        <p:nvPr/>
      </p:nvGrpSpPr>
      <p:grpSpPr>
        <a:xfrm>
          <a:off x="0" y="0"/>
          <a:ext cx="0" cy="0"/>
          <a:chOff x="0" y="0"/>
          <a:chExt cx="0" cy="0"/>
        </a:xfrm>
      </p:grpSpPr>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1_제목 슬라이드">
  <p:cSld name="21_제목 슬라이드">
    <p:spTree>
      <p:nvGrpSpPr>
        <p:cNvPr id="94" name="Shape 94"/>
        <p:cNvGrpSpPr/>
        <p:nvPr/>
      </p:nvGrpSpPr>
      <p:grpSpPr>
        <a:xfrm>
          <a:off x="0" y="0"/>
          <a:ext cx="0" cy="0"/>
          <a:chOff x="0" y="0"/>
          <a:chExt cx="0" cy="0"/>
        </a:xfrm>
      </p:grpSpPr>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4_제목 슬라이드">
  <p:cSld name="24_제목 슬라이드">
    <p:spTree>
      <p:nvGrpSpPr>
        <p:cNvPr id="95" name="Shape 95"/>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3" name="Shape 13"/>
        <p:cNvGrpSpPr/>
        <p:nvPr/>
      </p:nvGrpSpPr>
      <p:grpSpPr>
        <a:xfrm>
          <a:off x="0" y="0"/>
          <a:ext cx="0" cy="0"/>
          <a:chOff x="0" y="0"/>
          <a:chExt cx="0" cy="0"/>
        </a:xfrm>
      </p:grpSpPr>
      <p:sp>
        <p:nvSpPr>
          <p:cNvPr id="14" name="Google Shape;14;p6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5" name="Google Shape;15;p6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16" name="Google Shape;16;p6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제목 슬라이드">
  <p:cSld name="제목 슬라이드">
    <p:spTree>
      <p:nvGrpSpPr>
        <p:cNvPr id="17" name="Shape 17"/>
        <p:cNvGrpSpPr/>
        <p:nvPr/>
      </p:nvGrpSpPr>
      <p:grpSpPr>
        <a:xfrm>
          <a:off x="0" y="0"/>
          <a:ext cx="0" cy="0"/>
          <a:chOff x="0" y="0"/>
          <a:chExt cx="0" cy="0"/>
        </a:xfrm>
      </p:grpSpPr>
      <p:sp>
        <p:nvSpPr>
          <p:cNvPr id="18" name="Google Shape;18;p68"/>
          <p:cNvSpPr txBox="1"/>
          <p:nvPr>
            <p:ph idx="10" type="dt"/>
          </p:nvPr>
        </p:nvSpPr>
        <p:spPr>
          <a:xfrm>
            <a:off x="0" y="0"/>
            <a:ext cx="3000000" cy="300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9" name="Google Shape;19;p68"/>
          <p:cNvSpPr txBox="1"/>
          <p:nvPr>
            <p:ph idx="11" type="ftr"/>
          </p:nvPr>
        </p:nvSpPr>
        <p:spPr>
          <a:xfrm>
            <a:off x="0" y="0"/>
            <a:ext cx="3000000" cy="300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20" name="Google Shape;20;p6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algn="r">
              <a:lnSpc>
                <a:spcPct val="100000"/>
              </a:lnSpc>
              <a:spcBef>
                <a:spcPts val="0"/>
              </a:spcBef>
              <a:spcAft>
                <a:spcPts val="0"/>
              </a:spcAft>
              <a:buSzPts val="1000"/>
              <a:buNone/>
              <a:defRPr/>
            </a:lvl1pPr>
            <a:lvl2pPr indent="0" lvl="1" marL="0" algn="r">
              <a:lnSpc>
                <a:spcPct val="100000"/>
              </a:lnSpc>
              <a:spcBef>
                <a:spcPts val="0"/>
              </a:spcBef>
              <a:spcAft>
                <a:spcPts val="0"/>
              </a:spcAft>
              <a:buSzPts val="1000"/>
              <a:buNone/>
              <a:defRPr/>
            </a:lvl2pPr>
            <a:lvl3pPr indent="0" lvl="2" marL="0" algn="r">
              <a:lnSpc>
                <a:spcPct val="100000"/>
              </a:lnSpc>
              <a:spcBef>
                <a:spcPts val="0"/>
              </a:spcBef>
              <a:spcAft>
                <a:spcPts val="0"/>
              </a:spcAft>
              <a:buSzPts val="1000"/>
              <a:buNone/>
              <a:defRPr/>
            </a:lvl3pPr>
            <a:lvl4pPr indent="0" lvl="3" marL="0" algn="r">
              <a:lnSpc>
                <a:spcPct val="100000"/>
              </a:lnSpc>
              <a:spcBef>
                <a:spcPts val="0"/>
              </a:spcBef>
              <a:spcAft>
                <a:spcPts val="0"/>
              </a:spcAft>
              <a:buSzPts val="1000"/>
              <a:buNone/>
              <a:defRPr/>
            </a:lvl4pPr>
            <a:lvl5pPr indent="0" lvl="4" marL="0" algn="r">
              <a:lnSpc>
                <a:spcPct val="100000"/>
              </a:lnSpc>
              <a:spcBef>
                <a:spcPts val="0"/>
              </a:spcBef>
              <a:spcAft>
                <a:spcPts val="0"/>
              </a:spcAft>
              <a:buSzPts val="1000"/>
              <a:buNone/>
              <a:defRPr/>
            </a:lvl5pPr>
            <a:lvl6pPr indent="0" lvl="5" marL="0" algn="r">
              <a:lnSpc>
                <a:spcPct val="100000"/>
              </a:lnSpc>
              <a:spcBef>
                <a:spcPts val="0"/>
              </a:spcBef>
              <a:spcAft>
                <a:spcPts val="0"/>
              </a:spcAft>
              <a:buSzPts val="1000"/>
              <a:buNone/>
              <a:defRPr/>
            </a:lvl6pPr>
            <a:lvl7pPr indent="0" lvl="6" marL="0" algn="r">
              <a:lnSpc>
                <a:spcPct val="100000"/>
              </a:lnSpc>
              <a:spcBef>
                <a:spcPts val="0"/>
              </a:spcBef>
              <a:spcAft>
                <a:spcPts val="0"/>
              </a:spcAft>
              <a:buSzPts val="1000"/>
              <a:buNone/>
              <a:defRPr/>
            </a:lvl7pPr>
            <a:lvl8pPr indent="0" lvl="7" marL="0" algn="r">
              <a:lnSpc>
                <a:spcPct val="100000"/>
              </a:lnSpc>
              <a:spcBef>
                <a:spcPts val="0"/>
              </a:spcBef>
              <a:spcAft>
                <a:spcPts val="0"/>
              </a:spcAft>
              <a:buSzPts val="1000"/>
              <a:buNone/>
              <a:defRPr/>
            </a:lvl8pPr>
            <a:lvl9pPr indent="0" lvl="8" marL="0" algn="r">
              <a:lnSpc>
                <a:spcPct val="100000"/>
              </a:lnSpc>
              <a:spcBef>
                <a:spcPts val="0"/>
              </a:spcBef>
              <a:spcAft>
                <a:spcPts val="0"/>
              </a:spcAft>
              <a:buSzPts val="100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1" name="Shape 21"/>
        <p:cNvGrpSpPr/>
        <p:nvPr/>
      </p:nvGrpSpPr>
      <p:grpSpPr>
        <a:xfrm>
          <a:off x="0" y="0"/>
          <a:ext cx="0" cy="0"/>
          <a:chOff x="0" y="0"/>
          <a:chExt cx="0" cy="0"/>
        </a:xfrm>
      </p:grpSpPr>
      <p:sp>
        <p:nvSpPr>
          <p:cNvPr id="22" name="Google Shape;22;p69"/>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23" name="Google Shape;23;p6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7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6" name="Google Shape;26;p70"/>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7" name="Google Shape;27;p70"/>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8" name="Google Shape;28;p7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 name="Shape 29"/>
        <p:cNvGrpSpPr/>
        <p:nvPr/>
      </p:nvGrpSpPr>
      <p:grpSpPr>
        <a:xfrm>
          <a:off x="0" y="0"/>
          <a:ext cx="0" cy="0"/>
          <a:chOff x="0" y="0"/>
          <a:chExt cx="0" cy="0"/>
        </a:xfrm>
      </p:grpSpPr>
      <p:sp>
        <p:nvSpPr>
          <p:cNvPr id="30" name="Google Shape;30;p7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1" name="Google Shape;31;p7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2" name="Shape 32"/>
        <p:cNvGrpSpPr/>
        <p:nvPr/>
      </p:nvGrpSpPr>
      <p:grpSpPr>
        <a:xfrm>
          <a:off x="0" y="0"/>
          <a:ext cx="0" cy="0"/>
          <a:chOff x="0" y="0"/>
          <a:chExt cx="0" cy="0"/>
        </a:xfrm>
      </p:grpSpPr>
      <p:sp>
        <p:nvSpPr>
          <p:cNvPr id="33" name="Google Shape;33;p72"/>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4" name="Google Shape;34;p72"/>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5" name="Google Shape;35;p7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6" name="Shape 36"/>
        <p:cNvGrpSpPr/>
        <p:nvPr/>
      </p:nvGrpSpPr>
      <p:grpSpPr>
        <a:xfrm>
          <a:off x="0" y="0"/>
          <a:ext cx="0" cy="0"/>
          <a:chOff x="0" y="0"/>
          <a:chExt cx="0" cy="0"/>
        </a:xfrm>
      </p:grpSpPr>
      <p:sp>
        <p:nvSpPr>
          <p:cNvPr id="37" name="Google Shape;37;p73"/>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8" name="Google Shape;38;p7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18" Type="http://schemas.openxmlformats.org/officeDocument/2006/relationships/theme" Target="../theme/theme1.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slideLayout" Target="../slideLayouts/slideLayout19.xml"/><Relationship Id="rId3" Type="http://schemas.openxmlformats.org/officeDocument/2006/relationships/slideLayout" Target="../slideLayouts/slideLayout20.xml"/><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0" Type="http://schemas.openxmlformats.org/officeDocument/2006/relationships/theme" Target="../theme/theme4.xml"/><Relationship Id="rId1" Type="http://schemas.openxmlformats.org/officeDocument/2006/relationships/slideLayout" Target="../slideLayouts/slideLayout21.xml"/><Relationship Id="rId2" Type="http://schemas.openxmlformats.org/officeDocument/2006/relationships/slideLayout" Target="../slideLayouts/slideLayout22.xml"/><Relationship Id="rId3" Type="http://schemas.openxmlformats.org/officeDocument/2006/relationships/slideLayout" Target="../slideLayouts/slideLayout23.xml"/><Relationship Id="rId4" Type="http://schemas.openxmlformats.org/officeDocument/2006/relationships/slideLayout" Target="../slideLayouts/slideLayout24.xml"/><Relationship Id="rId9" Type="http://schemas.openxmlformats.org/officeDocument/2006/relationships/slideLayout" Target="../slideLayouts/slideLayout29.xml"/><Relationship Id="rId5" Type="http://schemas.openxmlformats.org/officeDocument/2006/relationships/slideLayout" Target="../slideLayouts/slideLayout25.xml"/><Relationship Id="rId6" Type="http://schemas.openxmlformats.org/officeDocument/2006/relationships/slideLayout" Target="../slideLayouts/slideLayout26.xml"/><Relationship Id="rId7" Type="http://schemas.openxmlformats.org/officeDocument/2006/relationships/slideLayout" Target="../slideLayouts/slideLayout27.xml"/><Relationship Id="rId8"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5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5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5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6" name="Shape 66"/>
        <p:cNvGrpSpPr/>
        <p:nvPr/>
      </p:nvGrpSpPr>
      <p:grpSpPr>
        <a:xfrm>
          <a:off x="0" y="0"/>
          <a:ext cx="0" cy="0"/>
          <a:chOff x="0" y="0"/>
          <a:chExt cx="0" cy="0"/>
        </a:xfrm>
      </p:grpSpPr>
      <p:sp>
        <p:nvSpPr>
          <p:cNvPr id="67" name="Google Shape;67;p61"/>
          <p:cNvSpPr txBox="1"/>
          <p:nvPr>
            <p:ph type="title"/>
          </p:nvPr>
        </p:nvSpPr>
        <p:spPr>
          <a:xfrm>
            <a:off x="628650" y="273844"/>
            <a:ext cx="7886700" cy="994172"/>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3300"/>
              <a:buFont typeface="Montserrat"/>
              <a:buNone/>
              <a:defRPr b="0" i="0" sz="3300" u="none" cap="none" strike="noStrike">
                <a:solidFill>
                  <a:schemeClr val="dk1"/>
                </a:solidFill>
                <a:latin typeface="Montserrat"/>
                <a:ea typeface="Montserrat"/>
                <a:cs typeface="Montserrat"/>
                <a:sym typeface="Montserra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68" name="Google Shape;68;p61"/>
          <p:cNvSpPr txBox="1"/>
          <p:nvPr>
            <p:ph idx="1" type="body"/>
          </p:nvPr>
        </p:nvSpPr>
        <p:spPr>
          <a:xfrm>
            <a:off x="628650" y="1369219"/>
            <a:ext cx="7886700" cy="3263504"/>
          </a:xfrm>
          <a:prstGeom prst="rect">
            <a:avLst/>
          </a:prstGeom>
          <a:noFill/>
          <a:ln>
            <a:noFill/>
          </a:ln>
        </p:spPr>
        <p:txBody>
          <a:bodyPr anchorCtr="0" anchor="t" bIns="45700" lIns="91425" spcFirstLastPara="1" rIns="91425" wrap="square" tIns="45700">
            <a:normAutofit/>
          </a:bodyPr>
          <a:lstStyle>
            <a:lvl1pPr indent="-361950" lvl="0" marL="457200" marR="0" rtl="0" algn="l">
              <a:lnSpc>
                <a:spcPct val="90000"/>
              </a:lnSpc>
              <a:spcBef>
                <a:spcPts val="750"/>
              </a:spcBef>
              <a:spcAft>
                <a:spcPts val="0"/>
              </a:spcAft>
              <a:buClr>
                <a:schemeClr val="dk1"/>
              </a:buClr>
              <a:buSzPts val="2100"/>
              <a:buFont typeface="Arial"/>
              <a:buChar char="•"/>
              <a:defRPr b="0" i="0" sz="2100" u="none" cap="none" strike="noStrike">
                <a:solidFill>
                  <a:schemeClr val="dk1"/>
                </a:solidFill>
                <a:latin typeface="Montserrat"/>
                <a:ea typeface="Montserrat"/>
                <a:cs typeface="Montserrat"/>
                <a:sym typeface="Montserrat"/>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Montserrat"/>
                <a:ea typeface="Montserrat"/>
                <a:cs typeface="Montserrat"/>
                <a:sym typeface="Montserrat"/>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Montserrat"/>
                <a:ea typeface="Montserrat"/>
                <a:cs typeface="Montserrat"/>
                <a:sym typeface="Montserrat"/>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Montserrat"/>
                <a:ea typeface="Montserrat"/>
                <a:cs typeface="Montserrat"/>
                <a:sym typeface="Montserrat"/>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Montserrat"/>
                <a:ea typeface="Montserrat"/>
                <a:cs typeface="Montserrat"/>
                <a:sym typeface="Montserrat"/>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Montserrat"/>
                <a:ea typeface="Montserrat"/>
                <a:cs typeface="Montserrat"/>
                <a:sym typeface="Montserrat"/>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Montserrat"/>
                <a:ea typeface="Montserrat"/>
                <a:cs typeface="Montserrat"/>
                <a:sym typeface="Montserrat"/>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Montserrat"/>
                <a:ea typeface="Montserrat"/>
                <a:cs typeface="Montserrat"/>
                <a:sym typeface="Montserrat"/>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Montserrat"/>
                <a:ea typeface="Montserrat"/>
                <a:cs typeface="Montserrat"/>
                <a:sym typeface="Montserrat"/>
              </a:defRPr>
            </a:lvl9pPr>
          </a:lstStyle>
          <a:p/>
        </p:txBody>
      </p:sp>
      <p:sp>
        <p:nvSpPr>
          <p:cNvPr id="69" name="Google Shape;69;p61"/>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SzPts val="1400"/>
              <a:buNone/>
              <a:defRPr b="0" i="0" sz="9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70" name="Google Shape;70;p61"/>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SzPts val="1400"/>
              <a:buNone/>
              <a:defRPr b="0" i="0" sz="9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71" name="Google Shape;71;p61"/>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None/>
              <a:defRPr b="0" i="0" sz="9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None/>
              <a:defRPr b="0" i="0" sz="9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None/>
              <a:defRPr b="0" i="0" sz="9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None/>
              <a:defRPr b="0" i="0" sz="9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None/>
              <a:defRPr b="0" i="0" sz="9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None/>
              <a:defRPr b="0" i="0" sz="9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None/>
              <a:defRPr b="0" i="0" sz="9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None/>
              <a:defRPr b="0" i="0" sz="9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67" r:id="rId1"/>
    <p:sldLayoutId id="2147483668" r:id="rId2"/>
    <p:sldLayoutId id="2147483669" r:id="rId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 name="Shape 84"/>
        <p:cNvGrpSpPr/>
        <p:nvPr/>
      </p:nvGrpSpPr>
      <p:grpSpPr>
        <a:xfrm>
          <a:off x="0" y="0"/>
          <a:ext cx="0" cy="0"/>
          <a:chOff x="0" y="0"/>
          <a:chExt cx="0" cy="0"/>
        </a:xfrm>
      </p:grpSpPr>
      <p:sp>
        <p:nvSpPr>
          <p:cNvPr id="85" name="Google Shape;85;p63"/>
          <p:cNvSpPr txBox="1"/>
          <p:nvPr>
            <p:ph type="title"/>
          </p:nvPr>
        </p:nvSpPr>
        <p:spPr>
          <a:xfrm>
            <a:off x="457200" y="69056"/>
            <a:ext cx="8229600" cy="1131095"/>
          </a:xfrm>
          <a:prstGeom prst="rect">
            <a:avLst/>
          </a:prstGeom>
          <a:noFill/>
          <a:ln>
            <a:noFill/>
          </a:ln>
        </p:spPr>
        <p:txBody>
          <a:bodyPr anchorCtr="0" anchor="ctr" bIns="45700" lIns="45700" spcFirstLastPara="1" rIns="45700" wrap="square" tIns="45700">
            <a:normAutofit/>
          </a:bodyPr>
          <a:lstStyle>
            <a:lvl1pPr lvl="0" marR="0" rtl="0" algn="l">
              <a:lnSpc>
                <a:spcPct val="90000"/>
              </a:lnSpc>
              <a:spcBef>
                <a:spcPts val="0"/>
              </a:spcBef>
              <a:spcAft>
                <a:spcPts val="0"/>
              </a:spcAft>
              <a:buClr>
                <a:srgbClr val="000000"/>
              </a:buClr>
              <a:buSzPts val="3300"/>
              <a:buFont typeface="Calibri"/>
              <a:buNone/>
              <a:defRPr b="0" i="0" sz="3300" u="none" cap="none" strike="noStrike">
                <a:solidFill>
                  <a:srgbClr val="000000"/>
                </a:solidFill>
                <a:latin typeface="Calibri"/>
                <a:ea typeface="Calibri"/>
                <a:cs typeface="Calibri"/>
                <a:sym typeface="Calibri"/>
              </a:defRPr>
            </a:lvl1pPr>
            <a:lvl2pPr lvl="1" marR="0" rtl="0" algn="l">
              <a:lnSpc>
                <a:spcPct val="90000"/>
              </a:lnSpc>
              <a:spcBef>
                <a:spcPts val="0"/>
              </a:spcBef>
              <a:spcAft>
                <a:spcPts val="0"/>
              </a:spcAft>
              <a:buClr>
                <a:srgbClr val="000000"/>
              </a:buClr>
              <a:buSzPts val="3300"/>
              <a:buFont typeface="Montserrat SemiBold"/>
              <a:buNone/>
              <a:defRPr b="0" i="0" sz="3300" u="none" cap="none" strike="noStrike">
                <a:solidFill>
                  <a:srgbClr val="000000"/>
                </a:solidFill>
                <a:latin typeface="Montserrat SemiBold"/>
                <a:ea typeface="Montserrat SemiBold"/>
                <a:cs typeface="Montserrat SemiBold"/>
                <a:sym typeface="Montserrat SemiBold"/>
              </a:defRPr>
            </a:lvl2pPr>
            <a:lvl3pPr lvl="2" marR="0" rtl="0" algn="l">
              <a:lnSpc>
                <a:spcPct val="90000"/>
              </a:lnSpc>
              <a:spcBef>
                <a:spcPts val="0"/>
              </a:spcBef>
              <a:spcAft>
                <a:spcPts val="0"/>
              </a:spcAft>
              <a:buClr>
                <a:srgbClr val="000000"/>
              </a:buClr>
              <a:buSzPts val="3300"/>
              <a:buFont typeface="Montserrat SemiBold"/>
              <a:buNone/>
              <a:defRPr b="0" i="0" sz="3300" u="none" cap="none" strike="noStrike">
                <a:solidFill>
                  <a:srgbClr val="000000"/>
                </a:solidFill>
                <a:latin typeface="Montserrat SemiBold"/>
                <a:ea typeface="Montserrat SemiBold"/>
                <a:cs typeface="Montserrat SemiBold"/>
                <a:sym typeface="Montserrat SemiBold"/>
              </a:defRPr>
            </a:lvl3pPr>
            <a:lvl4pPr lvl="3" marR="0" rtl="0" algn="l">
              <a:lnSpc>
                <a:spcPct val="90000"/>
              </a:lnSpc>
              <a:spcBef>
                <a:spcPts val="0"/>
              </a:spcBef>
              <a:spcAft>
                <a:spcPts val="0"/>
              </a:spcAft>
              <a:buClr>
                <a:srgbClr val="000000"/>
              </a:buClr>
              <a:buSzPts val="3300"/>
              <a:buFont typeface="Montserrat SemiBold"/>
              <a:buNone/>
              <a:defRPr b="0" i="0" sz="3300" u="none" cap="none" strike="noStrike">
                <a:solidFill>
                  <a:srgbClr val="000000"/>
                </a:solidFill>
                <a:latin typeface="Montserrat SemiBold"/>
                <a:ea typeface="Montserrat SemiBold"/>
                <a:cs typeface="Montserrat SemiBold"/>
                <a:sym typeface="Montserrat SemiBold"/>
              </a:defRPr>
            </a:lvl4pPr>
            <a:lvl5pPr lvl="4" marR="0" rtl="0" algn="l">
              <a:lnSpc>
                <a:spcPct val="90000"/>
              </a:lnSpc>
              <a:spcBef>
                <a:spcPts val="0"/>
              </a:spcBef>
              <a:spcAft>
                <a:spcPts val="0"/>
              </a:spcAft>
              <a:buClr>
                <a:srgbClr val="000000"/>
              </a:buClr>
              <a:buSzPts val="3300"/>
              <a:buFont typeface="Montserrat SemiBold"/>
              <a:buNone/>
              <a:defRPr b="0" i="0" sz="3300" u="none" cap="none" strike="noStrike">
                <a:solidFill>
                  <a:srgbClr val="000000"/>
                </a:solidFill>
                <a:latin typeface="Montserrat SemiBold"/>
                <a:ea typeface="Montserrat SemiBold"/>
                <a:cs typeface="Montserrat SemiBold"/>
                <a:sym typeface="Montserrat SemiBold"/>
              </a:defRPr>
            </a:lvl5pPr>
            <a:lvl6pPr lvl="5" marR="0" rtl="0" algn="l">
              <a:lnSpc>
                <a:spcPct val="90000"/>
              </a:lnSpc>
              <a:spcBef>
                <a:spcPts val="0"/>
              </a:spcBef>
              <a:spcAft>
                <a:spcPts val="0"/>
              </a:spcAft>
              <a:buClr>
                <a:srgbClr val="000000"/>
              </a:buClr>
              <a:buSzPts val="3300"/>
              <a:buFont typeface="Montserrat SemiBold"/>
              <a:buNone/>
              <a:defRPr b="0" i="0" sz="3300" u="none" cap="none" strike="noStrike">
                <a:solidFill>
                  <a:srgbClr val="000000"/>
                </a:solidFill>
                <a:latin typeface="Montserrat SemiBold"/>
                <a:ea typeface="Montserrat SemiBold"/>
                <a:cs typeface="Montserrat SemiBold"/>
                <a:sym typeface="Montserrat SemiBold"/>
              </a:defRPr>
            </a:lvl6pPr>
            <a:lvl7pPr lvl="6" marR="0" rtl="0" algn="l">
              <a:lnSpc>
                <a:spcPct val="90000"/>
              </a:lnSpc>
              <a:spcBef>
                <a:spcPts val="0"/>
              </a:spcBef>
              <a:spcAft>
                <a:spcPts val="0"/>
              </a:spcAft>
              <a:buClr>
                <a:srgbClr val="000000"/>
              </a:buClr>
              <a:buSzPts val="3300"/>
              <a:buFont typeface="Montserrat SemiBold"/>
              <a:buNone/>
              <a:defRPr b="0" i="0" sz="3300" u="none" cap="none" strike="noStrike">
                <a:solidFill>
                  <a:srgbClr val="000000"/>
                </a:solidFill>
                <a:latin typeface="Montserrat SemiBold"/>
                <a:ea typeface="Montserrat SemiBold"/>
                <a:cs typeface="Montserrat SemiBold"/>
                <a:sym typeface="Montserrat SemiBold"/>
              </a:defRPr>
            </a:lvl7pPr>
            <a:lvl8pPr lvl="7" marR="0" rtl="0" algn="l">
              <a:lnSpc>
                <a:spcPct val="90000"/>
              </a:lnSpc>
              <a:spcBef>
                <a:spcPts val="0"/>
              </a:spcBef>
              <a:spcAft>
                <a:spcPts val="0"/>
              </a:spcAft>
              <a:buClr>
                <a:srgbClr val="000000"/>
              </a:buClr>
              <a:buSzPts val="3300"/>
              <a:buFont typeface="Montserrat SemiBold"/>
              <a:buNone/>
              <a:defRPr b="0" i="0" sz="3300" u="none" cap="none" strike="noStrike">
                <a:solidFill>
                  <a:srgbClr val="000000"/>
                </a:solidFill>
                <a:latin typeface="Montserrat SemiBold"/>
                <a:ea typeface="Montserrat SemiBold"/>
                <a:cs typeface="Montserrat SemiBold"/>
                <a:sym typeface="Montserrat SemiBold"/>
              </a:defRPr>
            </a:lvl8pPr>
            <a:lvl9pPr lvl="8" marR="0" rtl="0" algn="l">
              <a:lnSpc>
                <a:spcPct val="90000"/>
              </a:lnSpc>
              <a:spcBef>
                <a:spcPts val="0"/>
              </a:spcBef>
              <a:spcAft>
                <a:spcPts val="0"/>
              </a:spcAft>
              <a:buClr>
                <a:srgbClr val="000000"/>
              </a:buClr>
              <a:buSzPts val="3300"/>
              <a:buFont typeface="Montserrat SemiBold"/>
              <a:buNone/>
              <a:defRPr b="0" i="0" sz="3300" u="none" cap="none" strike="noStrike">
                <a:solidFill>
                  <a:srgbClr val="000000"/>
                </a:solidFill>
                <a:latin typeface="Montserrat SemiBold"/>
                <a:ea typeface="Montserrat SemiBold"/>
                <a:cs typeface="Montserrat SemiBold"/>
                <a:sym typeface="Montserrat SemiBold"/>
              </a:defRPr>
            </a:lvl9pPr>
          </a:lstStyle>
          <a:p/>
        </p:txBody>
      </p:sp>
      <p:sp>
        <p:nvSpPr>
          <p:cNvPr id="86" name="Google Shape;86;p63"/>
          <p:cNvSpPr txBox="1"/>
          <p:nvPr>
            <p:ph idx="1" type="body"/>
          </p:nvPr>
        </p:nvSpPr>
        <p:spPr>
          <a:xfrm>
            <a:off x="457200" y="1200150"/>
            <a:ext cx="8229600" cy="3943350"/>
          </a:xfrm>
          <a:prstGeom prst="rect">
            <a:avLst/>
          </a:prstGeom>
          <a:noFill/>
          <a:ln>
            <a:noFill/>
          </a:ln>
        </p:spPr>
        <p:txBody>
          <a:bodyPr anchorCtr="0" anchor="t" bIns="45700" lIns="45700" spcFirstLastPara="1" rIns="45700" wrap="square" tIns="45700">
            <a:normAutofit/>
          </a:bodyPr>
          <a:lstStyle>
            <a:lvl1pPr indent="-361950" lvl="0" marL="457200" marR="0" rtl="0" algn="l">
              <a:lnSpc>
                <a:spcPct val="90000"/>
              </a:lnSpc>
              <a:spcBef>
                <a:spcPts val="75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1pPr>
            <a:lvl2pPr indent="-361950" lvl="1" marL="914400" marR="0" rtl="0" algn="l">
              <a:lnSpc>
                <a:spcPct val="90000"/>
              </a:lnSpc>
              <a:spcBef>
                <a:spcPts val="75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2pPr>
            <a:lvl3pPr indent="-361950" lvl="2" marL="1371600" marR="0" rtl="0" algn="l">
              <a:lnSpc>
                <a:spcPct val="90000"/>
              </a:lnSpc>
              <a:spcBef>
                <a:spcPts val="75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3pPr>
            <a:lvl4pPr indent="-361950" lvl="3" marL="1828800" marR="0" rtl="0" algn="l">
              <a:lnSpc>
                <a:spcPct val="90000"/>
              </a:lnSpc>
              <a:spcBef>
                <a:spcPts val="75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4pPr>
            <a:lvl5pPr indent="-361950" lvl="4" marL="2286000" marR="0" rtl="0" algn="l">
              <a:lnSpc>
                <a:spcPct val="90000"/>
              </a:lnSpc>
              <a:spcBef>
                <a:spcPts val="75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5pPr>
            <a:lvl6pPr indent="-361950" lvl="5" marL="2743200" marR="0" rtl="0" algn="l">
              <a:lnSpc>
                <a:spcPct val="90000"/>
              </a:lnSpc>
              <a:spcBef>
                <a:spcPts val="750"/>
              </a:spcBef>
              <a:spcAft>
                <a:spcPts val="0"/>
              </a:spcAft>
              <a:buClr>
                <a:srgbClr val="000000"/>
              </a:buClr>
              <a:buSzPts val="2100"/>
              <a:buFont typeface="Arial"/>
              <a:buChar char="•"/>
              <a:defRPr b="0" i="0" sz="2100" u="none" cap="none" strike="noStrike">
                <a:solidFill>
                  <a:srgbClr val="000000"/>
                </a:solidFill>
                <a:latin typeface="Montserrat SemiBold"/>
                <a:ea typeface="Montserrat SemiBold"/>
                <a:cs typeface="Montserrat SemiBold"/>
                <a:sym typeface="Montserrat SemiBold"/>
              </a:defRPr>
            </a:lvl6pPr>
            <a:lvl7pPr indent="-361950" lvl="6" marL="3200400" marR="0" rtl="0" algn="l">
              <a:lnSpc>
                <a:spcPct val="90000"/>
              </a:lnSpc>
              <a:spcBef>
                <a:spcPts val="750"/>
              </a:spcBef>
              <a:spcAft>
                <a:spcPts val="0"/>
              </a:spcAft>
              <a:buClr>
                <a:srgbClr val="000000"/>
              </a:buClr>
              <a:buSzPts val="2100"/>
              <a:buFont typeface="Arial"/>
              <a:buChar char="•"/>
              <a:defRPr b="0" i="0" sz="2100" u="none" cap="none" strike="noStrike">
                <a:solidFill>
                  <a:srgbClr val="000000"/>
                </a:solidFill>
                <a:latin typeface="Montserrat SemiBold"/>
                <a:ea typeface="Montserrat SemiBold"/>
                <a:cs typeface="Montserrat SemiBold"/>
                <a:sym typeface="Montserrat SemiBold"/>
              </a:defRPr>
            </a:lvl7pPr>
            <a:lvl8pPr indent="-361950" lvl="7" marL="3657600" marR="0" rtl="0" algn="l">
              <a:lnSpc>
                <a:spcPct val="90000"/>
              </a:lnSpc>
              <a:spcBef>
                <a:spcPts val="750"/>
              </a:spcBef>
              <a:spcAft>
                <a:spcPts val="0"/>
              </a:spcAft>
              <a:buClr>
                <a:srgbClr val="000000"/>
              </a:buClr>
              <a:buSzPts val="2100"/>
              <a:buFont typeface="Arial"/>
              <a:buChar char="•"/>
              <a:defRPr b="0" i="0" sz="2100" u="none" cap="none" strike="noStrike">
                <a:solidFill>
                  <a:srgbClr val="000000"/>
                </a:solidFill>
                <a:latin typeface="Montserrat SemiBold"/>
                <a:ea typeface="Montserrat SemiBold"/>
                <a:cs typeface="Montserrat SemiBold"/>
                <a:sym typeface="Montserrat SemiBold"/>
              </a:defRPr>
            </a:lvl8pPr>
            <a:lvl9pPr indent="-361950" lvl="8" marL="4114800" marR="0" rtl="0" algn="l">
              <a:lnSpc>
                <a:spcPct val="90000"/>
              </a:lnSpc>
              <a:spcBef>
                <a:spcPts val="750"/>
              </a:spcBef>
              <a:spcAft>
                <a:spcPts val="0"/>
              </a:spcAft>
              <a:buClr>
                <a:srgbClr val="000000"/>
              </a:buClr>
              <a:buSzPts val="2100"/>
              <a:buFont typeface="Arial"/>
              <a:buChar char="•"/>
              <a:defRPr b="0" i="0" sz="2100" u="none" cap="none" strike="noStrike">
                <a:solidFill>
                  <a:srgbClr val="000000"/>
                </a:solidFill>
                <a:latin typeface="Montserrat SemiBold"/>
                <a:ea typeface="Montserrat SemiBold"/>
                <a:cs typeface="Montserrat SemiBold"/>
                <a:sym typeface="Montserrat SemiBold"/>
              </a:defRPr>
            </a:lvl9pPr>
          </a:lstStyle>
          <a:p/>
        </p:txBody>
      </p:sp>
    </p:spTree>
  </p:cSld>
  <p:clrMap accent1="accent1" accent2="accent2" accent3="accent3" accent4="accent4" accent5="accent5" accent6="accent6" bg1="lt1" bg2="dk2" tx1="dk1" tx2="lt2" folHlink="folHlink" hlink="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7.pn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0.xml"/><Relationship Id="rId3" Type="http://schemas.openxmlformats.org/officeDocument/2006/relationships/image" Target="../media/image7.pn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1.xml"/><Relationship Id="rId3" Type="http://schemas.openxmlformats.org/officeDocument/2006/relationships/image" Target="../media/image7.png"/><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2.xml"/><Relationship Id="rId3" Type="http://schemas.openxmlformats.org/officeDocument/2006/relationships/image" Target="../media/image7.png"/><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3.xml"/><Relationship Id="rId3" Type="http://schemas.openxmlformats.org/officeDocument/2006/relationships/image" Target="../media/image33.png"/><Relationship Id="rId4" Type="http://schemas.openxmlformats.org/officeDocument/2006/relationships/image" Target="../media/image7.png"/><Relationship Id="rId5" Type="http://schemas.openxmlformats.org/officeDocument/2006/relationships/image" Target="../media/image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4.xml"/><Relationship Id="rId3" Type="http://schemas.openxmlformats.org/officeDocument/2006/relationships/image" Target="../media/image7.png"/><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5.xml"/><Relationship Id="rId3" Type="http://schemas.openxmlformats.org/officeDocument/2006/relationships/image" Target="../media/image11.png"/><Relationship Id="rId4" Type="http://schemas.openxmlformats.org/officeDocument/2006/relationships/image" Target="../media/image17.png"/><Relationship Id="rId5" Type="http://schemas.openxmlformats.org/officeDocument/2006/relationships/image" Target="../media/image7.png"/><Relationship Id="rId6" Type="http://schemas.openxmlformats.org/officeDocument/2006/relationships/image" Target="../media/image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6.xml"/><Relationship Id="rId3" Type="http://schemas.openxmlformats.org/officeDocument/2006/relationships/image" Target="../media/image7.png"/><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7.xml"/><Relationship Id="rId3" Type="http://schemas.openxmlformats.org/officeDocument/2006/relationships/image" Target="../media/image7.png"/><Relationship Id="rId4" Type="http://schemas.openxmlformats.org/officeDocument/2006/relationships/image" Target="../media/image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8.xml"/><Relationship Id="rId3" Type="http://schemas.openxmlformats.org/officeDocument/2006/relationships/image" Target="../media/image7.png"/><Relationship Id="rId4" Type="http://schemas.openxmlformats.org/officeDocument/2006/relationships/image" Target="../media/image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9.xml"/><Relationship Id="rId3" Type="http://schemas.openxmlformats.org/officeDocument/2006/relationships/image" Target="../media/image7.png"/><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hyperlink" Target="http://drive.google.com/file/d/1NvDI52osrTV2jSeo7Xjrq0wpc44IfTez/view" TargetMode="External"/><Relationship Id="rId4" Type="http://schemas.openxmlformats.org/officeDocument/2006/relationships/image" Target="../media/image9.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0.xml"/><Relationship Id="rId3" Type="http://schemas.openxmlformats.org/officeDocument/2006/relationships/image" Target="../media/image7.png"/><Relationship Id="rId4" Type="http://schemas.openxmlformats.org/officeDocument/2006/relationships/image" Target="../media/image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1.xml"/><Relationship Id="rId3" Type="http://schemas.openxmlformats.org/officeDocument/2006/relationships/image" Target="../media/image7.png"/><Relationship Id="rId4" Type="http://schemas.openxmlformats.org/officeDocument/2006/relationships/image" Target="../media/image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2.xml"/><Relationship Id="rId3" Type="http://schemas.openxmlformats.org/officeDocument/2006/relationships/image" Target="../media/image7.png"/><Relationship Id="rId4" Type="http://schemas.openxmlformats.org/officeDocument/2006/relationships/image" Target="../media/image5.png"/><Relationship Id="rId5" Type="http://schemas.openxmlformats.org/officeDocument/2006/relationships/image" Target="../media/image1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3.xml"/><Relationship Id="rId3" Type="http://schemas.openxmlformats.org/officeDocument/2006/relationships/image" Target="../media/image25.png"/><Relationship Id="rId4" Type="http://schemas.openxmlformats.org/officeDocument/2006/relationships/image" Target="../media/image28.png"/><Relationship Id="rId5" Type="http://schemas.openxmlformats.org/officeDocument/2006/relationships/image" Target="../media/image7.png"/><Relationship Id="rId6" Type="http://schemas.openxmlformats.org/officeDocument/2006/relationships/image" Target="../media/image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4.xml"/><Relationship Id="rId3" Type="http://schemas.openxmlformats.org/officeDocument/2006/relationships/image" Target="../media/image7.png"/><Relationship Id="rId4" Type="http://schemas.openxmlformats.org/officeDocument/2006/relationships/image" Target="../media/image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5.xml"/><Relationship Id="rId3" Type="http://schemas.openxmlformats.org/officeDocument/2006/relationships/image" Target="../media/image7.png"/><Relationship Id="rId4" Type="http://schemas.openxmlformats.org/officeDocument/2006/relationships/image" Target="../media/image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6.xml"/><Relationship Id="rId3" Type="http://schemas.openxmlformats.org/officeDocument/2006/relationships/image" Target="../media/image7.png"/><Relationship Id="rId4" Type="http://schemas.openxmlformats.org/officeDocument/2006/relationships/image" Target="../media/image5.png"/><Relationship Id="rId5" Type="http://schemas.openxmlformats.org/officeDocument/2006/relationships/image" Target="../media/image16.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7.xml"/><Relationship Id="rId3" Type="http://schemas.openxmlformats.org/officeDocument/2006/relationships/image" Target="../media/image7.png"/><Relationship Id="rId4" Type="http://schemas.openxmlformats.org/officeDocument/2006/relationships/image" Target="../media/image5.png"/><Relationship Id="rId5" Type="http://schemas.openxmlformats.org/officeDocument/2006/relationships/image" Target="../media/image15.png"/><Relationship Id="rId6" Type="http://schemas.openxmlformats.org/officeDocument/2006/relationships/image" Target="../media/image2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8.xml"/><Relationship Id="rId3" Type="http://schemas.openxmlformats.org/officeDocument/2006/relationships/image" Target="../media/image7.png"/><Relationship Id="rId4" Type="http://schemas.openxmlformats.org/officeDocument/2006/relationships/image" Target="../media/image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9.xml"/><Relationship Id="rId3" Type="http://schemas.openxmlformats.org/officeDocument/2006/relationships/image" Target="../media/image7.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xml"/><Relationship Id="rId3" Type="http://schemas.openxmlformats.org/officeDocument/2006/relationships/image" Target="../media/image7.pn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0.xml"/><Relationship Id="rId3" Type="http://schemas.openxmlformats.org/officeDocument/2006/relationships/image" Target="../media/image3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1.xml"/><Relationship Id="rId3" Type="http://schemas.openxmlformats.org/officeDocument/2006/relationships/image" Target="../media/image7.png"/><Relationship Id="rId4" Type="http://schemas.openxmlformats.org/officeDocument/2006/relationships/image" Target="../media/image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2.xml"/><Relationship Id="rId3" Type="http://schemas.openxmlformats.org/officeDocument/2006/relationships/image" Target="../media/image7.png"/><Relationship Id="rId4" Type="http://schemas.openxmlformats.org/officeDocument/2006/relationships/image" Target="../media/image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3.xml"/><Relationship Id="rId3" Type="http://schemas.openxmlformats.org/officeDocument/2006/relationships/image" Target="../media/image24.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4.xml"/><Relationship Id="rId3" Type="http://schemas.openxmlformats.org/officeDocument/2006/relationships/image" Target="../media/image7.png"/><Relationship Id="rId4" Type="http://schemas.openxmlformats.org/officeDocument/2006/relationships/image" Target="../media/image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5.xml"/><Relationship Id="rId3" Type="http://schemas.openxmlformats.org/officeDocument/2006/relationships/image" Target="../media/image22.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6.xml"/><Relationship Id="rId3" Type="http://schemas.openxmlformats.org/officeDocument/2006/relationships/image" Target="../media/image7.png"/><Relationship Id="rId4" Type="http://schemas.openxmlformats.org/officeDocument/2006/relationships/image" Target="../media/image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7.xml"/><Relationship Id="rId3" Type="http://schemas.openxmlformats.org/officeDocument/2006/relationships/image" Target="../media/image7.png"/><Relationship Id="rId4" Type="http://schemas.openxmlformats.org/officeDocument/2006/relationships/image" Target="../media/image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8.xml"/><Relationship Id="rId3" Type="http://schemas.openxmlformats.org/officeDocument/2006/relationships/image" Target="../media/image7.png"/><Relationship Id="rId4" Type="http://schemas.openxmlformats.org/officeDocument/2006/relationships/image" Target="../media/image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7.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xml"/><Relationship Id="rId3" Type="http://schemas.openxmlformats.org/officeDocument/2006/relationships/image" Target="../media/image7.pn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27.png"/><Relationship Id="rId4" Type="http://schemas.openxmlformats.org/officeDocument/2006/relationships/image" Target="../media/image7.png"/><Relationship Id="rId5" Type="http://schemas.openxmlformats.org/officeDocument/2006/relationships/image" Target="../media/image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34.png"/><Relationship Id="rId4" Type="http://schemas.openxmlformats.org/officeDocument/2006/relationships/image" Target="../media/image7.png"/><Relationship Id="rId5" Type="http://schemas.openxmlformats.org/officeDocument/2006/relationships/image" Target="../media/image5.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29.png"/><Relationship Id="rId4" Type="http://schemas.openxmlformats.org/officeDocument/2006/relationships/image" Target="../media/image18.png"/><Relationship Id="rId5" Type="http://schemas.openxmlformats.org/officeDocument/2006/relationships/image" Target="../media/image7.png"/><Relationship Id="rId6" Type="http://schemas.openxmlformats.org/officeDocument/2006/relationships/image" Target="../media/image5.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23.png"/><Relationship Id="rId4" Type="http://schemas.openxmlformats.org/officeDocument/2006/relationships/image" Target="../media/image36.png"/><Relationship Id="rId5" Type="http://schemas.openxmlformats.org/officeDocument/2006/relationships/image" Target="../media/image21.png"/><Relationship Id="rId6" Type="http://schemas.openxmlformats.org/officeDocument/2006/relationships/image" Target="../media/image7.png"/><Relationship Id="rId7" Type="http://schemas.openxmlformats.org/officeDocument/2006/relationships/image" Target="../media/image5.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26.png"/><Relationship Id="rId4" Type="http://schemas.openxmlformats.org/officeDocument/2006/relationships/image" Target="../media/image7.png"/><Relationship Id="rId5" Type="http://schemas.openxmlformats.org/officeDocument/2006/relationships/image" Target="../media/image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31.png"/><Relationship Id="rId4" Type="http://schemas.openxmlformats.org/officeDocument/2006/relationships/image" Target="../media/image7.png"/><Relationship Id="rId5" Type="http://schemas.openxmlformats.org/officeDocument/2006/relationships/image" Target="../media/image5.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6.xml"/><Relationship Id="rId3" Type="http://schemas.openxmlformats.org/officeDocument/2006/relationships/image" Target="../media/image7.png"/><Relationship Id="rId4" Type="http://schemas.openxmlformats.org/officeDocument/2006/relationships/image" Target="../media/image5.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7.png"/><Relationship Id="rId4" Type="http://schemas.openxmlformats.org/officeDocument/2006/relationships/image" Target="../media/image5.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35.png"/><Relationship Id="rId4" Type="http://schemas.openxmlformats.org/officeDocument/2006/relationships/image" Target="../media/image7.png"/><Relationship Id="rId5" Type="http://schemas.openxmlformats.org/officeDocument/2006/relationships/image" Target="../media/image5.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30.png"/><Relationship Id="rId4" Type="http://schemas.openxmlformats.org/officeDocument/2006/relationships/image" Target="../media/image7.png"/><Relationship Id="rId5"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xml"/><Relationship Id="rId3" Type="http://schemas.openxmlformats.org/officeDocument/2006/relationships/image" Target="../media/image7.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37.png"/><Relationship Id="rId4" Type="http://schemas.openxmlformats.org/officeDocument/2006/relationships/image" Target="../media/image7.png"/><Relationship Id="rId5" Type="http://schemas.openxmlformats.org/officeDocument/2006/relationships/image" Target="../media/image5.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7.png"/><Relationship Id="rId4" Type="http://schemas.openxmlformats.org/officeDocument/2006/relationships/image" Target="../media/image5.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7.png"/><Relationship Id="rId4" Type="http://schemas.openxmlformats.org/officeDocument/2006/relationships/image" Target="../media/image5.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3.xml"/><Relationship Id="rId3" Type="http://schemas.openxmlformats.org/officeDocument/2006/relationships/image" Target="../media/image7.png"/><Relationship Id="rId4" Type="http://schemas.openxmlformats.org/officeDocument/2006/relationships/image" Target="../media/image5.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7.png"/><Relationship Id="rId4" Type="http://schemas.openxmlformats.org/officeDocument/2006/relationships/image" Target="../media/image5.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7.png"/><Relationship Id="rId4" Type="http://schemas.openxmlformats.org/officeDocument/2006/relationships/image" Target="../media/image5.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7.png"/><Relationship Id="rId4" Type="http://schemas.openxmlformats.org/officeDocument/2006/relationships/image" Target="../media/image5.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6.xml"/><Relationship Id="rId3" Type="http://schemas.openxmlformats.org/officeDocument/2006/relationships/image" Target="../media/image7.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7.xml"/><Relationship Id="rId3" Type="http://schemas.openxmlformats.org/officeDocument/2006/relationships/image" Target="../media/image10.png"/><Relationship Id="rId4" Type="http://schemas.openxmlformats.org/officeDocument/2006/relationships/image" Target="../media/image7.png"/><Relationship Id="rId5"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8.xml"/><Relationship Id="rId3" Type="http://schemas.openxmlformats.org/officeDocument/2006/relationships/image" Target="../media/image12.png"/><Relationship Id="rId4" Type="http://schemas.openxmlformats.org/officeDocument/2006/relationships/image" Target="../media/image7.png"/><Relationship Id="rId5"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9.xml"/><Relationship Id="rId3" Type="http://schemas.openxmlformats.org/officeDocument/2006/relationships/image" Target="../media/image14.png"/><Relationship Id="rId4" Type="http://schemas.openxmlformats.org/officeDocument/2006/relationships/image" Target="../media/image7.png"/><Relationship Id="rId5"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1"/>
          <p:cNvSpPr/>
          <p:nvPr/>
        </p:nvSpPr>
        <p:spPr>
          <a:xfrm>
            <a:off x="6199545" y="1617937"/>
            <a:ext cx="2147621" cy="1787075"/>
          </a:xfrm>
          <a:custGeom>
            <a:rect b="b" l="l" r="r" t="t"/>
            <a:pathLst>
              <a:path extrusionOk="0" h="5065224" w="2386146">
                <a:moveTo>
                  <a:pt x="0" y="5065224"/>
                </a:moveTo>
                <a:lnTo>
                  <a:pt x="2386146" y="0"/>
                </a:lnTo>
                <a:lnTo>
                  <a:pt x="2386146" y="5065224"/>
                </a:lnTo>
                <a:lnTo>
                  <a:pt x="0" y="5065224"/>
                </a:lnTo>
                <a:close/>
              </a:path>
            </a:pathLst>
          </a:custGeom>
          <a:solidFill>
            <a:srgbClr val="D6E7F0">
              <a:alpha val="6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350" u="none" cap="none" strike="noStrike">
              <a:solidFill>
                <a:srgbClr val="FFFFFF"/>
              </a:solidFill>
              <a:latin typeface="Montserrat"/>
              <a:ea typeface="Montserrat"/>
              <a:cs typeface="Montserrat"/>
              <a:sym typeface="Montserrat"/>
            </a:endParaRPr>
          </a:p>
        </p:txBody>
      </p:sp>
      <p:sp>
        <p:nvSpPr>
          <p:cNvPr id="101" name="Google Shape;101;p1"/>
          <p:cNvSpPr/>
          <p:nvPr/>
        </p:nvSpPr>
        <p:spPr>
          <a:xfrm>
            <a:off x="796834" y="1608043"/>
            <a:ext cx="7550330" cy="1787075"/>
          </a:xfrm>
          <a:prstGeom prst="rect">
            <a:avLst/>
          </a:prstGeom>
          <a:noFill/>
          <a:ln cap="flat" cmpd="sng" w="127000">
            <a:solidFill>
              <a:srgbClr val="DEDEDE"/>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t/>
            </a:r>
            <a:endParaRPr b="0" i="0" sz="1350" u="none" cap="none" strike="noStrike">
              <a:solidFill>
                <a:srgbClr val="000000"/>
              </a:solidFill>
              <a:latin typeface="Montserrat"/>
              <a:ea typeface="Montserrat"/>
              <a:cs typeface="Montserrat"/>
              <a:sym typeface="Montserrat"/>
            </a:endParaRPr>
          </a:p>
        </p:txBody>
      </p:sp>
      <p:sp>
        <p:nvSpPr>
          <p:cNvPr id="102" name="Google Shape;102;p1"/>
          <p:cNvSpPr txBox="1"/>
          <p:nvPr/>
        </p:nvSpPr>
        <p:spPr>
          <a:xfrm>
            <a:off x="2490716" y="1350994"/>
            <a:ext cx="4162568" cy="584775"/>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3200" u="none" cap="none" strike="noStrike">
                <a:solidFill>
                  <a:srgbClr val="002060"/>
                </a:solidFill>
                <a:latin typeface="Arial"/>
                <a:ea typeface="Arial"/>
                <a:cs typeface="Arial"/>
                <a:sym typeface="Arial"/>
              </a:rPr>
              <a:t>RAGnRoll</a:t>
            </a:r>
            <a:endParaRPr b="0" i="0" sz="3200" u="none" cap="none" strike="noStrike">
              <a:solidFill>
                <a:srgbClr val="002060"/>
              </a:solidFill>
              <a:latin typeface="Arial"/>
              <a:ea typeface="Arial"/>
              <a:cs typeface="Arial"/>
              <a:sym typeface="Arial"/>
            </a:endParaRPr>
          </a:p>
        </p:txBody>
      </p:sp>
      <p:pic>
        <p:nvPicPr>
          <p:cNvPr id="103" name="Google Shape;103;p1"/>
          <p:cNvPicPr preferRelativeResize="0"/>
          <p:nvPr/>
        </p:nvPicPr>
        <p:blipFill rotWithShape="1">
          <a:blip r:embed="rId3">
            <a:alphaModFix/>
          </a:blip>
          <a:srcRect b="16797" l="9763" r="8925" t="18455"/>
          <a:stretch/>
        </p:blipFill>
        <p:spPr>
          <a:xfrm>
            <a:off x="5669962" y="1453619"/>
            <a:ext cx="529582" cy="421693"/>
          </a:xfrm>
          <a:prstGeom prst="rect">
            <a:avLst/>
          </a:prstGeom>
          <a:noFill/>
          <a:ln>
            <a:noFill/>
          </a:ln>
        </p:spPr>
      </p:pic>
      <p:sp>
        <p:nvSpPr>
          <p:cNvPr id="104" name="Google Shape;104;p1"/>
          <p:cNvSpPr txBox="1"/>
          <p:nvPr/>
        </p:nvSpPr>
        <p:spPr>
          <a:xfrm>
            <a:off x="2538149" y="2110083"/>
            <a:ext cx="4115135" cy="46166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Arial"/>
              <a:buNone/>
            </a:pPr>
            <a:r>
              <a:rPr b="0" i="0" lang="en-US" sz="2400" u="none" cap="none" strike="noStrike">
                <a:solidFill>
                  <a:schemeClr val="lt1"/>
                </a:solidFill>
                <a:latin typeface="Arial"/>
                <a:ea typeface="Arial"/>
                <a:cs typeface="Arial"/>
                <a:sym typeface="Arial"/>
              </a:rPr>
              <a:t>AI 중급 프로젝트 최종 발표</a:t>
            </a:r>
            <a:endParaRPr/>
          </a:p>
        </p:txBody>
      </p:sp>
      <p:sp>
        <p:nvSpPr>
          <p:cNvPr id="105" name="Google Shape;105;p1"/>
          <p:cNvSpPr txBox="1"/>
          <p:nvPr/>
        </p:nvSpPr>
        <p:spPr>
          <a:xfrm>
            <a:off x="2944454" y="3130970"/>
            <a:ext cx="1672253" cy="2616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050" u="none" cap="none" strike="noStrike">
                <a:solidFill>
                  <a:srgbClr val="0C0C0C"/>
                </a:solidFill>
                <a:latin typeface="Arial"/>
                <a:ea typeface="Arial"/>
                <a:cs typeface="Arial"/>
                <a:sym typeface="Arial"/>
              </a:rPr>
              <a:t>2025.9.11~2025.10.02</a:t>
            </a:r>
            <a:endParaRPr b="0" i="0" sz="1050" u="none" cap="none" strike="noStrike">
              <a:solidFill>
                <a:srgbClr val="0C0C0C"/>
              </a:solidFill>
              <a:latin typeface="Arial"/>
              <a:ea typeface="Arial"/>
              <a:cs typeface="Arial"/>
              <a:sym typeface="Arial"/>
            </a:endParaRPr>
          </a:p>
        </p:txBody>
      </p:sp>
      <p:pic>
        <p:nvPicPr>
          <p:cNvPr id="106" name="Google Shape;106;p1"/>
          <p:cNvPicPr preferRelativeResize="0"/>
          <p:nvPr/>
        </p:nvPicPr>
        <p:blipFill rotWithShape="1">
          <a:blip r:embed="rId4">
            <a:alphaModFix/>
          </a:blip>
          <a:srcRect b="0" l="0" r="0" t="0"/>
          <a:stretch/>
        </p:blipFill>
        <p:spPr>
          <a:xfrm>
            <a:off x="2592340" y="1460226"/>
            <a:ext cx="800820" cy="329749"/>
          </a:xfrm>
          <a:prstGeom prst="rect">
            <a:avLst/>
          </a:prstGeom>
          <a:noFill/>
          <a:ln>
            <a:noFill/>
          </a:ln>
        </p:spPr>
      </p:pic>
      <p:sp>
        <p:nvSpPr>
          <p:cNvPr id="107" name="Google Shape;107;p1"/>
          <p:cNvSpPr/>
          <p:nvPr/>
        </p:nvSpPr>
        <p:spPr>
          <a:xfrm rot="10800000">
            <a:off x="854156" y="1678212"/>
            <a:ext cx="1636558" cy="1787073"/>
          </a:xfrm>
          <a:custGeom>
            <a:rect b="b" l="l" r="r" t="t"/>
            <a:pathLst>
              <a:path extrusionOk="0" h="5065224" w="2386146">
                <a:moveTo>
                  <a:pt x="0" y="5065224"/>
                </a:moveTo>
                <a:lnTo>
                  <a:pt x="2386146" y="0"/>
                </a:lnTo>
                <a:lnTo>
                  <a:pt x="2386146" y="5065224"/>
                </a:lnTo>
                <a:lnTo>
                  <a:pt x="0" y="5065224"/>
                </a:lnTo>
                <a:close/>
              </a:path>
            </a:pathLst>
          </a:custGeom>
          <a:solidFill>
            <a:srgbClr val="D6E7F0">
              <a:alpha val="6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350" u="none" cap="none" strike="noStrike">
              <a:solidFill>
                <a:srgbClr val="FFFFFF"/>
              </a:solidFill>
              <a:latin typeface="Montserrat"/>
              <a:ea typeface="Montserrat"/>
              <a:cs typeface="Montserrat"/>
              <a:sym typeface="Montserrat"/>
            </a:endParaRPr>
          </a:p>
        </p:txBody>
      </p:sp>
      <p:grpSp>
        <p:nvGrpSpPr>
          <p:cNvPr id="108" name="Google Shape;108;p1"/>
          <p:cNvGrpSpPr/>
          <p:nvPr/>
        </p:nvGrpSpPr>
        <p:grpSpPr>
          <a:xfrm>
            <a:off x="2575331" y="1378290"/>
            <a:ext cx="4002890" cy="509711"/>
            <a:chOff x="2579427" y="1378290"/>
            <a:chExt cx="3971498" cy="509711"/>
          </a:xfrm>
        </p:grpSpPr>
        <p:cxnSp>
          <p:nvCxnSpPr>
            <p:cNvPr id="109" name="Google Shape;109;p1"/>
            <p:cNvCxnSpPr/>
            <p:nvPr/>
          </p:nvCxnSpPr>
          <p:spPr>
            <a:xfrm>
              <a:off x="2579427" y="1378290"/>
              <a:ext cx="3971498" cy="0"/>
            </a:xfrm>
            <a:prstGeom prst="straightConnector1">
              <a:avLst/>
            </a:prstGeom>
            <a:noFill/>
            <a:ln cap="flat" cmpd="sng" w="9525">
              <a:solidFill>
                <a:srgbClr val="AB3C19"/>
              </a:solidFill>
              <a:prstDash val="solid"/>
              <a:round/>
              <a:headEnd len="sm" w="sm" type="none"/>
              <a:tailEnd len="sm" w="sm" type="none"/>
            </a:ln>
          </p:spPr>
        </p:cxnSp>
        <p:cxnSp>
          <p:nvCxnSpPr>
            <p:cNvPr id="110" name="Google Shape;110;p1"/>
            <p:cNvCxnSpPr/>
            <p:nvPr/>
          </p:nvCxnSpPr>
          <p:spPr>
            <a:xfrm>
              <a:off x="2579427" y="1888001"/>
              <a:ext cx="3971498" cy="0"/>
            </a:xfrm>
            <a:prstGeom prst="straightConnector1">
              <a:avLst/>
            </a:prstGeom>
            <a:noFill/>
            <a:ln cap="flat" cmpd="sng" w="9525">
              <a:solidFill>
                <a:srgbClr val="AB3C19"/>
              </a:solidFill>
              <a:prstDash val="solid"/>
              <a:round/>
              <a:headEnd len="sm" w="sm" type="none"/>
              <a:tailEnd len="sm" w="sm" type="none"/>
            </a:ln>
          </p:spPr>
        </p:cxnSp>
      </p:grpSp>
      <p:sp>
        <p:nvSpPr>
          <p:cNvPr id="111" name="Google Shape;111;p1"/>
          <p:cNvSpPr txBox="1"/>
          <p:nvPr/>
        </p:nvSpPr>
        <p:spPr>
          <a:xfrm>
            <a:off x="2554690" y="2551168"/>
            <a:ext cx="4098594" cy="369302"/>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chemeClr val="lt1"/>
                </a:solidFill>
                <a:latin typeface="Arial"/>
                <a:ea typeface="Arial"/>
                <a:cs typeface="Arial"/>
                <a:sym typeface="Arial"/>
              </a:rPr>
              <a:t>고인범 | 유준영 |  이종서 | 공지연</a:t>
            </a:r>
            <a:endParaRPr b="0" i="0" sz="1200" u="none" cap="none" strike="noStrike">
              <a:solidFill>
                <a:schemeClr val="lt1"/>
              </a:solidFill>
              <a:latin typeface="Arial"/>
              <a:ea typeface="Arial"/>
              <a:cs typeface="Arial"/>
              <a:sym typeface="Arial"/>
            </a:endParaRPr>
          </a:p>
        </p:txBody>
      </p:sp>
      <p:sp>
        <p:nvSpPr>
          <p:cNvPr id="112" name="Google Shape;112;p1"/>
          <p:cNvSpPr txBox="1"/>
          <p:nvPr/>
        </p:nvSpPr>
        <p:spPr>
          <a:xfrm>
            <a:off x="3735872" y="2866822"/>
            <a:ext cx="1672253" cy="2616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050" u="none" cap="none" strike="noStrike">
                <a:solidFill>
                  <a:schemeClr val="lt1"/>
                </a:solidFill>
                <a:latin typeface="Arial"/>
                <a:ea typeface="Arial"/>
                <a:cs typeface="Arial"/>
                <a:sym typeface="Arial"/>
              </a:rPr>
              <a:t>2025.9.11~2025.10.02</a:t>
            </a:r>
            <a:endParaRPr b="0" i="0" sz="1050" u="none" cap="none" strike="noStrike">
              <a:solidFill>
                <a:schemeClr val="lt1"/>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5" name="Shape 895"/>
        <p:cNvGrpSpPr/>
        <p:nvPr/>
      </p:nvGrpSpPr>
      <p:grpSpPr>
        <a:xfrm>
          <a:off x="0" y="0"/>
          <a:ext cx="0" cy="0"/>
          <a:chOff x="0" y="0"/>
          <a:chExt cx="0" cy="0"/>
        </a:xfrm>
      </p:grpSpPr>
      <p:sp>
        <p:nvSpPr>
          <p:cNvPr id="896" name="Google Shape;896;p10"/>
          <p:cNvSpPr/>
          <p:nvPr/>
        </p:nvSpPr>
        <p:spPr>
          <a:xfrm>
            <a:off x="0" y="828675"/>
            <a:ext cx="9144001" cy="4314825"/>
          </a:xfrm>
          <a:prstGeom prst="rect">
            <a:avLst/>
          </a:prstGeom>
          <a:solidFill>
            <a:srgbClr val="F2F2F2"/>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Montserrat"/>
              <a:ea typeface="Montserrat"/>
              <a:cs typeface="Montserrat"/>
              <a:sym typeface="Montserrat"/>
            </a:endParaRPr>
          </a:p>
        </p:txBody>
      </p:sp>
      <p:sp>
        <p:nvSpPr>
          <p:cNvPr id="897" name="Google Shape;897;p10"/>
          <p:cNvSpPr txBox="1"/>
          <p:nvPr/>
        </p:nvSpPr>
        <p:spPr>
          <a:xfrm>
            <a:off x="169303" y="265212"/>
            <a:ext cx="45720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100"/>
              <a:buFont typeface="Arial"/>
              <a:buNone/>
            </a:pPr>
            <a:r>
              <a:rPr b="1" i="0" lang="en-US" sz="2000" u="none" cap="none" strike="noStrike">
                <a:solidFill>
                  <a:srgbClr val="002060"/>
                </a:solidFill>
              </a:rPr>
              <a:t>Metadata &amp; EDA  결론</a:t>
            </a:r>
            <a:endParaRPr b="1" i="0" sz="2000" u="none" cap="none" strike="noStrike">
              <a:solidFill>
                <a:srgbClr val="002060"/>
              </a:solidFill>
            </a:endParaRPr>
          </a:p>
        </p:txBody>
      </p:sp>
      <p:sp>
        <p:nvSpPr>
          <p:cNvPr id="898" name="Google Shape;898;p10"/>
          <p:cNvSpPr txBox="1"/>
          <p:nvPr/>
        </p:nvSpPr>
        <p:spPr>
          <a:xfrm>
            <a:off x="338171" y="1412550"/>
            <a:ext cx="8596279" cy="2476032"/>
          </a:xfrm>
          <a:prstGeom prst="rect">
            <a:avLst/>
          </a:prstGeom>
          <a:noFill/>
          <a:ln>
            <a:noFill/>
          </a:ln>
        </p:spPr>
        <p:txBody>
          <a:bodyPr anchorCtr="0" anchor="t" bIns="91425" lIns="91425" spcFirstLastPara="1" rIns="91425" wrap="square" tIns="91425">
            <a:spAutoFit/>
          </a:bodyPr>
          <a:lstStyle/>
          <a:p>
            <a:pPr indent="-361950" lvl="0" marL="457200" marR="0" rtl="0" algn="l">
              <a:lnSpc>
                <a:spcPct val="115000"/>
              </a:lnSpc>
              <a:spcBef>
                <a:spcPts val="1200"/>
              </a:spcBef>
              <a:spcAft>
                <a:spcPts val="0"/>
              </a:spcAft>
              <a:buClr>
                <a:schemeClr val="dk1"/>
              </a:buClr>
              <a:buSzPts val="2100"/>
              <a:buFont typeface="Arial"/>
              <a:buChar char="●"/>
            </a:pPr>
            <a:r>
              <a:rPr b="1" i="0" lang="en-US" sz="2100" u="none" cap="none" strike="noStrike">
                <a:solidFill>
                  <a:srgbClr val="FF0000"/>
                </a:solidFill>
                <a:latin typeface="Arial"/>
                <a:ea typeface="Arial"/>
                <a:cs typeface="Arial"/>
                <a:sym typeface="Arial"/>
              </a:rPr>
              <a:t>결측치 </a:t>
            </a:r>
            <a:r>
              <a:rPr b="0" i="0" lang="en-US" sz="2100" u="none" cap="none" strike="noStrike">
                <a:solidFill>
                  <a:schemeClr val="dk1"/>
                </a:solidFill>
                <a:latin typeface="Arial"/>
                <a:ea typeface="Arial"/>
                <a:cs typeface="Arial"/>
                <a:sym typeface="Arial"/>
              </a:rPr>
              <a:t>: 존재 → </a:t>
            </a:r>
            <a:r>
              <a:rPr b="0" i="1" lang="en-US" sz="2100" u="none" cap="none" strike="noStrike">
                <a:solidFill>
                  <a:schemeClr val="dk1"/>
                </a:solidFill>
                <a:latin typeface="Arial"/>
                <a:ea typeface="Arial"/>
                <a:cs typeface="Arial"/>
                <a:sym typeface="Arial"/>
              </a:rPr>
              <a:t>있는 그대로 유지</a:t>
            </a:r>
            <a:r>
              <a:rPr b="0" i="0" lang="en-US" sz="2100" u="none" cap="none" strike="noStrike">
                <a:solidFill>
                  <a:schemeClr val="dk1"/>
                </a:solidFill>
                <a:latin typeface="Arial"/>
                <a:ea typeface="Arial"/>
                <a:cs typeface="Arial"/>
                <a:sym typeface="Arial"/>
              </a:rPr>
              <a:t> (추후 보강 로직 계획)</a:t>
            </a:r>
            <a:endParaRPr b="0" i="0" sz="2100" u="none" cap="none" strike="noStrike">
              <a:solidFill>
                <a:schemeClr val="dk1"/>
              </a:solidFill>
              <a:latin typeface="Arial"/>
              <a:ea typeface="Arial"/>
              <a:cs typeface="Arial"/>
              <a:sym typeface="Arial"/>
            </a:endParaRPr>
          </a:p>
          <a:p>
            <a:pPr indent="0" lvl="0" marL="0" marR="0" rtl="0" algn="l">
              <a:lnSpc>
                <a:spcPct val="115000"/>
              </a:lnSpc>
              <a:spcBef>
                <a:spcPts val="1200"/>
              </a:spcBef>
              <a:spcAft>
                <a:spcPts val="0"/>
              </a:spcAft>
              <a:buClr>
                <a:srgbClr val="000000"/>
              </a:buClr>
              <a:buSzPts val="100"/>
              <a:buFont typeface="Arial"/>
              <a:buNone/>
            </a:pPr>
            <a:r>
              <a:t/>
            </a:r>
            <a:endParaRPr b="0" i="0" sz="100" u="none" cap="none" strike="noStrike">
              <a:solidFill>
                <a:schemeClr val="dk1"/>
              </a:solidFill>
              <a:latin typeface="Arial"/>
              <a:ea typeface="Arial"/>
              <a:cs typeface="Arial"/>
              <a:sym typeface="Arial"/>
            </a:endParaRPr>
          </a:p>
          <a:p>
            <a:pPr indent="-361950" lvl="0" marL="457200" marR="0" rtl="0" algn="l">
              <a:lnSpc>
                <a:spcPct val="115000"/>
              </a:lnSpc>
              <a:spcBef>
                <a:spcPts val="1200"/>
              </a:spcBef>
              <a:spcAft>
                <a:spcPts val="0"/>
              </a:spcAft>
              <a:buClr>
                <a:schemeClr val="dk1"/>
              </a:buClr>
              <a:buSzPts val="2100"/>
              <a:buFont typeface="Arial"/>
              <a:buChar char="●"/>
            </a:pPr>
            <a:r>
              <a:rPr b="1" i="0" lang="en-US" sz="2100" u="none" cap="none" strike="noStrike">
                <a:solidFill>
                  <a:srgbClr val="FF0000"/>
                </a:solidFill>
                <a:latin typeface="Arial"/>
                <a:ea typeface="Arial"/>
                <a:cs typeface="Arial"/>
                <a:sym typeface="Arial"/>
              </a:rPr>
              <a:t>중복 사업명 </a:t>
            </a:r>
            <a:r>
              <a:rPr b="0" i="0" lang="en-US" sz="2100" u="none" cap="none" strike="noStrike">
                <a:solidFill>
                  <a:schemeClr val="dk1"/>
                </a:solidFill>
                <a:latin typeface="Arial"/>
                <a:ea typeface="Arial"/>
                <a:cs typeface="Arial"/>
                <a:sym typeface="Arial"/>
              </a:rPr>
              <a:t>: 일부 존재 → 컬렉션/파일명/공고번호 조합으로 구분. </a:t>
            </a:r>
            <a:endParaRPr b="0" i="0" sz="2100" u="none" cap="none" strike="noStrike">
              <a:solidFill>
                <a:schemeClr val="dk1"/>
              </a:solidFill>
              <a:latin typeface="Arial"/>
              <a:ea typeface="Arial"/>
              <a:cs typeface="Arial"/>
              <a:sym typeface="Arial"/>
            </a:endParaRPr>
          </a:p>
          <a:p>
            <a:pPr indent="-361950" lvl="1" marL="914400" marR="0" rtl="0" algn="l">
              <a:lnSpc>
                <a:spcPct val="115000"/>
              </a:lnSpc>
              <a:spcBef>
                <a:spcPts val="0"/>
              </a:spcBef>
              <a:spcAft>
                <a:spcPts val="0"/>
              </a:spcAft>
              <a:buClr>
                <a:schemeClr val="dk1"/>
              </a:buClr>
              <a:buSzPts val="2100"/>
              <a:buFont typeface="Arial"/>
              <a:buChar char="○"/>
            </a:pPr>
            <a:r>
              <a:rPr b="0" i="0" lang="en-US" sz="2100" u="none" cap="none" strike="noStrike">
                <a:solidFill>
                  <a:schemeClr val="dk1"/>
                </a:solidFill>
                <a:latin typeface="Arial"/>
                <a:ea typeface="Arial"/>
                <a:cs typeface="Arial"/>
                <a:sym typeface="Arial"/>
              </a:rPr>
              <a:t>추가 확인 결과, </a:t>
            </a:r>
            <a:r>
              <a:rPr b="0" i="0" lang="en-US" sz="2100" u="none" cap="none" strike="noStrike">
                <a:solidFill>
                  <a:srgbClr val="FF0000"/>
                </a:solidFill>
                <a:latin typeface="Arial"/>
                <a:ea typeface="Arial"/>
                <a:cs typeface="Arial"/>
                <a:sym typeface="Arial"/>
              </a:rPr>
              <a:t>발주기관만 다른 동일한 사업</a:t>
            </a:r>
            <a:r>
              <a:rPr b="0" i="0" lang="en-US" sz="2100" u="none" cap="none" strike="noStrike">
                <a:solidFill>
                  <a:schemeClr val="dk1"/>
                </a:solidFill>
                <a:latin typeface="Arial"/>
                <a:ea typeface="Arial"/>
                <a:cs typeface="Arial"/>
                <a:sym typeface="Arial"/>
              </a:rPr>
              <a:t>임을 확인</a:t>
            </a:r>
            <a:endParaRPr b="0" i="0" sz="2100" u="none" cap="none" strike="noStrike">
              <a:solidFill>
                <a:schemeClr val="dk1"/>
              </a:solidFill>
              <a:latin typeface="Arial"/>
              <a:ea typeface="Arial"/>
              <a:cs typeface="Arial"/>
              <a:sym typeface="Arial"/>
            </a:endParaRPr>
          </a:p>
          <a:p>
            <a:pPr indent="0" lvl="0" marL="0" marR="0" rtl="0" algn="l">
              <a:lnSpc>
                <a:spcPct val="115000"/>
              </a:lnSpc>
              <a:spcBef>
                <a:spcPts val="1200"/>
              </a:spcBef>
              <a:spcAft>
                <a:spcPts val="0"/>
              </a:spcAft>
              <a:buClr>
                <a:srgbClr val="000000"/>
              </a:buClr>
              <a:buSzPts val="100"/>
              <a:buFont typeface="Arial"/>
              <a:buNone/>
            </a:pPr>
            <a:r>
              <a:t/>
            </a:r>
            <a:endParaRPr b="0" i="0" sz="100" u="none" cap="none" strike="noStrike">
              <a:solidFill>
                <a:schemeClr val="dk1"/>
              </a:solidFill>
              <a:latin typeface="Arial"/>
              <a:ea typeface="Arial"/>
              <a:cs typeface="Arial"/>
              <a:sym typeface="Arial"/>
            </a:endParaRPr>
          </a:p>
          <a:p>
            <a:pPr indent="-361950" lvl="0" marL="457200" marR="0" rtl="0" algn="l">
              <a:lnSpc>
                <a:spcPct val="115000"/>
              </a:lnSpc>
              <a:spcBef>
                <a:spcPts val="1200"/>
              </a:spcBef>
              <a:spcAft>
                <a:spcPts val="0"/>
              </a:spcAft>
              <a:buClr>
                <a:schemeClr val="dk1"/>
              </a:buClr>
              <a:buSzPts val="2100"/>
              <a:buFont typeface="Arial"/>
              <a:buChar char="●"/>
            </a:pPr>
            <a:r>
              <a:rPr b="1" i="0" lang="en-US" sz="2100" u="none" cap="none" strike="noStrike">
                <a:solidFill>
                  <a:srgbClr val="FF0000"/>
                </a:solidFill>
                <a:latin typeface="Arial"/>
                <a:ea typeface="Arial"/>
                <a:cs typeface="Arial"/>
                <a:sym typeface="Arial"/>
              </a:rPr>
              <a:t>개행 문자(\n, \r) </a:t>
            </a:r>
            <a:r>
              <a:rPr b="0" i="0" lang="en-US" sz="2100" u="none" cap="none" strike="noStrike">
                <a:solidFill>
                  <a:schemeClr val="dk1"/>
                </a:solidFill>
                <a:latin typeface="Arial"/>
                <a:ea typeface="Arial"/>
                <a:cs typeface="Arial"/>
                <a:sym typeface="Arial"/>
              </a:rPr>
              <a:t>: 다수 발견 → 전처리 시 정규화</a:t>
            </a:r>
            <a:endParaRPr b="0" i="0" sz="2100" u="none" cap="none" strike="noStrike">
              <a:solidFill>
                <a:schemeClr val="dk1"/>
              </a:solidFill>
              <a:latin typeface="Arial"/>
              <a:ea typeface="Arial"/>
              <a:cs typeface="Arial"/>
              <a:sym typeface="Arial"/>
            </a:endParaRPr>
          </a:p>
        </p:txBody>
      </p:sp>
      <p:grpSp>
        <p:nvGrpSpPr>
          <p:cNvPr id="899" name="Google Shape;899;p10"/>
          <p:cNvGrpSpPr/>
          <p:nvPr/>
        </p:nvGrpSpPr>
        <p:grpSpPr>
          <a:xfrm>
            <a:off x="-1" y="0"/>
            <a:ext cx="45719" cy="5170720"/>
            <a:chOff x="0" y="0"/>
            <a:chExt cx="666750" cy="5170720"/>
          </a:xfrm>
        </p:grpSpPr>
        <p:sp>
          <p:nvSpPr>
            <p:cNvPr id="900" name="Google Shape;900;p10"/>
            <p:cNvSpPr/>
            <p:nvPr/>
          </p:nvSpPr>
          <p:spPr>
            <a:xfrm>
              <a:off x="0" y="0"/>
              <a:ext cx="666750" cy="3000375"/>
            </a:xfrm>
            <a:prstGeom prst="rect">
              <a:avLst/>
            </a:prstGeom>
            <a:solidFill>
              <a:srgbClr val="00B0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rgbClr val="FFFFFF"/>
                </a:solidFill>
                <a:latin typeface="Montserrat"/>
                <a:ea typeface="Montserrat"/>
                <a:cs typeface="Montserrat"/>
                <a:sym typeface="Montserrat"/>
              </a:endParaRPr>
            </a:p>
          </p:txBody>
        </p:sp>
        <p:sp>
          <p:nvSpPr>
            <p:cNvPr id="901" name="Google Shape;901;p10"/>
            <p:cNvSpPr/>
            <p:nvPr/>
          </p:nvSpPr>
          <p:spPr>
            <a:xfrm>
              <a:off x="0" y="3000375"/>
              <a:ext cx="666750" cy="2170345"/>
            </a:xfrm>
            <a:prstGeom prst="rect">
              <a:avLst/>
            </a:prstGeom>
            <a:solidFill>
              <a:srgbClr val="FEE19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rgbClr val="FFFFFF"/>
                </a:solidFill>
                <a:latin typeface="Montserrat"/>
                <a:ea typeface="Montserrat"/>
                <a:cs typeface="Montserrat"/>
                <a:sym typeface="Montserrat"/>
              </a:endParaRPr>
            </a:p>
          </p:txBody>
        </p:sp>
      </p:grpSp>
      <p:grpSp>
        <p:nvGrpSpPr>
          <p:cNvPr id="902" name="Google Shape;902;p10"/>
          <p:cNvGrpSpPr/>
          <p:nvPr/>
        </p:nvGrpSpPr>
        <p:grpSpPr>
          <a:xfrm>
            <a:off x="6491005" y="314512"/>
            <a:ext cx="2609648" cy="421693"/>
            <a:chOff x="6491005" y="314512"/>
            <a:chExt cx="2609648" cy="421693"/>
          </a:xfrm>
        </p:grpSpPr>
        <p:sp>
          <p:nvSpPr>
            <p:cNvPr id="903" name="Google Shape;903;p10"/>
            <p:cNvSpPr txBox="1"/>
            <p:nvPr/>
          </p:nvSpPr>
          <p:spPr>
            <a:xfrm>
              <a:off x="6755796" y="374716"/>
              <a:ext cx="2344857" cy="323135"/>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900"/>
                <a:buFont typeface="Arial"/>
                <a:buNone/>
              </a:pPr>
              <a:r>
                <a:rPr b="0" i="0" lang="en-US" sz="900" u="none" cap="none" strike="noStrike">
                  <a:solidFill>
                    <a:srgbClr val="002060"/>
                  </a:solidFill>
                  <a:latin typeface="Arial"/>
                  <a:ea typeface="Arial"/>
                  <a:cs typeface="Arial"/>
                  <a:sym typeface="Arial"/>
                </a:rPr>
                <a:t>고인범 | 유준영 |  이종서 | 공지연</a:t>
              </a:r>
              <a:endParaRPr b="0" i="0" sz="900" u="none" cap="none" strike="noStrike">
                <a:solidFill>
                  <a:srgbClr val="002060"/>
                </a:solidFill>
                <a:latin typeface="Arial"/>
                <a:ea typeface="Arial"/>
                <a:cs typeface="Arial"/>
                <a:sym typeface="Arial"/>
              </a:endParaRPr>
            </a:p>
          </p:txBody>
        </p:sp>
        <p:pic>
          <p:nvPicPr>
            <p:cNvPr id="904" name="Google Shape;904;p10"/>
            <p:cNvPicPr preferRelativeResize="0"/>
            <p:nvPr/>
          </p:nvPicPr>
          <p:blipFill rotWithShape="1">
            <a:blip r:embed="rId3">
              <a:alphaModFix/>
            </a:blip>
            <a:srcRect b="16797" l="9763" r="8925" t="18455"/>
            <a:stretch/>
          </p:blipFill>
          <p:spPr>
            <a:xfrm>
              <a:off x="6491005" y="314512"/>
              <a:ext cx="529582" cy="421693"/>
            </a:xfrm>
            <a:prstGeom prst="rect">
              <a:avLst/>
            </a:prstGeom>
            <a:noFill/>
            <a:ln>
              <a:noFill/>
            </a:ln>
          </p:spPr>
        </p:pic>
      </p:grpSp>
      <p:grpSp>
        <p:nvGrpSpPr>
          <p:cNvPr id="905" name="Google Shape;905;p10"/>
          <p:cNvGrpSpPr/>
          <p:nvPr/>
        </p:nvGrpSpPr>
        <p:grpSpPr>
          <a:xfrm>
            <a:off x="4340893" y="345621"/>
            <a:ext cx="1988422" cy="329749"/>
            <a:chOff x="4340893" y="345621"/>
            <a:chExt cx="1988422" cy="329749"/>
          </a:xfrm>
        </p:grpSpPr>
        <p:pic>
          <p:nvPicPr>
            <p:cNvPr id="906" name="Google Shape;906;p10"/>
            <p:cNvPicPr preferRelativeResize="0"/>
            <p:nvPr/>
          </p:nvPicPr>
          <p:blipFill rotWithShape="1">
            <a:blip r:embed="rId4">
              <a:alphaModFix/>
            </a:blip>
            <a:srcRect b="0" l="0" r="0" t="0"/>
            <a:stretch/>
          </p:blipFill>
          <p:spPr>
            <a:xfrm>
              <a:off x="4340893" y="345621"/>
              <a:ext cx="800820" cy="329749"/>
            </a:xfrm>
            <a:prstGeom prst="rect">
              <a:avLst/>
            </a:prstGeom>
            <a:noFill/>
            <a:ln>
              <a:noFill/>
            </a:ln>
          </p:spPr>
        </p:pic>
        <p:sp>
          <p:nvSpPr>
            <p:cNvPr id="907" name="Google Shape;907;p10"/>
            <p:cNvSpPr txBox="1"/>
            <p:nvPr/>
          </p:nvSpPr>
          <p:spPr>
            <a:xfrm>
              <a:off x="5032165" y="371995"/>
              <a:ext cx="1297150"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200" u="none" cap="none" strike="noStrike">
                  <a:solidFill>
                    <a:srgbClr val="000000"/>
                  </a:solidFill>
                  <a:latin typeface="Arial"/>
                  <a:ea typeface="Arial"/>
                  <a:cs typeface="Arial"/>
                  <a:sym typeface="Arial"/>
                </a:rPr>
                <a:t>AI 중급프로젝트</a:t>
              </a:r>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1" name="Shape 911"/>
        <p:cNvGrpSpPr/>
        <p:nvPr/>
      </p:nvGrpSpPr>
      <p:grpSpPr>
        <a:xfrm>
          <a:off x="0" y="0"/>
          <a:ext cx="0" cy="0"/>
          <a:chOff x="0" y="0"/>
          <a:chExt cx="0" cy="0"/>
        </a:xfrm>
      </p:grpSpPr>
      <p:grpSp>
        <p:nvGrpSpPr>
          <p:cNvPr id="912" name="Google Shape;912;p11"/>
          <p:cNvGrpSpPr/>
          <p:nvPr/>
        </p:nvGrpSpPr>
        <p:grpSpPr>
          <a:xfrm flipH="1" rot="10800000">
            <a:off x="4448174" y="0"/>
            <a:ext cx="4760883" cy="5170720"/>
            <a:chOff x="0" y="0"/>
            <a:chExt cx="666750" cy="5170720"/>
          </a:xfrm>
        </p:grpSpPr>
        <p:sp>
          <p:nvSpPr>
            <p:cNvPr id="913" name="Google Shape;913;p11"/>
            <p:cNvSpPr/>
            <p:nvPr/>
          </p:nvSpPr>
          <p:spPr>
            <a:xfrm>
              <a:off x="0" y="0"/>
              <a:ext cx="666750" cy="3000375"/>
            </a:xfrm>
            <a:prstGeom prst="rect">
              <a:avLst/>
            </a:prstGeom>
            <a:solidFill>
              <a:srgbClr val="00B0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rgbClr val="FFFFFF"/>
                </a:solidFill>
                <a:latin typeface="Montserrat"/>
                <a:ea typeface="Montserrat"/>
                <a:cs typeface="Montserrat"/>
                <a:sym typeface="Montserrat"/>
              </a:endParaRPr>
            </a:p>
          </p:txBody>
        </p:sp>
        <p:sp>
          <p:nvSpPr>
            <p:cNvPr id="914" name="Google Shape;914;p11"/>
            <p:cNvSpPr/>
            <p:nvPr/>
          </p:nvSpPr>
          <p:spPr>
            <a:xfrm>
              <a:off x="0" y="3000375"/>
              <a:ext cx="666750" cy="2170345"/>
            </a:xfrm>
            <a:prstGeom prst="rect">
              <a:avLst/>
            </a:prstGeom>
            <a:solidFill>
              <a:srgbClr val="FEE19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rgbClr val="FFFFFF"/>
                </a:solidFill>
                <a:latin typeface="Montserrat"/>
                <a:ea typeface="Montserrat"/>
                <a:cs typeface="Montserrat"/>
                <a:sym typeface="Montserrat"/>
              </a:endParaRPr>
            </a:p>
          </p:txBody>
        </p:sp>
      </p:grpSp>
      <p:grpSp>
        <p:nvGrpSpPr>
          <p:cNvPr id="915" name="Google Shape;915;p11"/>
          <p:cNvGrpSpPr/>
          <p:nvPr/>
        </p:nvGrpSpPr>
        <p:grpSpPr>
          <a:xfrm>
            <a:off x="-1" y="0"/>
            <a:ext cx="4448175" cy="5170720"/>
            <a:chOff x="0" y="0"/>
            <a:chExt cx="666750" cy="5170720"/>
          </a:xfrm>
        </p:grpSpPr>
        <p:sp>
          <p:nvSpPr>
            <p:cNvPr id="916" name="Google Shape;916;p11"/>
            <p:cNvSpPr/>
            <p:nvPr/>
          </p:nvSpPr>
          <p:spPr>
            <a:xfrm>
              <a:off x="0" y="0"/>
              <a:ext cx="666750" cy="3000375"/>
            </a:xfrm>
            <a:prstGeom prst="rect">
              <a:avLst/>
            </a:prstGeom>
            <a:solidFill>
              <a:srgbClr val="00B0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rgbClr val="FFFFFF"/>
                </a:solidFill>
                <a:latin typeface="Montserrat"/>
                <a:ea typeface="Montserrat"/>
                <a:cs typeface="Montserrat"/>
                <a:sym typeface="Montserrat"/>
              </a:endParaRPr>
            </a:p>
          </p:txBody>
        </p:sp>
        <p:sp>
          <p:nvSpPr>
            <p:cNvPr id="917" name="Google Shape;917;p11"/>
            <p:cNvSpPr/>
            <p:nvPr/>
          </p:nvSpPr>
          <p:spPr>
            <a:xfrm>
              <a:off x="0" y="3000375"/>
              <a:ext cx="666750" cy="2170345"/>
            </a:xfrm>
            <a:prstGeom prst="rect">
              <a:avLst/>
            </a:prstGeom>
            <a:solidFill>
              <a:srgbClr val="FEE19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rgbClr val="FFFFFF"/>
                </a:solidFill>
                <a:latin typeface="Montserrat"/>
                <a:ea typeface="Montserrat"/>
                <a:cs typeface="Montserrat"/>
                <a:sym typeface="Montserrat"/>
              </a:endParaRPr>
            </a:p>
          </p:txBody>
        </p:sp>
      </p:grpSp>
      <p:sp>
        <p:nvSpPr>
          <p:cNvPr id="918" name="Google Shape;918;p11"/>
          <p:cNvSpPr/>
          <p:nvPr/>
        </p:nvSpPr>
        <p:spPr>
          <a:xfrm>
            <a:off x="95250" y="133350"/>
            <a:ext cx="8953502" cy="4876802"/>
          </a:xfrm>
          <a:prstGeom prst="roundRect">
            <a:avLst>
              <a:gd fmla="val 3125" name="adj"/>
            </a:avLst>
          </a:prstGeom>
          <a:solidFill>
            <a:schemeClr val="lt1"/>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None/>
            </a:pPr>
            <a:r>
              <a:rPr b="0" i="0" lang="en-US" sz="1350" u="none" cap="none" strike="noStrike">
                <a:solidFill>
                  <a:srgbClr val="000000"/>
                </a:solidFill>
                <a:latin typeface="Montserrat SemiBold"/>
                <a:ea typeface="Montserrat SemiBold"/>
                <a:cs typeface="Montserrat SemiBold"/>
                <a:sym typeface="Montserrat SemiBold"/>
              </a:rPr>
              <a:t>1</a:t>
            </a:r>
            <a:endParaRPr b="0" i="0" sz="1350" u="none" cap="none" strike="noStrike">
              <a:solidFill>
                <a:srgbClr val="000000"/>
              </a:solidFill>
              <a:latin typeface="Montserrat SemiBold"/>
              <a:ea typeface="Montserrat SemiBold"/>
              <a:cs typeface="Montserrat SemiBold"/>
              <a:sym typeface="Montserrat SemiBold"/>
            </a:endParaRPr>
          </a:p>
        </p:txBody>
      </p:sp>
      <p:sp>
        <p:nvSpPr>
          <p:cNvPr id="919" name="Google Shape;919;p11"/>
          <p:cNvSpPr/>
          <p:nvPr/>
        </p:nvSpPr>
        <p:spPr>
          <a:xfrm>
            <a:off x="5926072" y="1985148"/>
            <a:ext cx="3217928" cy="2623064"/>
          </a:xfrm>
          <a:custGeom>
            <a:rect b="b" l="l" r="r" t="t"/>
            <a:pathLst>
              <a:path extrusionOk="0" h="3497419" w="4290570">
                <a:moveTo>
                  <a:pt x="2653021" y="0"/>
                </a:moveTo>
                <a:cubicBezTo>
                  <a:pt x="2851893" y="0"/>
                  <a:pt x="3046109" y="23878"/>
                  <a:pt x="3224231" y="70761"/>
                </a:cubicBezTo>
                <a:cubicBezTo>
                  <a:pt x="3286266" y="97977"/>
                  <a:pt x="3351507" y="128104"/>
                  <a:pt x="3418896" y="160822"/>
                </a:cubicBezTo>
                <a:cubicBezTo>
                  <a:pt x="3511724" y="205964"/>
                  <a:pt x="3608591" y="256015"/>
                  <a:pt x="3706340" y="310590"/>
                </a:cubicBezTo>
                <a:lnTo>
                  <a:pt x="3706359" y="311824"/>
                </a:lnTo>
                <a:lnTo>
                  <a:pt x="4005322" y="492993"/>
                </a:lnTo>
                <a:cubicBezTo>
                  <a:pt x="4104171" y="558243"/>
                  <a:pt x="4200423" y="627828"/>
                  <a:pt x="4290570" y="701301"/>
                </a:cubicBezTo>
                <a:lnTo>
                  <a:pt x="4290570" y="2420950"/>
                </a:lnTo>
                <a:cubicBezTo>
                  <a:pt x="4259016" y="2435813"/>
                  <a:pt x="4226820" y="2449922"/>
                  <a:pt x="4194232" y="2463334"/>
                </a:cubicBezTo>
                <a:cubicBezTo>
                  <a:pt x="4006869" y="2540448"/>
                  <a:pt x="3854347" y="2610303"/>
                  <a:pt x="3704212" y="2718780"/>
                </a:cubicBezTo>
                <a:cubicBezTo>
                  <a:pt x="3654167" y="2754931"/>
                  <a:pt x="3604379" y="2795381"/>
                  <a:pt x="3553661" y="2841831"/>
                </a:cubicBezTo>
                <a:cubicBezTo>
                  <a:pt x="3520740" y="2871850"/>
                  <a:pt x="3490360" y="2904666"/>
                  <a:pt x="3461304" y="2938953"/>
                </a:cubicBezTo>
                <a:lnTo>
                  <a:pt x="3379172" y="3042039"/>
                </a:lnTo>
                <a:lnTo>
                  <a:pt x="3378741" y="3044799"/>
                </a:lnTo>
                <a:cubicBezTo>
                  <a:pt x="3376064" y="3048265"/>
                  <a:pt x="3373404" y="3051730"/>
                  <a:pt x="3370735" y="3055201"/>
                </a:cubicBezTo>
                <a:cubicBezTo>
                  <a:pt x="3312835" y="3130502"/>
                  <a:pt x="3254880" y="3205900"/>
                  <a:pt x="3185639" y="3269188"/>
                </a:cubicBezTo>
                <a:cubicBezTo>
                  <a:pt x="3140869" y="3313448"/>
                  <a:pt x="3092875" y="3353137"/>
                  <a:pt x="3039641" y="3385164"/>
                </a:cubicBezTo>
                <a:cubicBezTo>
                  <a:pt x="2907156" y="3465744"/>
                  <a:pt x="2770767" y="3497419"/>
                  <a:pt x="2632575" y="3497419"/>
                </a:cubicBezTo>
                <a:cubicBezTo>
                  <a:pt x="2231824" y="3497419"/>
                  <a:pt x="1815710" y="3231120"/>
                  <a:pt x="1433970" y="3118743"/>
                </a:cubicBezTo>
                <a:cubicBezTo>
                  <a:pt x="1343402" y="3090438"/>
                  <a:pt x="1253604" y="3080443"/>
                  <a:pt x="1164511" y="3080443"/>
                </a:cubicBezTo>
                <a:cubicBezTo>
                  <a:pt x="978126" y="3080443"/>
                  <a:pt x="794666" y="3124151"/>
                  <a:pt x="612577" y="3135459"/>
                </a:cubicBezTo>
                <a:cubicBezTo>
                  <a:pt x="547071" y="3134754"/>
                  <a:pt x="480836" y="3126820"/>
                  <a:pt x="414433" y="3111036"/>
                </a:cubicBezTo>
                <a:cubicBezTo>
                  <a:pt x="363210" y="3101780"/>
                  <a:pt x="312116" y="3088319"/>
                  <a:pt x="261414" y="3070426"/>
                </a:cubicBezTo>
                <a:lnTo>
                  <a:pt x="262373" y="3068476"/>
                </a:lnTo>
                <a:lnTo>
                  <a:pt x="168207" y="3029767"/>
                </a:lnTo>
                <a:cubicBezTo>
                  <a:pt x="4516" y="2949175"/>
                  <a:pt x="-36312" y="2742942"/>
                  <a:pt x="30979" y="2580557"/>
                </a:cubicBezTo>
                <a:lnTo>
                  <a:pt x="65463" y="2515889"/>
                </a:lnTo>
                <a:lnTo>
                  <a:pt x="64281" y="2515618"/>
                </a:lnTo>
                <a:cubicBezTo>
                  <a:pt x="78002" y="2495092"/>
                  <a:pt x="93791" y="2475930"/>
                  <a:pt x="111640" y="2458548"/>
                </a:cubicBezTo>
                <a:cubicBezTo>
                  <a:pt x="360549" y="2204008"/>
                  <a:pt x="679460" y="2005158"/>
                  <a:pt x="772833" y="1647219"/>
                </a:cubicBezTo>
                <a:cubicBezTo>
                  <a:pt x="796140" y="1581590"/>
                  <a:pt x="816562" y="1515473"/>
                  <a:pt x="836567" y="1449692"/>
                </a:cubicBezTo>
                <a:cubicBezTo>
                  <a:pt x="896591" y="1252358"/>
                  <a:pt x="952911" y="1058080"/>
                  <a:pt x="1073182" y="889470"/>
                </a:cubicBezTo>
                <a:cubicBezTo>
                  <a:pt x="1103069" y="837782"/>
                  <a:pt x="1134151" y="787450"/>
                  <a:pt x="1166795" y="738714"/>
                </a:cubicBezTo>
                <a:cubicBezTo>
                  <a:pt x="1297397" y="543754"/>
                  <a:pt x="1453566" y="372497"/>
                  <a:pt x="1656479" y="251716"/>
                </a:cubicBezTo>
                <a:cubicBezTo>
                  <a:pt x="1734840" y="206188"/>
                  <a:pt x="1817032" y="167246"/>
                  <a:pt x="1901757" y="134023"/>
                </a:cubicBezTo>
                <a:cubicBezTo>
                  <a:pt x="1986482" y="100848"/>
                  <a:pt x="2073747" y="73400"/>
                  <a:pt x="2162921" y="51976"/>
                </a:cubicBezTo>
                <a:cubicBezTo>
                  <a:pt x="2251773" y="31329"/>
                  <a:pt x="2342910" y="17726"/>
                  <a:pt x="2434215" y="9561"/>
                </a:cubicBezTo>
                <a:cubicBezTo>
                  <a:pt x="2507391" y="3168"/>
                  <a:pt x="2580527" y="0"/>
                  <a:pt x="2653021" y="0"/>
                </a:cubicBezTo>
                <a:close/>
              </a:path>
            </a:pathLst>
          </a:custGeom>
          <a:gradFill>
            <a:gsLst>
              <a:gs pos="0">
                <a:srgbClr val="F2F2F2"/>
              </a:gs>
              <a:gs pos="100000">
                <a:srgbClr val="5C629E">
                  <a:alpha val="60000"/>
                </a:srgbClr>
              </a:gs>
            </a:gsLst>
            <a:lin ang="2700000" scaled="0"/>
          </a:gra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Montserrat SemiBold"/>
              <a:ea typeface="Montserrat SemiBold"/>
              <a:cs typeface="Montserrat SemiBold"/>
              <a:sym typeface="Montserrat SemiBold"/>
            </a:endParaRPr>
          </a:p>
        </p:txBody>
      </p:sp>
      <p:sp>
        <p:nvSpPr>
          <p:cNvPr id="920" name="Google Shape;920;p11"/>
          <p:cNvSpPr txBox="1"/>
          <p:nvPr/>
        </p:nvSpPr>
        <p:spPr>
          <a:xfrm>
            <a:off x="14466498" y="-2820838"/>
            <a:ext cx="0" cy="0"/>
          </a:xfrm>
          <a:prstGeom prst="rect">
            <a:avLst/>
          </a:prstGeom>
          <a:noFill/>
          <a:ln>
            <a:noFill/>
          </a:ln>
        </p:spPr>
        <p:txBody>
          <a:bodyPr anchorCtr="0" anchor="b" bIns="34275" lIns="34275" spcFirstLastPara="1" rIns="34275" wrap="square" tIns="34275">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921" name="Google Shape;921;p11"/>
          <p:cNvSpPr/>
          <p:nvPr/>
        </p:nvSpPr>
        <p:spPr>
          <a:xfrm>
            <a:off x="1480938" y="1648916"/>
            <a:ext cx="4772026" cy="733424"/>
          </a:xfrm>
          <a:custGeom>
            <a:rect b="b" l="l" r="r" t="t"/>
            <a:pathLst>
              <a:path extrusionOk="0" h="447462" w="2335761">
                <a:moveTo>
                  <a:pt x="223730" y="0"/>
                </a:moveTo>
                <a:lnTo>
                  <a:pt x="223731" y="0"/>
                </a:lnTo>
                <a:lnTo>
                  <a:pt x="2112030" y="0"/>
                </a:lnTo>
                <a:lnTo>
                  <a:pt x="2120753" y="0"/>
                </a:lnTo>
                <a:lnTo>
                  <a:pt x="2120753" y="880"/>
                </a:lnTo>
                <a:lnTo>
                  <a:pt x="2157120" y="4546"/>
                </a:lnTo>
                <a:cubicBezTo>
                  <a:pt x="2259070" y="25408"/>
                  <a:pt x="2335761" y="115614"/>
                  <a:pt x="2335761" y="223731"/>
                </a:cubicBezTo>
                <a:cubicBezTo>
                  <a:pt x="2335761" y="331849"/>
                  <a:pt x="2259070" y="422055"/>
                  <a:pt x="2157120" y="442917"/>
                </a:cubicBezTo>
                <a:lnTo>
                  <a:pt x="2120753" y="446583"/>
                </a:lnTo>
                <a:lnTo>
                  <a:pt x="2120753" y="447462"/>
                </a:lnTo>
                <a:lnTo>
                  <a:pt x="2112030" y="447462"/>
                </a:lnTo>
                <a:lnTo>
                  <a:pt x="223731" y="447462"/>
                </a:lnTo>
                <a:lnTo>
                  <a:pt x="223730" y="447462"/>
                </a:lnTo>
                <a:lnTo>
                  <a:pt x="223730" y="447462"/>
                </a:lnTo>
                <a:lnTo>
                  <a:pt x="178642" y="442917"/>
                </a:lnTo>
                <a:cubicBezTo>
                  <a:pt x="76691" y="422055"/>
                  <a:pt x="0" y="331849"/>
                  <a:pt x="0" y="223731"/>
                </a:cubicBezTo>
                <a:cubicBezTo>
                  <a:pt x="0" y="115614"/>
                  <a:pt x="76691" y="25408"/>
                  <a:pt x="178642" y="4546"/>
                </a:cubicBezTo>
                <a:lnTo>
                  <a:pt x="223730" y="0"/>
                </a:lnTo>
                <a:close/>
              </a:path>
            </a:pathLst>
          </a:custGeom>
          <a:no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None/>
            </a:pPr>
            <a:r>
              <a:t/>
            </a:r>
            <a:endParaRPr b="0" i="0" sz="1800" u="none" cap="none" strike="noStrike">
              <a:solidFill>
                <a:srgbClr val="0D1322"/>
              </a:solidFill>
              <a:latin typeface="Montserrat SemiBold"/>
              <a:ea typeface="Montserrat SemiBold"/>
              <a:cs typeface="Montserrat SemiBold"/>
              <a:sym typeface="Montserrat SemiBold"/>
            </a:endParaRPr>
          </a:p>
        </p:txBody>
      </p:sp>
      <p:grpSp>
        <p:nvGrpSpPr>
          <p:cNvPr id="922" name="Google Shape;922;p11"/>
          <p:cNvGrpSpPr/>
          <p:nvPr/>
        </p:nvGrpSpPr>
        <p:grpSpPr>
          <a:xfrm>
            <a:off x="6773712" y="1858404"/>
            <a:ext cx="1689788" cy="2738689"/>
            <a:chOff x="1072324" y="2591885"/>
            <a:chExt cx="1972531" cy="3196938"/>
          </a:xfrm>
        </p:grpSpPr>
        <p:grpSp>
          <p:nvGrpSpPr>
            <p:cNvPr id="923" name="Google Shape;923;p11"/>
            <p:cNvGrpSpPr/>
            <p:nvPr/>
          </p:nvGrpSpPr>
          <p:grpSpPr>
            <a:xfrm>
              <a:off x="2187714" y="4270820"/>
              <a:ext cx="857141" cy="535839"/>
              <a:chOff x="2024882" y="7537496"/>
              <a:chExt cx="773516" cy="483561"/>
            </a:xfrm>
          </p:grpSpPr>
          <p:sp>
            <p:nvSpPr>
              <p:cNvPr id="924" name="Google Shape;924;p11"/>
              <p:cNvSpPr/>
              <p:nvPr/>
            </p:nvSpPr>
            <p:spPr>
              <a:xfrm flipH="1" rot="10800000">
                <a:off x="2027861" y="7540474"/>
                <a:ext cx="767556" cy="443518"/>
              </a:xfrm>
              <a:custGeom>
                <a:rect b="b" l="l" r="r" t="t"/>
                <a:pathLst>
                  <a:path extrusionOk="0" h="348261" w="602704">
                    <a:moveTo>
                      <a:pt x="379182" y="342857"/>
                    </a:moveTo>
                    <a:cubicBezTo>
                      <a:pt x="389801" y="348998"/>
                      <a:pt x="407162" y="348998"/>
                      <a:pt x="417781" y="342857"/>
                    </a:cubicBezTo>
                    <a:lnTo>
                      <a:pt x="588026" y="244497"/>
                    </a:lnTo>
                    <a:cubicBezTo>
                      <a:pt x="598645" y="238364"/>
                      <a:pt x="598645" y="228323"/>
                      <a:pt x="588017" y="222190"/>
                    </a:cubicBezTo>
                    <a:lnTo>
                      <a:pt x="210087" y="3801"/>
                    </a:lnTo>
                    <a:cubicBezTo>
                      <a:pt x="199468" y="-2332"/>
                      <a:pt x="182099" y="-2332"/>
                      <a:pt x="171488" y="3801"/>
                    </a:cubicBezTo>
                    <a:lnTo>
                      <a:pt x="1244" y="102177"/>
                    </a:lnTo>
                    <a:cubicBezTo>
                      <a:pt x="-9368" y="108310"/>
                      <a:pt x="-9368" y="118351"/>
                      <a:pt x="1244" y="124493"/>
                    </a:cubicBezTo>
                    <a:lnTo>
                      <a:pt x="379182" y="342857"/>
                    </a:lnTo>
                  </a:path>
                </a:pathLst>
              </a:custGeom>
              <a:solidFill>
                <a:srgbClr val="FFFFFF"/>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925" name="Google Shape;925;p11"/>
              <p:cNvSpPr/>
              <p:nvPr/>
            </p:nvSpPr>
            <p:spPr>
              <a:xfrm flipH="1" rot="10800000">
                <a:off x="2024882" y="7537496"/>
                <a:ext cx="773516" cy="449461"/>
              </a:xfrm>
              <a:custGeom>
                <a:rect b="b" l="l" r="r" t="t"/>
                <a:pathLst>
                  <a:path extrusionOk="0" h="352928" w="607384">
                    <a:moveTo>
                      <a:pt x="382687" y="343165"/>
                    </a:moveTo>
                    <a:lnTo>
                      <a:pt x="4749" y="124785"/>
                    </a:lnTo>
                    <a:cubicBezTo>
                      <a:pt x="381" y="122260"/>
                      <a:pt x="-2034" y="119015"/>
                      <a:pt x="-2034" y="115663"/>
                    </a:cubicBezTo>
                    <a:cubicBezTo>
                      <a:pt x="-2034" y="112311"/>
                      <a:pt x="381" y="109066"/>
                      <a:pt x="4749" y="106533"/>
                    </a:cubicBezTo>
                    <a:lnTo>
                      <a:pt x="175001" y="8165"/>
                    </a:lnTo>
                    <a:cubicBezTo>
                      <a:pt x="179782" y="5401"/>
                      <a:pt x="186216" y="3878"/>
                      <a:pt x="193122" y="3878"/>
                    </a:cubicBezTo>
                    <a:cubicBezTo>
                      <a:pt x="200028" y="3878"/>
                      <a:pt x="206471" y="5401"/>
                      <a:pt x="211268" y="8165"/>
                    </a:cubicBezTo>
                    <a:lnTo>
                      <a:pt x="589198" y="226546"/>
                    </a:lnTo>
                    <a:cubicBezTo>
                      <a:pt x="593573" y="229079"/>
                      <a:pt x="595988" y="232315"/>
                      <a:pt x="595988" y="235667"/>
                    </a:cubicBezTo>
                    <a:cubicBezTo>
                      <a:pt x="595988" y="239028"/>
                      <a:pt x="593573" y="242264"/>
                      <a:pt x="589198" y="244789"/>
                    </a:cubicBezTo>
                    <a:lnTo>
                      <a:pt x="418954" y="343165"/>
                    </a:lnTo>
                    <a:cubicBezTo>
                      <a:pt x="414165" y="345921"/>
                      <a:pt x="407722" y="347453"/>
                      <a:pt x="400816" y="347453"/>
                    </a:cubicBezTo>
                    <a:cubicBezTo>
                      <a:pt x="393910" y="347453"/>
                      <a:pt x="387467" y="345921"/>
                      <a:pt x="382687" y="343165"/>
                    </a:cubicBezTo>
                    <a:close/>
                    <a:moveTo>
                      <a:pt x="172669" y="4109"/>
                    </a:moveTo>
                    <a:lnTo>
                      <a:pt x="2416" y="102485"/>
                    </a:lnTo>
                    <a:cubicBezTo>
                      <a:pt x="-3472" y="105879"/>
                      <a:pt x="-6715" y="110572"/>
                      <a:pt x="-6715" y="115663"/>
                    </a:cubicBezTo>
                    <a:cubicBezTo>
                      <a:pt x="-6715" y="120753"/>
                      <a:pt x="-3472" y="125438"/>
                      <a:pt x="2416" y="128840"/>
                    </a:cubicBezTo>
                    <a:lnTo>
                      <a:pt x="380346" y="347212"/>
                    </a:lnTo>
                    <a:cubicBezTo>
                      <a:pt x="385830" y="350391"/>
                      <a:pt x="393108" y="352129"/>
                      <a:pt x="400816" y="352129"/>
                    </a:cubicBezTo>
                    <a:cubicBezTo>
                      <a:pt x="408533" y="352129"/>
                      <a:pt x="415803" y="350391"/>
                      <a:pt x="421286" y="347212"/>
                    </a:cubicBezTo>
                    <a:lnTo>
                      <a:pt x="591539" y="248853"/>
                    </a:lnTo>
                    <a:cubicBezTo>
                      <a:pt x="597427" y="245451"/>
                      <a:pt x="600670" y="240766"/>
                      <a:pt x="600670" y="235667"/>
                    </a:cubicBezTo>
                    <a:cubicBezTo>
                      <a:pt x="600670" y="230577"/>
                      <a:pt x="597419" y="225892"/>
                      <a:pt x="591530" y="222498"/>
                    </a:cubicBezTo>
                    <a:lnTo>
                      <a:pt x="213601" y="4109"/>
                    </a:lnTo>
                    <a:cubicBezTo>
                      <a:pt x="208117" y="939"/>
                      <a:pt x="200847" y="-799"/>
                      <a:pt x="193122" y="-799"/>
                    </a:cubicBezTo>
                    <a:cubicBezTo>
                      <a:pt x="185414" y="-799"/>
                      <a:pt x="178144" y="939"/>
                      <a:pt x="172669" y="4109"/>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926" name="Google Shape;926;p11"/>
              <p:cNvSpPr/>
              <p:nvPr/>
            </p:nvSpPr>
            <p:spPr>
              <a:xfrm flipH="1" rot="10800000">
                <a:off x="2111370" y="7573138"/>
                <a:ext cx="627492" cy="362587"/>
              </a:xfrm>
              <a:custGeom>
                <a:rect b="b" l="l" r="r" t="t"/>
                <a:pathLst>
                  <a:path extrusionOk="0" h="284712" w="492722">
                    <a:moveTo>
                      <a:pt x="-3544" y="108180"/>
                    </a:moveTo>
                    <a:cubicBezTo>
                      <a:pt x="-7787" y="105738"/>
                      <a:pt x="-7787" y="101724"/>
                      <a:pt x="-3544" y="99274"/>
                    </a:cubicBezTo>
                    <a:lnTo>
                      <a:pt x="166444" y="1030"/>
                    </a:lnTo>
                    <a:cubicBezTo>
                      <a:pt x="170704" y="-1420"/>
                      <a:pt x="177651" y="-1420"/>
                      <a:pt x="181902" y="1030"/>
                    </a:cubicBezTo>
                    <a:lnTo>
                      <a:pt x="482807" y="174903"/>
                    </a:lnTo>
                    <a:cubicBezTo>
                      <a:pt x="487058" y="177354"/>
                      <a:pt x="487058" y="181385"/>
                      <a:pt x="482815" y="183843"/>
                    </a:cubicBezTo>
                    <a:lnTo>
                      <a:pt x="312819" y="282062"/>
                    </a:lnTo>
                    <a:cubicBezTo>
                      <a:pt x="308568" y="284520"/>
                      <a:pt x="301621" y="284520"/>
                      <a:pt x="297378" y="282062"/>
                    </a:cubicBezTo>
                    <a:lnTo>
                      <a:pt x="-3544" y="108180"/>
                    </a:lnTo>
                  </a:path>
                </a:pathLst>
              </a:custGeom>
              <a:solidFill>
                <a:srgbClr val="DCE7F1"/>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927" name="Google Shape;927;p11"/>
              <p:cNvSpPr/>
              <p:nvPr/>
            </p:nvSpPr>
            <p:spPr>
              <a:xfrm flipH="1" rot="10800000">
                <a:off x="2109873" y="7571731"/>
                <a:ext cx="630490" cy="365492"/>
              </a:xfrm>
              <a:custGeom>
                <a:rect b="b" l="l" r="r" t="t"/>
                <a:pathLst>
                  <a:path extrusionOk="0" h="286993" w="495076">
                    <a:moveTo>
                      <a:pt x="299141" y="282227"/>
                    </a:moveTo>
                    <a:lnTo>
                      <a:pt x="-1789" y="108346"/>
                    </a:lnTo>
                    <a:cubicBezTo>
                      <a:pt x="-3459" y="107377"/>
                      <a:pt x="-4377" y="106152"/>
                      <a:pt x="-4377" y="104911"/>
                    </a:cubicBezTo>
                    <a:cubicBezTo>
                      <a:pt x="-4377" y="103644"/>
                      <a:pt x="-3459" y="102419"/>
                      <a:pt x="-1789" y="101459"/>
                    </a:cubicBezTo>
                    <a:lnTo>
                      <a:pt x="168216" y="3224"/>
                    </a:lnTo>
                    <a:cubicBezTo>
                      <a:pt x="171987" y="1055"/>
                      <a:pt x="178745" y="1055"/>
                      <a:pt x="182491" y="3224"/>
                    </a:cubicBezTo>
                    <a:lnTo>
                      <a:pt x="483404" y="177089"/>
                    </a:lnTo>
                    <a:cubicBezTo>
                      <a:pt x="485083" y="178065"/>
                      <a:pt x="486010" y="179290"/>
                      <a:pt x="486010" y="180540"/>
                    </a:cubicBezTo>
                    <a:cubicBezTo>
                      <a:pt x="486010" y="181807"/>
                      <a:pt x="485083" y="183024"/>
                      <a:pt x="483404" y="183992"/>
                    </a:cubicBezTo>
                    <a:lnTo>
                      <a:pt x="313400" y="282227"/>
                    </a:lnTo>
                    <a:cubicBezTo>
                      <a:pt x="311531" y="283312"/>
                      <a:pt x="308992" y="283907"/>
                      <a:pt x="306271" y="283907"/>
                    </a:cubicBezTo>
                    <a:cubicBezTo>
                      <a:pt x="303550" y="283907"/>
                      <a:pt x="301010" y="283312"/>
                      <a:pt x="299141" y="282227"/>
                    </a:cubicBezTo>
                    <a:close/>
                    <a:moveTo>
                      <a:pt x="167041" y="1196"/>
                    </a:moveTo>
                    <a:lnTo>
                      <a:pt x="-2963" y="99431"/>
                    </a:lnTo>
                    <a:cubicBezTo>
                      <a:pt x="-5386" y="100838"/>
                      <a:pt x="-6726" y="102783"/>
                      <a:pt x="-6726" y="104911"/>
                    </a:cubicBezTo>
                    <a:cubicBezTo>
                      <a:pt x="-6726" y="107038"/>
                      <a:pt x="-5378" y="108975"/>
                      <a:pt x="-2963" y="110374"/>
                    </a:cubicBezTo>
                    <a:lnTo>
                      <a:pt x="297967" y="284255"/>
                    </a:lnTo>
                    <a:cubicBezTo>
                      <a:pt x="302416" y="286829"/>
                      <a:pt x="310117" y="286829"/>
                      <a:pt x="314575" y="284255"/>
                    </a:cubicBezTo>
                    <a:lnTo>
                      <a:pt x="484579" y="186028"/>
                    </a:lnTo>
                    <a:cubicBezTo>
                      <a:pt x="487010" y="184621"/>
                      <a:pt x="488350" y="182676"/>
                      <a:pt x="488350" y="180540"/>
                    </a:cubicBezTo>
                    <a:cubicBezTo>
                      <a:pt x="488350" y="178421"/>
                      <a:pt x="487010" y="176468"/>
                      <a:pt x="484579" y="175061"/>
                    </a:cubicBezTo>
                    <a:lnTo>
                      <a:pt x="183657" y="1196"/>
                    </a:lnTo>
                    <a:cubicBezTo>
                      <a:pt x="181424" y="-95"/>
                      <a:pt x="178480" y="-807"/>
                      <a:pt x="175354" y="-807"/>
                    </a:cubicBezTo>
                    <a:cubicBezTo>
                      <a:pt x="172227" y="-807"/>
                      <a:pt x="169275" y="-95"/>
                      <a:pt x="167041" y="1196"/>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928" name="Google Shape;928;p11"/>
              <p:cNvSpPr/>
              <p:nvPr/>
            </p:nvSpPr>
            <p:spPr>
              <a:xfrm flipH="1" rot="10800000">
                <a:off x="2606215" y="7599769"/>
                <a:ext cx="85558" cy="50656"/>
              </a:xfrm>
              <a:custGeom>
                <a:rect b="b" l="l" r="r" t="t"/>
                <a:pathLst>
                  <a:path extrusionOk="0" h="39776" w="67182">
                    <a:moveTo>
                      <a:pt x="-4347" y="36210"/>
                    </a:moveTo>
                    <a:lnTo>
                      <a:pt x="-4570" y="35979"/>
                    </a:lnTo>
                    <a:cubicBezTo>
                      <a:pt x="-4570" y="35730"/>
                      <a:pt x="-4173" y="35093"/>
                      <a:pt x="-3114" y="34489"/>
                    </a:cubicBezTo>
                    <a:lnTo>
                      <a:pt x="52374" y="2422"/>
                    </a:lnTo>
                    <a:cubicBezTo>
                      <a:pt x="54070" y="1437"/>
                      <a:pt x="56708" y="1131"/>
                      <a:pt x="57709" y="1711"/>
                    </a:cubicBezTo>
                    <a:lnTo>
                      <a:pt x="57924" y="1934"/>
                    </a:lnTo>
                    <a:cubicBezTo>
                      <a:pt x="57924" y="2191"/>
                      <a:pt x="57535" y="2820"/>
                      <a:pt x="56485" y="3441"/>
                    </a:cubicBezTo>
                    <a:lnTo>
                      <a:pt x="988" y="35507"/>
                    </a:lnTo>
                    <a:cubicBezTo>
                      <a:pt x="-120" y="36144"/>
                      <a:pt x="-1526" y="36525"/>
                      <a:pt x="-2783" y="36525"/>
                    </a:cubicBezTo>
                    <a:close/>
                    <a:moveTo>
                      <a:pt x="51208" y="386"/>
                    </a:moveTo>
                    <a:lnTo>
                      <a:pt x="-4280" y="32453"/>
                    </a:lnTo>
                    <a:cubicBezTo>
                      <a:pt x="-5943" y="33421"/>
                      <a:pt x="-6910" y="34704"/>
                      <a:pt x="-6910" y="35979"/>
                    </a:cubicBezTo>
                    <a:cubicBezTo>
                      <a:pt x="-6910" y="36914"/>
                      <a:pt x="-6398" y="37734"/>
                      <a:pt x="-5521" y="38238"/>
                    </a:cubicBezTo>
                    <a:cubicBezTo>
                      <a:pt x="-3734" y="39265"/>
                      <a:pt x="-244" y="38909"/>
                      <a:pt x="2154" y="37535"/>
                    </a:cubicBezTo>
                    <a:lnTo>
                      <a:pt x="57651" y="5468"/>
                    </a:lnTo>
                    <a:cubicBezTo>
                      <a:pt x="59313" y="4500"/>
                      <a:pt x="60273" y="3209"/>
                      <a:pt x="60273" y="1934"/>
                    </a:cubicBezTo>
                    <a:cubicBezTo>
                      <a:pt x="60264" y="1015"/>
                      <a:pt x="59760" y="196"/>
                      <a:pt x="58875" y="-317"/>
                    </a:cubicBezTo>
                    <a:cubicBezTo>
                      <a:pt x="58163" y="-723"/>
                      <a:pt x="57212" y="-946"/>
                      <a:pt x="56137" y="-946"/>
                    </a:cubicBezTo>
                    <a:cubicBezTo>
                      <a:pt x="54491" y="-946"/>
                      <a:pt x="52655" y="-441"/>
                      <a:pt x="51208" y="386"/>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929" name="Google Shape;929;p11"/>
              <p:cNvSpPr/>
              <p:nvPr/>
            </p:nvSpPr>
            <p:spPr>
              <a:xfrm flipH="1" rot="10800000">
                <a:off x="2027863" y="7686245"/>
                <a:ext cx="767543" cy="331827"/>
              </a:xfrm>
              <a:custGeom>
                <a:rect b="b" l="l" r="r" t="t"/>
                <a:pathLst>
                  <a:path extrusionOk="0" h="260559" w="602694">
                    <a:moveTo>
                      <a:pt x="1242" y="129034"/>
                    </a:moveTo>
                    <a:lnTo>
                      <a:pt x="171486" y="30658"/>
                    </a:lnTo>
                    <a:cubicBezTo>
                      <a:pt x="182097" y="24525"/>
                      <a:pt x="199466" y="24525"/>
                      <a:pt x="210085" y="30658"/>
                    </a:cubicBezTo>
                    <a:lnTo>
                      <a:pt x="588015" y="249047"/>
                    </a:lnTo>
                    <a:cubicBezTo>
                      <a:pt x="593185" y="252027"/>
                      <a:pt x="595815" y="255926"/>
                      <a:pt x="595955" y="259857"/>
                    </a:cubicBezTo>
                    <a:lnTo>
                      <a:pt x="595980" y="259857"/>
                    </a:lnTo>
                    <a:lnTo>
                      <a:pt x="595980" y="233436"/>
                    </a:lnTo>
                    <a:cubicBezTo>
                      <a:pt x="595980" y="229397"/>
                      <a:pt x="593334" y="225341"/>
                      <a:pt x="588015" y="222278"/>
                    </a:cubicBezTo>
                    <a:lnTo>
                      <a:pt x="210085" y="3898"/>
                    </a:lnTo>
                    <a:cubicBezTo>
                      <a:pt x="199466" y="-2236"/>
                      <a:pt x="182097" y="-2236"/>
                      <a:pt x="171486" y="3898"/>
                    </a:cubicBezTo>
                    <a:lnTo>
                      <a:pt x="1242" y="102265"/>
                    </a:lnTo>
                    <a:cubicBezTo>
                      <a:pt x="-4060" y="105336"/>
                      <a:pt x="-6715" y="109384"/>
                      <a:pt x="-6715" y="113415"/>
                    </a:cubicBezTo>
                    <a:lnTo>
                      <a:pt x="-6715" y="140176"/>
                    </a:lnTo>
                    <a:cubicBezTo>
                      <a:pt x="-6715" y="136145"/>
                      <a:pt x="-4052" y="132097"/>
                      <a:pt x="1242" y="129034"/>
                    </a:cubicBezTo>
                  </a:path>
                </a:pathLst>
              </a:custGeom>
              <a:solidFill>
                <a:srgbClr val="DCE7F1"/>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930" name="Google Shape;930;p11"/>
              <p:cNvSpPr/>
              <p:nvPr/>
            </p:nvSpPr>
            <p:spPr>
              <a:xfrm flipH="1" rot="10800000">
                <a:off x="2024882" y="7683261"/>
                <a:ext cx="773516" cy="337796"/>
              </a:xfrm>
              <a:custGeom>
                <a:rect b="b" l="l" r="r" t="t"/>
                <a:pathLst>
                  <a:path extrusionOk="0" h="265246" w="607384">
                    <a:moveTo>
                      <a:pt x="591530" y="249372"/>
                    </a:moveTo>
                    <a:lnTo>
                      <a:pt x="213601" y="30983"/>
                    </a:lnTo>
                    <a:cubicBezTo>
                      <a:pt x="208117" y="27813"/>
                      <a:pt x="200847" y="26067"/>
                      <a:pt x="193122" y="26067"/>
                    </a:cubicBezTo>
                    <a:cubicBezTo>
                      <a:pt x="185414" y="26067"/>
                      <a:pt x="178144" y="27813"/>
                      <a:pt x="172669" y="30983"/>
                    </a:cubicBezTo>
                    <a:lnTo>
                      <a:pt x="2416" y="129359"/>
                    </a:lnTo>
                    <a:cubicBezTo>
                      <a:pt x="704" y="130344"/>
                      <a:pt x="-784" y="131445"/>
                      <a:pt x="-2034" y="132629"/>
                    </a:cubicBezTo>
                    <a:lnTo>
                      <a:pt x="-2034" y="115760"/>
                    </a:lnTo>
                    <a:cubicBezTo>
                      <a:pt x="-2034" y="112407"/>
                      <a:pt x="381" y="109171"/>
                      <a:pt x="4749" y="106638"/>
                    </a:cubicBezTo>
                    <a:lnTo>
                      <a:pt x="175001" y="8270"/>
                    </a:lnTo>
                    <a:cubicBezTo>
                      <a:pt x="179782" y="5506"/>
                      <a:pt x="186216" y="3983"/>
                      <a:pt x="193122" y="3983"/>
                    </a:cubicBezTo>
                    <a:cubicBezTo>
                      <a:pt x="200028" y="3983"/>
                      <a:pt x="206471" y="5506"/>
                      <a:pt x="211268" y="8270"/>
                    </a:cubicBezTo>
                    <a:lnTo>
                      <a:pt x="589198" y="226642"/>
                    </a:lnTo>
                    <a:cubicBezTo>
                      <a:pt x="593573" y="229184"/>
                      <a:pt x="595988" y="232420"/>
                      <a:pt x="595988" y="235781"/>
                    </a:cubicBezTo>
                    <a:lnTo>
                      <a:pt x="595988" y="252650"/>
                    </a:lnTo>
                    <a:cubicBezTo>
                      <a:pt x="594739" y="251458"/>
                      <a:pt x="593243" y="250357"/>
                      <a:pt x="591530" y="249372"/>
                    </a:cubicBezTo>
                    <a:close/>
                    <a:moveTo>
                      <a:pt x="172669" y="4223"/>
                    </a:moveTo>
                    <a:lnTo>
                      <a:pt x="2416" y="102590"/>
                    </a:lnTo>
                    <a:cubicBezTo>
                      <a:pt x="-3464" y="105992"/>
                      <a:pt x="-6715" y="110669"/>
                      <a:pt x="-6715" y="115760"/>
                    </a:cubicBezTo>
                    <a:lnTo>
                      <a:pt x="-6715" y="142520"/>
                    </a:lnTo>
                    <a:lnTo>
                      <a:pt x="-2034" y="142520"/>
                    </a:lnTo>
                    <a:cubicBezTo>
                      <a:pt x="-2034" y="139176"/>
                      <a:pt x="381" y="135940"/>
                      <a:pt x="4749" y="133407"/>
                    </a:cubicBezTo>
                    <a:lnTo>
                      <a:pt x="175001" y="35039"/>
                    </a:lnTo>
                    <a:cubicBezTo>
                      <a:pt x="179782" y="32275"/>
                      <a:pt x="186216" y="30743"/>
                      <a:pt x="193122" y="30743"/>
                    </a:cubicBezTo>
                    <a:cubicBezTo>
                      <a:pt x="200028" y="30743"/>
                      <a:pt x="206471" y="32275"/>
                      <a:pt x="211268" y="35039"/>
                    </a:cubicBezTo>
                    <a:lnTo>
                      <a:pt x="589198" y="253420"/>
                    </a:lnTo>
                    <a:cubicBezTo>
                      <a:pt x="593441" y="255870"/>
                      <a:pt x="595839" y="259015"/>
                      <a:pt x="595964" y="262293"/>
                    </a:cubicBezTo>
                    <a:lnTo>
                      <a:pt x="596071" y="264544"/>
                    </a:lnTo>
                    <a:lnTo>
                      <a:pt x="600670" y="264544"/>
                    </a:lnTo>
                    <a:lnTo>
                      <a:pt x="600670" y="235781"/>
                    </a:lnTo>
                    <a:cubicBezTo>
                      <a:pt x="600670" y="230674"/>
                      <a:pt x="597419" y="225997"/>
                      <a:pt x="591530" y="222595"/>
                    </a:cubicBezTo>
                    <a:lnTo>
                      <a:pt x="213601" y="4223"/>
                    </a:lnTo>
                    <a:cubicBezTo>
                      <a:pt x="208117" y="1044"/>
                      <a:pt x="200847" y="-702"/>
                      <a:pt x="193122" y="-702"/>
                    </a:cubicBezTo>
                    <a:cubicBezTo>
                      <a:pt x="185414" y="-702"/>
                      <a:pt x="178144" y="1044"/>
                      <a:pt x="172669" y="4223"/>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grpSp>
        <p:grpSp>
          <p:nvGrpSpPr>
            <p:cNvPr id="931" name="Google Shape;931;p11"/>
            <p:cNvGrpSpPr/>
            <p:nvPr/>
          </p:nvGrpSpPr>
          <p:grpSpPr>
            <a:xfrm>
              <a:off x="1072324" y="2591885"/>
              <a:ext cx="1608445" cy="1705731"/>
              <a:chOff x="-771640" y="5796302"/>
              <a:chExt cx="1451521" cy="1539315"/>
            </a:xfrm>
          </p:grpSpPr>
          <p:sp>
            <p:nvSpPr>
              <p:cNvPr id="932" name="Google Shape;932;p11"/>
              <p:cNvSpPr/>
              <p:nvPr/>
            </p:nvSpPr>
            <p:spPr>
              <a:xfrm flipH="1" rot="10800000">
                <a:off x="-211604" y="6546842"/>
                <a:ext cx="67632" cy="40299"/>
              </a:xfrm>
              <a:custGeom>
                <a:rect b="b" l="l" r="r" t="t"/>
                <a:pathLst>
                  <a:path extrusionOk="0" h="31644" w="53106">
                    <a:moveTo>
                      <a:pt x="10468" y="26390"/>
                    </a:moveTo>
                    <a:lnTo>
                      <a:pt x="-1078" y="19735"/>
                    </a:lnTo>
                    <a:lnTo>
                      <a:pt x="-2244" y="18278"/>
                    </a:lnTo>
                    <a:lnTo>
                      <a:pt x="-1069" y="16830"/>
                    </a:lnTo>
                    <a:lnTo>
                      <a:pt x="26116" y="1119"/>
                    </a:lnTo>
                    <a:cubicBezTo>
                      <a:pt x="28010" y="27"/>
                      <a:pt x="31592" y="35"/>
                      <a:pt x="33478" y="1119"/>
                    </a:cubicBezTo>
                    <a:lnTo>
                      <a:pt x="45015" y="7799"/>
                    </a:lnTo>
                    <a:lnTo>
                      <a:pt x="46189" y="9239"/>
                    </a:lnTo>
                    <a:lnTo>
                      <a:pt x="45007" y="10680"/>
                    </a:lnTo>
                    <a:lnTo>
                      <a:pt x="17812" y="26398"/>
                    </a:lnTo>
                    <a:cubicBezTo>
                      <a:pt x="16870" y="26936"/>
                      <a:pt x="15538" y="27259"/>
                      <a:pt x="14149" y="27259"/>
                    </a:cubicBezTo>
                    <a:cubicBezTo>
                      <a:pt x="12751" y="27259"/>
                      <a:pt x="11419" y="26936"/>
                      <a:pt x="10468" y="26390"/>
                    </a:cubicBezTo>
                    <a:close/>
                    <a:moveTo>
                      <a:pt x="24942" y="-909"/>
                    </a:moveTo>
                    <a:lnTo>
                      <a:pt x="-2244" y="14810"/>
                    </a:lnTo>
                    <a:cubicBezTo>
                      <a:pt x="-3725" y="15662"/>
                      <a:pt x="-4584" y="16929"/>
                      <a:pt x="-4584" y="18278"/>
                    </a:cubicBezTo>
                    <a:cubicBezTo>
                      <a:pt x="-4584" y="19636"/>
                      <a:pt x="-3725" y="20902"/>
                      <a:pt x="-2244" y="21754"/>
                    </a:cubicBezTo>
                    <a:lnTo>
                      <a:pt x="9294" y="28418"/>
                    </a:lnTo>
                    <a:cubicBezTo>
                      <a:pt x="11916" y="29941"/>
                      <a:pt x="16382" y="29941"/>
                      <a:pt x="18987" y="28418"/>
                    </a:cubicBezTo>
                    <a:lnTo>
                      <a:pt x="46181" y="12716"/>
                    </a:lnTo>
                    <a:cubicBezTo>
                      <a:pt x="47662" y="11855"/>
                      <a:pt x="48522" y="10588"/>
                      <a:pt x="48522" y="9239"/>
                    </a:cubicBezTo>
                    <a:cubicBezTo>
                      <a:pt x="48530" y="7890"/>
                      <a:pt x="47670" y="6624"/>
                      <a:pt x="46189" y="5771"/>
                    </a:cubicBezTo>
                    <a:lnTo>
                      <a:pt x="34643" y="-909"/>
                    </a:lnTo>
                    <a:cubicBezTo>
                      <a:pt x="33337" y="-1662"/>
                      <a:pt x="31617" y="-2084"/>
                      <a:pt x="29797" y="-2084"/>
                    </a:cubicBezTo>
                    <a:cubicBezTo>
                      <a:pt x="27986" y="-2084"/>
                      <a:pt x="26265" y="-1662"/>
                      <a:pt x="24942" y="-909"/>
                    </a:cubicBezTo>
                  </a:path>
                </a:pathLst>
              </a:custGeom>
              <a:solidFill>
                <a:srgbClr val="32AABE"/>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933" name="Google Shape;933;p11"/>
              <p:cNvSpPr/>
              <p:nvPr/>
            </p:nvSpPr>
            <p:spPr>
              <a:xfrm flipH="1" rot="10800000">
                <a:off x="-768656" y="6486635"/>
                <a:ext cx="1409833" cy="814642"/>
              </a:xfrm>
              <a:custGeom>
                <a:rect b="b" l="l" r="r" t="t"/>
                <a:pathLst>
                  <a:path extrusionOk="0" h="639677" w="1107036">
                    <a:moveTo>
                      <a:pt x="421410" y="632867"/>
                    </a:moveTo>
                    <a:cubicBezTo>
                      <a:pt x="433121" y="639637"/>
                      <a:pt x="452293" y="639637"/>
                      <a:pt x="464021" y="632867"/>
                    </a:cubicBezTo>
                    <a:lnTo>
                      <a:pt x="1093563" y="269087"/>
                    </a:lnTo>
                    <a:cubicBezTo>
                      <a:pt x="1105290" y="262316"/>
                      <a:pt x="1105290" y="251233"/>
                      <a:pt x="1093563" y="244478"/>
                    </a:cubicBezTo>
                    <a:lnTo>
                      <a:pt x="676280" y="3352"/>
                    </a:lnTo>
                    <a:cubicBezTo>
                      <a:pt x="664561" y="-3427"/>
                      <a:pt x="645389" y="-3427"/>
                      <a:pt x="633662" y="3352"/>
                    </a:cubicBezTo>
                    <a:lnTo>
                      <a:pt x="4112" y="367123"/>
                    </a:lnTo>
                    <a:cubicBezTo>
                      <a:pt x="-7608" y="373886"/>
                      <a:pt x="-7608" y="384969"/>
                      <a:pt x="4112" y="391748"/>
                    </a:cubicBezTo>
                    <a:lnTo>
                      <a:pt x="421410" y="632867"/>
                    </a:lnTo>
                  </a:path>
                </a:pathLst>
              </a:custGeom>
              <a:solidFill>
                <a:srgbClr val="FFFFFF"/>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934" name="Google Shape;934;p11"/>
              <p:cNvSpPr/>
              <p:nvPr/>
            </p:nvSpPr>
            <p:spPr>
              <a:xfrm flipH="1" rot="10800000">
                <a:off x="-771640" y="6483658"/>
                <a:ext cx="1415792" cy="820600"/>
              </a:xfrm>
              <a:custGeom>
                <a:rect b="b" l="l" r="r" t="t"/>
                <a:pathLst>
                  <a:path extrusionOk="0" h="644355" w="1111715">
                    <a:moveTo>
                      <a:pt x="424928" y="633179"/>
                    </a:moveTo>
                    <a:lnTo>
                      <a:pt x="7621" y="392061"/>
                    </a:lnTo>
                    <a:cubicBezTo>
                      <a:pt x="2708" y="389222"/>
                      <a:pt x="3" y="385563"/>
                      <a:pt x="3" y="381772"/>
                    </a:cubicBezTo>
                    <a:cubicBezTo>
                      <a:pt x="3" y="377973"/>
                      <a:pt x="2716" y="374331"/>
                      <a:pt x="7621" y="371492"/>
                    </a:cubicBezTo>
                    <a:lnTo>
                      <a:pt x="637179" y="7720"/>
                    </a:lnTo>
                    <a:cubicBezTo>
                      <a:pt x="642496" y="4641"/>
                      <a:pt x="649642" y="2952"/>
                      <a:pt x="657318" y="2952"/>
                    </a:cubicBezTo>
                    <a:cubicBezTo>
                      <a:pt x="664985" y="2952"/>
                      <a:pt x="672139" y="4641"/>
                      <a:pt x="677457" y="7720"/>
                    </a:cubicBezTo>
                    <a:lnTo>
                      <a:pt x="1094739" y="248847"/>
                    </a:lnTo>
                    <a:cubicBezTo>
                      <a:pt x="1099660" y="251669"/>
                      <a:pt x="1102365" y="255319"/>
                      <a:pt x="1102365" y="259111"/>
                    </a:cubicBezTo>
                    <a:cubicBezTo>
                      <a:pt x="1102373" y="262910"/>
                      <a:pt x="1099660" y="266560"/>
                      <a:pt x="1094739" y="269399"/>
                    </a:cubicBezTo>
                    <a:lnTo>
                      <a:pt x="465198" y="633179"/>
                    </a:lnTo>
                    <a:cubicBezTo>
                      <a:pt x="459871" y="636250"/>
                      <a:pt x="452725" y="637938"/>
                      <a:pt x="445050" y="637938"/>
                    </a:cubicBezTo>
                    <a:cubicBezTo>
                      <a:pt x="437383" y="637938"/>
                      <a:pt x="430229" y="636250"/>
                      <a:pt x="424928" y="633179"/>
                    </a:cubicBezTo>
                    <a:close/>
                    <a:moveTo>
                      <a:pt x="634830" y="3664"/>
                    </a:moveTo>
                    <a:lnTo>
                      <a:pt x="5280" y="367444"/>
                    </a:lnTo>
                    <a:cubicBezTo>
                      <a:pt x="-1130" y="371144"/>
                      <a:pt x="-4670" y="376235"/>
                      <a:pt x="-4678" y="381764"/>
                    </a:cubicBezTo>
                    <a:cubicBezTo>
                      <a:pt x="-4678" y="387310"/>
                      <a:pt x="-1138" y="392400"/>
                      <a:pt x="5280" y="396117"/>
                    </a:cubicBezTo>
                    <a:lnTo>
                      <a:pt x="422578" y="637243"/>
                    </a:lnTo>
                    <a:cubicBezTo>
                      <a:pt x="428600" y="640711"/>
                      <a:pt x="436581" y="642623"/>
                      <a:pt x="445050" y="642623"/>
                    </a:cubicBezTo>
                    <a:cubicBezTo>
                      <a:pt x="453536" y="642623"/>
                      <a:pt x="461509" y="640711"/>
                      <a:pt x="467538" y="637243"/>
                    </a:cubicBezTo>
                    <a:lnTo>
                      <a:pt x="1097080" y="273455"/>
                    </a:lnTo>
                    <a:cubicBezTo>
                      <a:pt x="1103498" y="269739"/>
                      <a:pt x="1107046" y="264648"/>
                      <a:pt x="1107038" y="259111"/>
                    </a:cubicBezTo>
                    <a:cubicBezTo>
                      <a:pt x="1107038" y="253581"/>
                      <a:pt x="1103498" y="248491"/>
                      <a:pt x="1097080" y="244782"/>
                    </a:cubicBezTo>
                    <a:lnTo>
                      <a:pt x="679797" y="3664"/>
                    </a:lnTo>
                    <a:cubicBezTo>
                      <a:pt x="673777" y="188"/>
                      <a:pt x="665803" y="-1733"/>
                      <a:pt x="657318" y="-1733"/>
                    </a:cubicBezTo>
                    <a:cubicBezTo>
                      <a:pt x="648840" y="-1733"/>
                      <a:pt x="640859" y="188"/>
                      <a:pt x="634830" y="3664"/>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935" name="Google Shape;935;p11"/>
              <p:cNvSpPr/>
              <p:nvPr/>
            </p:nvSpPr>
            <p:spPr>
              <a:xfrm flipH="1" rot="10800000">
                <a:off x="-200882" y="5811753"/>
                <a:ext cx="856031" cy="1147456"/>
              </a:xfrm>
              <a:custGeom>
                <a:rect b="b" l="l" r="r" t="t"/>
                <a:pathLst>
                  <a:path extrusionOk="0" h="901011" w="672177">
                    <a:moveTo>
                      <a:pt x="-4917" y="883527"/>
                    </a:moveTo>
                    <a:cubicBezTo>
                      <a:pt x="-4917" y="897069"/>
                      <a:pt x="4685" y="902615"/>
                      <a:pt x="16396" y="895844"/>
                    </a:cubicBezTo>
                    <a:lnTo>
                      <a:pt x="645954" y="532089"/>
                    </a:lnTo>
                    <a:cubicBezTo>
                      <a:pt x="657674" y="525310"/>
                      <a:pt x="667260" y="508689"/>
                      <a:pt x="667260" y="495147"/>
                    </a:cubicBezTo>
                    <a:lnTo>
                      <a:pt x="667251" y="12928"/>
                    </a:lnTo>
                    <a:cubicBezTo>
                      <a:pt x="667251" y="-623"/>
                      <a:pt x="657666" y="-6160"/>
                      <a:pt x="645946" y="611"/>
                    </a:cubicBezTo>
                    <a:lnTo>
                      <a:pt x="16380" y="364366"/>
                    </a:lnTo>
                    <a:cubicBezTo>
                      <a:pt x="4669" y="371137"/>
                      <a:pt x="-4917" y="387766"/>
                      <a:pt x="-4917" y="401307"/>
                    </a:cubicBezTo>
                    <a:lnTo>
                      <a:pt x="-4917" y="883527"/>
                    </a:lnTo>
                  </a:path>
                </a:pathLst>
              </a:custGeom>
              <a:solidFill>
                <a:srgbClr val="FFFFFF"/>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936" name="Google Shape;936;p11"/>
              <p:cNvSpPr/>
              <p:nvPr/>
            </p:nvSpPr>
            <p:spPr>
              <a:xfrm flipH="1" rot="10800000">
                <a:off x="-203874" y="5808769"/>
                <a:ext cx="862003" cy="1153421"/>
              </a:xfrm>
              <a:custGeom>
                <a:rect b="b" l="l" r="r" t="t"/>
                <a:pathLst>
                  <a:path extrusionOk="0" h="905695" w="676866">
                    <a:moveTo>
                      <a:pt x="-228" y="885868"/>
                    </a:moveTo>
                    <a:lnTo>
                      <a:pt x="-236" y="403649"/>
                    </a:lnTo>
                    <a:cubicBezTo>
                      <a:pt x="-236" y="391034"/>
                      <a:pt x="8986" y="375042"/>
                      <a:pt x="19895" y="368735"/>
                    </a:cubicBezTo>
                    <a:lnTo>
                      <a:pt x="649461" y="4972"/>
                    </a:lnTo>
                    <a:cubicBezTo>
                      <a:pt x="652381" y="3283"/>
                      <a:pt x="655250" y="2406"/>
                      <a:pt x="657757" y="2406"/>
                    </a:cubicBezTo>
                    <a:cubicBezTo>
                      <a:pt x="663620" y="2406"/>
                      <a:pt x="667268" y="7331"/>
                      <a:pt x="667268" y="15269"/>
                    </a:cubicBezTo>
                    <a:lnTo>
                      <a:pt x="667276" y="497489"/>
                    </a:lnTo>
                    <a:cubicBezTo>
                      <a:pt x="667276" y="510103"/>
                      <a:pt x="658054" y="526087"/>
                      <a:pt x="647129" y="532402"/>
                    </a:cubicBezTo>
                    <a:lnTo>
                      <a:pt x="17571" y="896157"/>
                    </a:lnTo>
                    <a:cubicBezTo>
                      <a:pt x="14659" y="897846"/>
                      <a:pt x="11789" y="898731"/>
                      <a:pt x="9275" y="898731"/>
                    </a:cubicBezTo>
                    <a:cubicBezTo>
                      <a:pt x="3411" y="898731"/>
                      <a:pt x="-228" y="893806"/>
                      <a:pt x="-228" y="885868"/>
                    </a:cubicBezTo>
                    <a:close/>
                    <a:moveTo>
                      <a:pt x="647121" y="924"/>
                    </a:moveTo>
                    <a:lnTo>
                      <a:pt x="17562" y="364671"/>
                    </a:lnTo>
                    <a:cubicBezTo>
                      <a:pt x="5164" y="371847"/>
                      <a:pt x="-4917" y="389329"/>
                      <a:pt x="-4917" y="403649"/>
                    </a:cubicBezTo>
                    <a:lnTo>
                      <a:pt x="-4909" y="885868"/>
                    </a:lnTo>
                    <a:cubicBezTo>
                      <a:pt x="-4909" y="896530"/>
                      <a:pt x="657" y="903416"/>
                      <a:pt x="9275" y="903416"/>
                    </a:cubicBezTo>
                    <a:cubicBezTo>
                      <a:pt x="12649" y="903416"/>
                      <a:pt x="16231" y="902332"/>
                      <a:pt x="19903" y="900213"/>
                    </a:cubicBezTo>
                    <a:lnTo>
                      <a:pt x="649477" y="536450"/>
                    </a:lnTo>
                    <a:cubicBezTo>
                      <a:pt x="661867" y="529290"/>
                      <a:pt x="671949" y="511808"/>
                      <a:pt x="671949" y="497489"/>
                    </a:cubicBezTo>
                    <a:lnTo>
                      <a:pt x="671941" y="15269"/>
                    </a:lnTo>
                    <a:cubicBezTo>
                      <a:pt x="671941" y="4599"/>
                      <a:pt x="666375" y="-2279"/>
                      <a:pt x="657757" y="-2279"/>
                    </a:cubicBezTo>
                    <a:cubicBezTo>
                      <a:pt x="654374" y="-2279"/>
                      <a:pt x="650801" y="-1203"/>
                      <a:pt x="647121" y="924"/>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937" name="Google Shape;937;p11"/>
              <p:cNvSpPr/>
              <p:nvPr/>
            </p:nvSpPr>
            <p:spPr>
              <a:xfrm flipH="1" rot="10800000">
                <a:off x="-162879" y="5870414"/>
                <a:ext cx="780035" cy="1030132"/>
              </a:xfrm>
              <a:custGeom>
                <a:rect b="b" l="l" r="r" t="t"/>
                <a:pathLst>
                  <a:path extrusionOk="0" h="808885" w="612503">
                    <a:moveTo>
                      <a:pt x="599051" y="-1119"/>
                    </a:moveTo>
                    <a:cubicBezTo>
                      <a:pt x="603749" y="-3834"/>
                      <a:pt x="607578" y="-1616"/>
                      <a:pt x="607578" y="3797"/>
                    </a:cubicBezTo>
                    <a:lnTo>
                      <a:pt x="607586" y="446617"/>
                    </a:lnTo>
                    <a:cubicBezTo>
                      <a:pt x="607586" y="452039"/>
                      <a:pt x="603749" y="458685"/>
                      <a:pt x="599060" y="461400"/>
                    </a:cubicBezTo>
                    <a:lnTo>
                      <a:pt x="3601" y="805447"/>
                    </a:lnTo>
                    <a:cubicBezTo>
                      <a:pt x="-1088" y="808162"/>
                      <a:pt x="-4917" y="805944"/>
                      <a:pt x="-4917" y="800530"/>
                    </a:cubicBezTo>
                    <a:lnTo>
                      <a:pt x="-4917" y="357702"/>
                    </a:lnTo>
                    <a:cubicBezTo>
                      <a:pt x="-4917" y="352289"/>
                      <a:pt x="-1096" y="345642"/>
                      <a:pt x="3593" y="342927"/>
                    </a:cubicBezTo>
                    <a:lnTo>
                      <a:pt x="599051" y="-1119"/>
                    </a:lnTo>
                  </a:path>
                </a:pathLst>
              </a:custGeom>
              <a:solidFill>
                <a:srgbClr val="DCE7F1"/>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938" name="Google Shape;938;p11"/>
              <p:cNvSpPr/>
              <p:nvPr/>
            </p:nvSpPr>
            <p:spPr>
              <a:xfrm flipH="1" rot="10800000">
                <a:off x="-164376" y="5868929"/>
                <a:ext cx="783017" cy="1033113"/>
              </a:xfrm>
              <a:custGeom>
                <a:rect b="b" l="l" r="r" t="t"/>
                <a:pathLst>
                  <a:path extrusionOk="0" h="811226" w="614844">
                    <a:moveTo>
                      <a:pt x="-2577" y="801705"/>
                    </a:moveTo>
                    <a:lnTo>
                      <a:pt x="-2577" y="358877"/>
                    </a:lnTo>
                    <a:cubicBezTo>
                      <a:pt x="-2577" y="353910"/>
                      <a:pt x="1054" y="347603"/>
                      <a:pt x="5355" y="345112"/>
                    </a:cubicBezTo>
                    <a:lnTo>
                      <a:pt x="600813" y="1073"/>
                    </a:lnTo>
                    <a:cubicBezTo>
                      <a:pt x="601946" y="411"/>
                      <a:pt x="603054" y="63"/>
                      <a:pt x="604022" y="63"/>
                    </a:cubicBezTo>
                    <a:cubicBezTo>
                      <a:pt x="606255" y="63"/>
                      <a:pt x="607586" y="1901"/>
                      <a:pt x="607586" y="4972"/>
                    </a:cubicBezTo>
                    <a:lnTo>
                      <a:pt x="607586" y="447792"/>
                    </a:lnTo>
                    <a:cubicBezTo>
                      <a:pt x="607586" y="452766"/>
                      <a:pt x="603956" y="459074"/>
                      <a:pt x="599646" y="461565"/>
                    </a:cubicBezTo>
                    <a:lnTo>
                      <a:pt x="4197" y="805612"/>
                    </a:lnTo>
                    <a:cubicBezTo>
                      <a:pt x="3064" y="806266"/>
                      <a:pt x="1956" y="806613"/>
                      <a:pt x="979" y="806613"/>
                    </a:cubicBezTo>
                    <a:cubicBezTo>
                      <a:pt x="-1237" y="806613"/>
                      <a:pt x="-2577" y="804776"/>
                      <a:pt x="-2577" y="801705"/>
                    </a:cubicBezTo>
                    <a:close/>
                    <a:moveTo>
                      <a:pt x="599646" y="-955"/>
                    </a:moveTo>
                    <a:lnTo>
                      <a:pt x="4180" y="343084"/>
                    </a:lnTo>
                    <a:cubicBezTo>
                      <a:pt x="-832" y="345997"/>
                      <a:pt x="-4917" y="353074"/>
                      <a:pt x="-4917" y="358877"/>
                    </a:cubicBezTo>
                    <a:lnTo>
                      <a:pt x="-4917" y="801705"/>
                    </a:lnTo>
                    <a:cubicBezTo>
                      <a:pt x="-4917" y="806108"/>
                      <a:pt x="-2602" y="808947"/>
                      <a:pt x="979" y="808947"/>
                    </a:cubicBezTo>
                    <a:cubicBezTo>
                      <a:pt x="2386" y="808947"/>
                      <a:pt x="3858" y="808509"/>
                      <a:pt x="5371" y="807631"/>
                    </a:cubicBezTo>
                    <a:lnTo>
                      <a:pt x="600821" y="463585"/>
                    </a:lnTo>
                    <a:cubicBezTo>
                      <a:pt x="605841" y="460679"/>
                      <a:pt x="609927" y="453602"/>
                      <a:pt x="609927" y="447792"/>
                    </a:cubicBezTo>
                    <a:lnTo>
                      <a:pt x="609919" y="4972"/>
                    </a:lnTo>
                    <a:cubicBezTo>
                      <a:pt x="609919" y="568"/>
                      <a:pt x="607603" y="-2279"/>
                      <a:pt x="604022" y="-2279"/>
                    </a:cubicBezTo>
                    <a:cubicBezTo>
                      <a:pt x="602624" y="-2279"/>
                      <a:pt x="601160" y="-1832"/>
                      <a:pt x="599646" y="-955"/>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939" name="Google Shape;939;p11"/>
              <p:cNvSpPr/>
              <p:nvPr/>
            </p:nvSpPr>
            <p:spPr>
              <a:xfrm flipH="1" rot="10800000">
                <a:off x="-494003" y="6530660"/>
                <a:ext cx="1059295" cy="611788"/>
              </a:xfrm>
              <a:custGeom>
                <a:rect b="b" l="l" r="r" t="t"/>
                <a:pathLst>
                  <a:path extrusionOk="0" h="480391" w="831785">
                    <a:moveTo>
                      <a:pt x="232006" y="475434"/>
                    </a:moveTo>
                    <a:lnTo>
                      <a:pt x="-1236" y="341822"/>
                    </a:lnTo>
                    <a:cubicBezTo>
                      <a:pt x="-1989" y="341383"/>
                      <a:pt x="-2419" y="340854"/>
                      <a:pt x="-2419" y="340365"/>
                    </a:cubicBezTo>
                    <a:lnTo>
                      <a:pt x="-1253" y="338933"/>
                    </a:lnTo>
                    <a:lnTo>
                      <a:pt x="582866" y="1409"/>
                    </a:lnTo>
                    <a:cubicBezTo>
                      <a:pt x="584760" y="308"/>
                      <a:pt x="588341" y="317"/>
                      <a:pt x="590251" y="1401"/>
                    </a:cubicBezTo>
                    <a:lnTo>
                      <a:pt x="823502" y="135022"/>
                    </a:lnTo>
                    <a:cubicBezTo>
                      <a:pt x="824255" y="135452"/>
                      <a:pt x="824685" y="135982"/>
                      <a:pt x="824685" y="136470"/>
                    </a:cubicBezTo>
                    <a:lnTo>
                      <a:pt x="823519" y="137910"/>
                    </a:lnTo>
                    <a:lnTo>
                      <a:pt x="239392" y="475426"/>
                    </a:lnTo>
                    <a:cubicBezTo>
                      <a:pt x="238441" y="475981"/>
                      <a:pt x="237101" y="476295"/>
                      <a:pt x="235703" y="476295"/>
                    </a:cubicBezTo>
                    <a:cubicBezTo>
                      <a:pt x="234305" y="476295"/>
                      <a:pt x="232965" y="475981"/>
                      <a:pt x="232006" y="475434"/>
                    </a:cubicBezTo>
                    <a:close/>
                    <a:moveTo>
                      <a:pt x="581700" y="-627"/>
                    </a:moveTo>
                    <a:lnTo>
                      <a:pt x="-2419" y="336905"/>
                    </a:lnTo>
                    <a:cubicBezTo>
                      <a:pt x="-3908" y="337758"/>
                      <a:pt x="-4760" y="339024"/>
                      <a:pt x="-4760" y="340365"/>
                    </a:cubicBezTo>
                    <a:cubicBezTo>
                      <a:pt x="-4760" y="341714"/>
                      <a:pt x="-3900" y="342981"/>
                      <a:pt x="-2394" y="343850"/>
                    </a:cubicBezTo>
                    <a:lnTo>
                      <a:pt x="230848" y="477462"/>
                    </a:lnTo>
                    <a:cubicBezTo>
                      <a:pt x="233486" y="478977"/>
                      <a:pt x="237952" y="478977"/>
                      <a:pt x="240558" y="477454"/>
                    </a:cubicBezTo>
                    <a:lnTo>
                      <a:pt x="824685" y="139938"/>
                    </a:lnTo>
                    <a:cubicBezTo>
                      <a:pt x="826173" y="139069"/>
                      <a:pt x="827026" y="137811"/>
                      <a:pt x="827026" y="136470"/>
                    </a:cubicBezTo>
                    <a:cubicBezTo>
                      <a:pt x="827017" y="135121"/>
                      <a:pt x="826157" y="133854"/>
                      <a:pt x="824668" y="132994"/>
                    </a:cubicBezTo>
                    <a:lnTo>
                      <a:pt x="591418" y="-635"/>
                    </a:lnTo>
                    <a:cubicBezTo>
                      <a:pt x="590094" y="-1380"/>
                      <a:pt x="588374" y="-1794"/>
                      <a:pt x="586563" y="-1794"/>
                    </a:cubicBezTo>
                    <a:cubicBezTo>
                      <a:pt x="584743" y="-1794"/>
                      <a:pt x="583015" y="-1380"/>
                      <a:pt x="581700" y="-627"/>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940" name="Google Shape;940;p11"/>
              <p:cNvSpPr/>
              <p:nvPr/>
            </p:nvSpPr>
            <p:spPr>
              <a:xfrm flipH="1" rot="10800000">
                <a:off x="421256" y="6959692"/>
                <a:ext cx="84410" cy="49987"/>
              </a:xfrm>
              <a:custGeom>
                <a:rect b="b" l="l" r="r" t="t"/>
                <a:pathLst>
                  <a:path extrusionOk="0" h="39251" w="66281">
                    <a:moveTo>
                      <a:pt x="24348" y="34454"/>
                    </a:moveTo>
                    <a:lnTo>
                      <a:pt x="-1597" y="19464"/>
                    </a:lnTo>
                    <a:lnTo>
                      <a:pt x="-2771" y="18015"/>
                    </a:lnTo>
                    <a:lnTo>
                      <a:pt x="-1597" y="16567"/>
                    </a:lnTo>
                    <a:lnTo>
                      <a:pt x="24357" y="1560"/>
                    </a:lnTo>
                    <a:cubicBezTo>
                      <a:pt x="26226" y="468"/>
                      <a:pt x="29799" y="451"/>
                      <a:pt x="31693" y="1568"/>
                    </a:cubicBezTo>
                    <a:lnTo>
                      <a:pt x="57655" y="16567"/>
                    </a:lnTo>
                    <a:lnTo>
                      <a:pt x="58829" y="18015"/>
                    </a:lnTo>
                    <a:lnTo>
                      <a:pt x="57655" y="19456"/>
                    </a:lnTo>
                    <a:lnTo>
                      <a:pt x="31709" y="34454"/>
                    </a:lnTo>
                    <a:cubicBezTo>
                      <a:pt x="30758" y="34992"/>
                      <a:pt x="29418" y="35307"/>
                      <a:pt x="28021" y="35307"/>
                    </a:cubicBezTo>
                    <a:cubicBezTo>
                      <a:pt x="26631" y="35307"/>
                      <a:pt x="25291" y="34992"/>
                      <a:pt x="24348" y="34454"/>
                    </a:cubicBezTo>
                    <a:close/>
                    <a:moveTo>
                      <a:pt x="23174" y="-460"/>
                    </a:moveTo>
                    <a:lnTo>
                      <a:pt x="-2771" y="14539"/>
                    </a:lnTo>
                    <a:cubicBezTo>
                      <a:pt x="-4252" y="15392"/>
                      <a:pt x="-5112" y="16658"/>
                      <a:pt x="-5112" y="18007"/>
                    </a:cubicBezTo>
                    <a:cubicBezTo>
                      <a:pt x="-5112" y="19356"/>
                      <a:pt x="-4260" y="20623"/>
                      <a:pt x="-2771" y="21492"/>
                    </a:cubicBezTo>
                    <a:lnTo>
                      <a:pt x="23182" y="36490"/>
                    </a:lnTo>
                    <a:cubicBezTo>
                      <a:pt x="25796" y="37997"/>
                      <a:pt x="30245" y="37988"/>
                      <a:pt x="32876" y="36490"/>
                    </a:cubicBezTo>
                    <a:lnTo>
                      <a:pt x="58837" y="21484"/>
                    </a:lnTo>
                    <a:cubicBezTo>
                      <a:pt x="60309" y="20623"/>
                      <a:pt x="61170" y="19356"/>
                      <a:pt x="61170" y="18007"/>
                    </a:cubicBezTo>
                    <a:cubicBezTo>
                      <a:pt x="61170" y="16658"/>
                      <a:pt x="60309" y="15392"/>
                      <a:pt x="58829" y="14539"/>
                    </a:cubicBezTo>
                    <a:lnTo>
                      <a:pt x="32867" y="-460"/>
                    </a:lnTo>
                    <a:cubicBezTo>
                      <a:pt x="31569" y="-1221"/>
                      <a:pt x="29848" y="-1635"/>
                      <a:pt x="28021" y="-1635"/>
                    </a:cubicBezTo>
                    <a:cubicBezTo>
                      <a:pt x="26201" y="-1635"/>
                      <a:pt x="24480" y="-1221"/>
                      <a:pt x="23174" y="-460"/>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941" name="Google Shape;941;p11"/>
              <p:cNvSpPr/>
              <p:nvPr/>
            </p:nvSpPr>
            <p:spPr>
              <a:xfrm flipH="1" rot="10800000">
                <a:off x="370687" y="6930479"/>
                <a:ext cx="84400" cy="49970"/>
              </a:xfrm>
              <a:custGeom>
                <a:rect b="b" l="l" r="r" t="t"/>
                <a:pathLst>
                  <a:path extrusionOk="0" h="39238" w="66273">
                    <a:moveTo>
                      <a:pt x="24382" y="34406"/>
                    </a:moveTo>
                    <a:lnTo>
                      <a:pt x="-1555" y="19416"/>
                    </a:lnTo>
                    <a:cubicBezTo>
                      <a:pt x="-2308" y="18985"/>
                      <a:pt x="-2730" y="18464"/>
                      <a:pt x="-2730" y="17976"/>
                    </a:cubicBezTo>
                    <a:cubicBezTo>
                      <a:pt x="-2730" y="17479"/>
                      <a:pt x="-2308" y="16949"/>
                      <a:pt x="-1555" y="16519"/>
                    </a:cubicBezTo>
                    <a:lnTo>
                      <a:pt x="24390" y="1529"/>
                    </a:lnTo>
                    <a:cubicBezTo>
                      <a:pt x="26259" y="436"/>
                      <a:pt x="29857" y="436"/>
                      <a:pt x="31734" y="1529"/>
                    </a:cubicBezTo>
                    <a:lnTo>
                      <a:pt x="57688" y="16519"/>
                    </a:lnTo>
                    <a:lnTo>
                      <a:pt x="58863" y="17976"/>
                    </a:lnTo>
                    <a:lnTo>
                      <a:pt x="57688" y="19416"/>
                    </a:lnTo>
                    <a:lnTo>
                      <a:pt x="31734" y="34406"/>
                    </a:lnTo>
                    <a:cubicBezTo>
                      <a:pt x="30792" y="34961"/>
                      <a:pt x="29460" y="35275"/>
                      <a:pt x="28062" y="35275"/>
                    </a:cubicBezTo>
                    <a:cubicBezTo>
                      <a:pt x="26665" y="35275"/>
                      <a:pt x="25325" y="34961"/>
                      <a:pt x="24382" y="34406"/>
                    </a:cubicBezTo>
                    <a:close/>
                    <a:moveTo>
                      <a:pt x="23216" y="-499"/>
                    </a:moveTo>
                    <a:lnTo>
                      <a:pt x="-2730" y="14491"/>
                    </a:lnTo>
                    <a:cubicBezTo>
                      <a:pt x="-4218" y="15360"/>
                      <a:pt x="-5078" y="16627"/>
                      <a:pt x="-5070" y="17976"/>
                    </a:cubicBezTo>
                    <a:cubicBezTo>
                      <a:pt x="-5070" y="19317"/>
                      <a:pt x="-4218" y="20583"/>
                      <a:pt x="-2730" y="21444"/>
                    </a:cubicBezTo>
                    <a:lnTo>
                      <a:pt x="23208" y="36442"/>
                    </a:lnTo>
                    <a:cubicBezTo>
                      <a:pt x="25829" y="37949"/>
                      <a:pt x="30304" y="37949"/>
                      <a:pt x="32909" y="36442"/>
                    </a:cubicBezTo>
                    <a:lnTo>
                      <a:pt x="58863" y="21444"/>
                    </a:lnTo>
                    <a:cubicBezTo>
                      <a:pt x="60343" y="20583"/>
                      <a:pt x="61203" y="19317"/>
                      <a:pt x="61203" y="17976"/>
                    </a:cubicBezTo>
                    <a:cubicBezTo>
                      <a:pt x="61203" y="16627"/>
                      <a:pt x="60343" y="15360"/>
                      <a:pt x="58863" y="14491"/>
                    </a:cubicBezTo>
                    <a:lnTo>
                      <a:pt x="32909" y="-499"/>
                    </a:lnTo>
                    <a:cubicBezTo>
                      <a:pt x="31602" y="-1261"/>
                      <a:pt x="29882" y="-1666"/>
                      <a:pt x="28062" y="-1666"/>
                    </a:cubicBezTo>
                    <a:cubicBezTo>
                      <a:pt x="26243" y="-1666"/>
                      <a:pt x="24523" y="-1261"/>
                      <a:pt x="23216" y="-499"/>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942" name="Google Shape;942;p11"/>
              <p:cNvSpPr/>
              <p:nvPr/>
            </p:nvSpPr>
            <p:spPr>
              <a:xfrm flipH="1" rot="10800000">
                <a:off x="320119" y="6901243"/>
                <a:ext cx="84400" cy="49996"/>
              </a:xfrm>
              <a:custGeom>
                <a:rect b="b" l="l" r="r" t="t"/>
                <a:pathLst>
                  <a:path extrusionOk="0" h="39258" w="66273">
                    <a:moveTo>
                      <a:pt x="24423" y="34400"/>
                    </a:moveTo>
                    <a:lnTo>
                      <a:pt x="-1522" y="19393"/>
                    </a:lnTo>
                    <a:cubicBezTo>
                      <a:pt x="-2266" y="18971"/>
                      <a:pt x="-2697" y="18441"/>
                      <a:pt x="-2697" y="17953"/>
                    </a:cubicBezTo>
                    <a:cubicBezTo>
                      <a:pt x="-2697" y="17464"/>
                      <a:pt x="-2266" y="16926"/>
                      <a:pt x="-1522" y="16496"/>
                    </a:cubicBezTo>
                    <a:lnTo>
                      <a:pt x="24423" y="1506"/>
                    </a:lnTo>
                    <a:cubicBezTo>
                      <a:pt x="26317" y="413"/>
                      <a:pt x="29890" y="413"/>
                      <a:pt x="31793" y="1506"/>
                    </a:cubicBezTo>
                    <a:lnTo>
                      <a:pt x="57721" y="16496"/>
                    </a:lnTo>
                    <a:cubicBezTo>
                      <a:pt x="58474" y="16926"/>
                      <a:pt x="58904" y="17464"/>
                      <a:pt x="58904" y="17953"/>
                    </a:cubicBezTo>
                    <a:lnTo>
                      <a:pt x="57729" y="19393"/>
                    </a:lnTo>
                    <a:lnTo>
                      <a:pt x="31793" y="34391"/>
                    </a:lnTo>
                    <a:cubicBezTo>
                      <a:pt x="30833" y="34938"/>
                      <a:pt x="29493" y="35252"/>
                      <a:pt x="28095" y="35252"/>
                    </a:cubicBezTo>
                    <a:cubicBezTo>
                      <a:pt x="26706" y="35252"/>
                      <a:pt x="25366" y="34938"/>
                      <a:pt x="24423" y="34400"/>
                    </a:cubicBezTo>
                    <a:close/>
                    <a:moveTo>
                      <a:pt x="23249" y="-522"/>
                    </a:moveTo>
                    <a:lnTo>
                      <a:pt x="-2697" y="14476"/>
                    </a:lnTo>
                    <a:cubicBezTo>
                      <a:pt x="-4185" y="15337"/>
                      <a:pt x="-5029" y="16603"/>
                      <a:pt x="-5029" y="17953"/>
                    </a:cubicBezTo>
                    <a:cubicBezTo>
                      <a:pt x="-5029" y="19310"/>
                      <a:pt x="-4177" y="20568"/>
                      <a:pt x="-2688" y="21429"/>
                    </a:cubicBezTo>
                    <a:lnTo>
                      <a:pt x="23257" y="36428"/>
                    </a:lnTo>
                    <a:cubicBezTo>
                      <a:pt x="25879" y="37942"/>
                      <a:pt x="30337" y="37934"/>
                      <a:pt x="32950" y="36428"/>
                    </a:cubicBezTo>
                    <a:lnTo>
                      <a:pt x="58904" y="21429"/>
                    </a:lnTo>
                    <a:cubicBezTo>
                      <a:pt x="60393" y="20568"/>
                      <a:pt x="61236" y="19310"/>
                      <a:pt x="61244" y="17953"/>
                    </a:cubicBezTo>
                    <a:cubicBezTo>
                      <a:pt x="61244" y="16603"/>
                      <a:pt x="60393" y="15337"/>
                      <a:pt x="58904" y="14468"/>
                    </a:cubicBezTo>
                    <a:lnTo>
                      <a:pt x="32950" y="-522"/>
                    </a:lnTo>
                    <a:cubicBezTo>
                      <a:pt x="31643" y="-1276"/>
                      <a:pt x="29923" y="-1698"/>
                      <a:pt x="28104" y="-1698"/>
                    </a:cubicBezTo>
                    <a:cubicBezTo>
                      <a:pt x="26293" y="-1698"/>
                      <a:pt x="24564" y="-1276"/>
                      <a:pt x="23249" y="-522"/>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943" name="Google Shape;943;p11"/>
              <p:cNvSpPr/>
              <p:nvPr/>
            </p:nvSpPr>
            <p:spPr>
              <a:xfrm flipH="1" rot="10800000">
                <a:off x="269540" y="6872029"/>
                <a:ext cx="84400" cy="49990"/>
              </a:xfrm>
              <a:custGeom>
                <a:rect b="b" l="l" r="r" t="t"/>
                <a:pathLst>
                  <a:path extrusionOk="0" h="39253" w="66273">
                    <a:moveTo>
                      <a:pt x="24465" y="34360"/>
                    </a:moveTo>
                    <a:lnTo>
                      <a:pt x="-1472" y="19370"/>
                    </a:lnTo>
                    <a:cubicBezTo>
                      <a:pt x="-2225" y="18939"/>
                      <a:pt x="-2646" y="18410"/>
                      <a:pt x="-2646" y="17921"/>
                    </a:cubicBezTo>
                    <a:cubicBezTo>
                      <a:pt x="-2646" y="17425"/>
                      <a:pt x="-2225" y="16903"/>
                      <a:pt x="-1472" y="16464"/>
                    </a:cubicBezTo>
                    <a:lnTo>
                      <a:pt x="24465" y="1474"/>
                    </a:lnTo>
                    <a:cubicBezTo>
                      <a:pt x="26359" y="390"/>
                      <a:pt x="29932" y="382"/>
                      <a:pt x="31834" y="1474"/>
                    </a:cubicBezTo>
                    <a:lnTo>
                      <a:pt x="57788" y="16464"/>
                    </a:lnTo>
                    <a:lnTo>
                      <a:pt x="58954" y="17921"/>
                    </a:lnTo>
                    <a:lnTo>
                      <a:pt x="57788" y="19370"/>
                    </a:lnTo>
                    <a:lnTo>
                      <a:pt x="31834" y="34360"/>
                    </a:lnTo>
                    <a:cubicBezTo>
                      <a:pt x="30891" y="34914"/>
                      <a:pt x="29543" y="35221"/>
                      <a:pt x="28154" y="35221"/>
                    </a:cubicBezTo>
                    <a:cubicBezTo>
                      <a:pt x="26756" y="35221"/>
                      <a:pt x="25416" y="34906"/>
                      <a:pt x="24465" y="34360"/>
                    </a:cubicBezTo>
                    <a:close/>
                    <a:moveTo>
                      <a:pt x="23299" y="-554"/>
                    </a:moveTo>
                    <a:lnTo>
                      <a:pt x="-2646" y="14436"/>
                    </a:lnTo>
                    <a:cubicBezTo>
                      <a:pt x="-4135" y="15306"/>
                      <a:pt x="-4987" y="16564"/>
                      <a:pt x="-4987" y="17921"/>
                    </a:cubicBezTo>
                    <a:cubicBezTo>
                      <a:pt x="-4987" y="19270"/>
                      <a:pt x="-4135" y="20537"/>
                      <a:pt x="-2646" y="21398"/>
                    </a:cubicBezTo>
                    <a:lnTo>
                      <a:pt x="23299" y="36388"/>
                    </a:lnTo>
                    <a:cubicBezTo>
                      <a:pt x="25937" y="37903"/>
                      <a:pt x="30387" y="37903"/>
                      <a:pt x="33000" y="36388"/>
                    </a:cubicBezTo>
                    <a:lnTo>
                      <a:pt x="58945" y="21398"/>
                    </a:lnTo>
                    <a:cubicBezTo>
                      <a:pt x="60442" y="20537"/>
                      <a:pt x="61286" y="19270"/>
                      <a:pt x="61286" y="17921"/>
                    </a:cubicBezTo>
                    <a:cubicBezTo>
                      <a:pt x="61286" y="16572"/>
                      <a:pt x="60442" y="15306"/>
                      <a:pt x="58945" y="14436"/>
                    </a:cubicBezTo>
                    <a:lnTo>
                      <a:pt x="33000" y="-554"/>
                    </a:lnTo>
                    <a:cubicBezTo>
                      <a:pt x="31685" y="-1307"/>
                      <a:pt x="29965" y="-1729"/>
                      <a:pt x="28154" y="-1729"/>
                    </a:cubicBezTo>
                    <a:cubicBezTo>
                      <a:pt x="26334" y="-1729"/>
                      <a:pt x="24614" y="-1307"/>
                      <a:pt x="23299" y="-554"/>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944" name="Google Shape;944;p11"/>
              <p:cNvSpPr/>
              <p:nvPr/>
            </p:nvSpPr>
            <p:spPr>
              <a:xfrm flipH="1" rot="10800000">
                <a:off x="218961" y="6842806"/>
                <a:ext cx="84420" cy="49981"/>
              </a:xfrm>
              <a:custGeom>
                <a:rect b="b" l="l" r="r" t="t"/>
                <a:pathLst>
                  <a:path extrusionOk="0" h="39246" w="66289">
                    <a:moveTo>
                      <a:pt x="24523" y="34329"/>
                    </a:moveTo>
                    <a:lnTo>
                      <a:pt x="-1422" y="19338"/>
                    </a:lnTo>
                    <a:cubicBezTo>
                      <a:pt x="-2175" y="18900"/>
                      <a:pt x="-2605" y="18370"/>
                      <a:pt x="-2605" y="17873"/>
                    </a:cubicBezTo>
                    <a:lnTo>
                      <a:pt x="-1430" y="16433"/>
                    </a:lnTo>
                    <a:lnTo>
                      <a:pt x="24523" y="1435"/>
                    </a:lnTo>
                    <a:cubicBezTo>
                      <a:pt x="26409" y="342"/>
                      <a:pt x="29990" y="342"/>
                      <a:pt x="31876" y="1435"/>
                    </a:cubicBezTo>
                    <a:lnTo>
                      <a:pt x="57829" y="16433"/>
                    </a:lnTo>
                    <a:lnTo>
                      <a:pt x="58995" y="17873"/>
                    </a:lnTo>
                    <a:lnTo>
                      <a:pt x="57829" y="19330"/>
                    </a:lnTo>
                    <a:lnTo>
                      <a:pt x="31884" y="34329"/>
                    </a:lnTo>
                    <a:cubicBezTo>
                      <a:pt x="30941" y="34866"/>
                      <a:pt x="29601" y="35173"/>
                      <a:pt x="28195" y="35173"/>
                    </a:cubicBezTo>
                    <a:cubicBezTo>
                      <a:pt x="26806" y="35173"/>
                      <a:pt x="25466" y="34866"/>
                      <a:pt x="24523" y="34329"/>
                    </a:cubicBezTo>
                    <a:close/>
                    <a:moveTo>
                      <a:pt x="23357" y="-593"/>
                    </a:moveTo>
                    <a:lnTo>
                      <a:pt x="-2597" y="14405"/>
                    </a:lnTo>
                    <a:cubicBezTo>
                      <a:pt x="-4085" y="15266"/>
                      <a:pt x="-4945" y="16524"/>
                      <a:pt x="-4945" y="17873"/>
                    </a:cubicBezTo>
                    <a:cubicBezTo>
                      <a:pt x="-4945" y="19231"/>
                      <a:pt x="-4085" y="20497"/>
                      <a:pt x="-2597" y="21358"/>
                    </a:cubicBezTo>
                    <a:lnTo>
                      <a:pt x="23357" y="36356"/>
                    </a:lnTo>
                    <a:cubicBezTo>
                      <a:pt x="25970" y="37863"/>
                      <a:pt x="30420" y="37863"/>
                      <a:pt x="33050" y="36356"/>
                    </a:cubicBezTo>
                    <a:lnTo>
                      <a:pt x="58995" y="21358"/>
                    </a:lnTo>
                    <a:cubicBezTo>
                      <a:pt x="60484" y="20497"/>
                      <a:pt x="61344" y="19231"/>
                      <a:pt x="61344" y="17873"/>
                    </a:cubicBezTo>
                    <a:cubicBezTo>
                      <a:pt x="61344" y="16524"/>
                      <a:pt x="60484" y="15266"/>
                      <a:pt x="58987" y="14405"/>
                    </a:cubicBezTo>
                    <a:lnTo>
                      <a:pt x="33050" y="-593"/>
                    </a:lnTo>
                    <a:cubicBezTo>
                      <a:pt x="31743" y="-1347"/>
                      <a:pt x="30023" y="-1761"/>
                      <a:pt x="28195" y="-1761"/>
                    </a:cubicBezTo>
                    <a:cubicBezTo>
                      <a:pt x="26376" y="-1761"/>
                      <a:pt x="24655" y="-1347"/>
                      <a:pt x="23357" y="-593"/>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945" name="Google Shape;945;p11"/>
              <p:cNvSpPr/>
              <p:nvPr/>
            </p:nvSpPr>
            <p:spPr>
              <a:xfrm flipH="1" rot="10800000">
                <a:off x="168392" y="6813589"/>
                <a:ext cx="84420" cy="49978"/>
              </a:xfrm>
              <a:custGeom>
                <a:rect b="b" l="l" r="r" t="t"/>
                <a:pathLst>
                  <a:path extrusionOk="0" h="39244" w="66289">
                    <a:moveTo>
                      <a:pt x="24565" y="34289"/>
                    </a:moveTo>
                    <a:lnTo>
                      <a:pt x="-1389" y="19299"/>
                    </a:lnTo>
                    <a:lnTo>
                      <a:pt x="-2564" y="17850"/>
                    </a:lnTo>
                    <a:lnTo>
                      <a:pt x="-1389" y="16393"/>
                    </a:lnTo>
                    <a:lnTo>
                      <a:pt x="24565" y="1403"/>
                    </a:lnTo>
                    <a:cubicBezTo>
                      <a:pt x="26442" y="310"/>
                      <a:pt x="30023" y="310"/>
                      <a:pt x="31909" y="1403"/>
                    </a:cubicBezTo>
                    <a:lnTo>
                      <a:pt x="57862" y="16393"/>
                    </a:lnTo>
                    <a:cubicBezTo>
                      <a:pt x="58615" y="16832"/>
                      <a:pt x="59045" y="17362"/>
                      <a:pt x="59045" y="17850"/>
                    </a:cubicBezTo>
                    <a:cubicBezTo>
                      <a:pt x="59045" y="18338"/>
                      <a:pt x="58615" y="18868"/>
                      <a:pt x="57862" y="19299"/>
                    </a:cubicBezTo>
                    <a:lnTo>
                      <a:pt x="31909" y="34289"/>
                    </a:lnTo>
                    <a:cubicBezTo>
                      <a:pt x="30966" y="34843"/>
                      <a:pt x="29634" y="35150"/>
                      <a:pt x="28237" y="35150"/>
                    </a:cubicBezTo>
                    <a:cubicBezTo>
                      <a:pt x="26847" y="35150"/>
                      <a:pt x="25507" y="34843"/>
                      <a:pt x="24565" y="34289"/>
                    </a:cubicBezTo>
                    <a:close/>
                    <a:moveTo>
                      <a:pt x="23398" y="-633"/>
                    </a:moveTo>
                    <a:lnTo>
                      <a:pt x="-2564" y="14374"/>
                    </a:lnTo>
                    <a:cubicBezTo>
                      <a:pt x="-4044" y="15234"/>
                      <a:pt x="-4904" y="16509"/>
                      <a:pt x="-4904" y="17858"/>
                    </a:cubicBezTo>
                    <a:cubicBezTo>
                      <a:pt x="-4896" y="19199"/>
                      <a:pt x="-4044" y="20466"/>
                      <a:pt x="-2564" y="21327"/>
                    </a:cubicBezTo>
                    <a:lnTo>
                      <a:pt x="23398" y="36317"/>
                    </a:lnTo>
                    <a:cubicBezTo>
                      <a:pt x="26012" y="37832"/>
                      <a:pt x="30478" y="37832"/>
                      <a:pt x="33083" y="36317"/>
                    </a:cubicBezTo>
                    <a:lnTo>
                      <a:pt x="59037" y="21327"/>
                    </a:lnTo>
                    <a:cubicBezTo>
                      <a:pt x="60517" y="20466"/>
                      <a:pt x="61377" y="19199"/>
                      <a:pt x="61386" y="17858"/>
                    </a:cubicBezTo>
                    <a:cubicBezTo>
                      <a:pt x="61386" y="16509"/>
                      <a:pt x="60526" y="15234"/>
                      <a:pt x="59037" y="14365"/>
                    </a:cubicBezTo>
                    <a:lnTo>
                      <a:pt x="33083" y="-633"/>
                    </a:lnTo>
                    <a:cubicBezTo>
                      <a:pt x="31776" y="-1378"/>
                      <a:pt x="30056" y="-1792"/>
                      <a:pt x="28237" y="-1792"/>
                    </a:cubicBezTo>
                    <a:cubicBezTo>
                      <a:pt x="26417" y="-1792"/>
                      <a:pt x="24697" y="-1378"/>
                      <a:pt x="23398" y="-633"/>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946" name="Google Shape;946;p11"/>
              <p:cNvSpPr/>
              <p:nvPr/>
            </p:nvSpPr>
            <p:spPr>
              <a:xfrm flipH="1" rot="10800000">
                <a:off x="117823" y="6784365"/>
                <a:ext cx="84410" cy="49981"/>
              </a:xfrm>
              <a:custGeom>
                <a:rect b="b" l="l" r="r" t="t"/>
                <a:pathLst>
                  <a:path extrusionOk="0" h="39246" w="66281">
                    <a:moveTo>
                      <a:pt x="24606" y="34266"/>
                    </a:moveTo>
                    <a:lnTo>
                      <a:pt x="-1355" y="19259"/>
                    </a:lnTo>
                    <a:lnTo>
                      <a:pt x="-2522" y="17819"/>
                    </a:lnTo>
                    <a:cubicBezTo>
                      <a:pt x="-2522" y="17330"/>
                      <a:pt x="-2100" y="16800"/>
                      <a:pt x="-1347" y="16378"/>
                    </a:cubicBezTo>
                    <a:lnTo>
                      <a:pt x="24598" y="1371"/>
                    </a:lnTo>
                    <a:cubicBezTo>
                      <a:pt x="26484" y="287"/>
                      <a:pt x="30065" y="279"/>
                      <a:pt x="31951" y="1371"/>
                    </a:cubicBezTo>
                    <a:lnTo>
                      <a:pt x="57896" y="16378"/>
                    </a:lnTo>
                    <a:cubicBezTo>
                      <a:pt x="58649" y="16800"/>
                      <a:pt x="59079" y="17330"/>
                      <a:pt x="59079" y="17819"/>
                    </a:cubicBezTo>
                    <a:cubicBezTo>
                      <a:pt x="59079" y="18307"/>
                      <a:pt x="58649" y="18828"/>
                      <a:pt x="57896" y="19259"/>
                    </a:cubicBezTo>
                    <a:lnTo>
                      <a:pt x="31959" y="34266"/>
                    </a:lnTo>
                    <a:cubicBezTo>
                      <a:pt x="31008" y="34812"/>
                      <a:pt x="29668" y="35118"/>
                      <a:pt x="28278" y="35118"/>
                    </a:cubicBezTo>
                    <a:cubicBezTo>
                      <a:pt x="26889" y="35118"/>
                      <a:pt x="25549" y="34812"/>
                      <a:pt x="24606" y="34266"/>
                    </a:cubicBezTo>
                    <a:close/>
                    <a:moveTo>
                      <a:pt x="23424" y="-656"/>
                    </a:moveTo>
                    <a:lnTo>
                      <a:pt x="-2513" y="14334"/>
                    </a:lnTo>
                    <a:cubicBezTo>
                      <a:pt x="-4010" y="15203"/>
                      <a:pt x="-4870" y="16478"/>
                      <a:pt x="-4862" y="17827"/>
                    </a:cubicBezTo>
                    <a:cubicBezTo>
                      <a:pt x="-4862" y="19168"/>
                      <a:pt x="-4002" y="20442"/>
                      <a:pt x="-2513" y="21287"/>
                    </a:cubicBezTo>
                    <a:lnTo>
                      <a:pt x="23432" y="36293"/>
                    </a:lnTo>
                    <a:cubicBezTo>
                      <a:pt x="26062" y="37800"/>
                      <a:pt x="30520" y="37800"/>
                      <a:pt x="33125" y="36293"/>
                    </a:cubicBezTo>
                    <a:lnTo>
                      <a:pt x="59070" y="21287"/>
                    </a:lnTo>
                    <a:cubicBezTo>
                      <a:pt x="60559" y="20442"/>
                      <a:pt x="61411" y="19168"/>
                      <a:pt x="61419" y="17827"/>
                    </a:cubicBezTo>
                    <a:cubicBezTo>
                      <a:pt x="61419" y="16478"/>
                      <a:pt x="60567" y="15203"/>
                      <a:pt x="59070" y="14334"/>
                    </a:cubicBezTo>
                    <a:lnTo>
                      <a:pt x="33117" y="-656"/>
                    </a:lnTo>
                    <a:cubicBezTo>
                      <a:pt x="31818" y="-1410"/>
                      <a:pt x="30098" y="-1823"/>
                      <a:pt x="28278" y="-1823"/>
                    </a:cubicBezTo>
                    <a:cubicBezTo>
                      <a:pt x="26467" y="-1823"/>
                      <a:pt x="24747" y="-1410"/>
                      <a:pt x="23424" y="-656"/>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947" name="Google Shape;947;p11"/>
              <p:cNvSpPr/>
              <p:nvPr/>
            </p:nvSpPr>
            <p:spPr>
              <a:xfrm flipH="1" rot="10800000">
                <a:off x="67255" y="6755151"/>
                <a:ext cx="84410" cy="49974"/>
              </a:xfrm>
              <a:custGeom>
                <a:rect b="b" l="l" r="r" t="t"/>
                <a:pathLst>
                  <a:path extrusionOk="0" h="39241" w="66281">
                    <a:moveTo>
                      <a:pt x="24639" y="34226"/>
                    </a:moveTo>
                    <a:lnTo>
                      <a:pt x="-1314" y="19252"/>
                    </a:lnTo>
                    <a:lnTo>
                      <a:pt x="-2488" y="17787"/>
                    </a:lnTo>
                    <a:lnTo>
                      <a:pt x="-1314" y="16339"/>
                    </a:lnTo>
                    <a:lnTo>
                      <a:pt x="24639" y="1348"/>
                    </a:lnTo>
                    <a:cubicBezTo>
                      <a:pt x="26533" y="248"/>
                      <a:pt x="30107" y="256"/>
                      <a:pt x="32001" y="1348"/>
                    </a:cubicBezTo>
                    <a:lnTo>
                      <a:pt x="57954" y="16339"/>
                    </a:lnTo>
                    <a:lnTo>
                      <a:pt x="59120" y="17787"/>
                    </a:lnTo>
                    <a:lnTo>
                      <a:pt x="57954" y="19244"/>
                    </a:lnTo>
                    <a:lnTo>
                      <a:pt x="32001" y="34226"/>
                    </a:lnTo>
                    <a:cubicBezTo>
                      <a:pt x="31058" y="34781"/>
                      <a:pt x="29710" y="35087"/>
                      <a:pt x="28320" y="35087"/>
                    </a:cubicBezTo>
                    <a:cubicBezTo>
                      <a:pt x="26922" y="35087"/>
                      <a:pt x="25582" y="34781"/>
                      <a:pt x="24639" y="34226"/>
                    </a:cubicBezTo>
                    <a:close/>
                    <a:moveTo>
                      <a:pt x="23473" y="-688"/>
                    </a:moveTo>
                    <a:lnTo>
                      <a:pt x="-2472" y="14311"/>
                    </a:lnTo>
                    <a:cubicBezTo>
                      <a:pt x="-3969" y="15163"/>
                      <a:pt x="-4821" y="16438"/>
                      <a:pt x="-4821" y="17787"/>
                    </a:cubicBezTo>
                    <a:cubicBezTo>
                      <a:pt x="-4821" y="19136"/>
                      <a:pt x="-3977" y="20403"/>
                      <a:pt x="-2472" y="21272"/>
                    </a:cubicBezTo>
                    <a:lnTo>
                      <a:pt x="23473" y="36254"/>
                    </a:lnTo>
                    <a:cubicBezTo>
                      <a:pt x="26087" y="37769"/>
                      <a:pt x="30561" y="37760"/>
                      <a:pt x="33158" y="36254"/>
                    </a:cubicBezTo>
                    <a:lnTo>
                      <a:pt x="59120" y="21272"/>
                    </a:lnTo>
                    <a:cubicBezTo>
                      <a:pt x="60609" y="20403"/>
                      <a:pt x="61461" y="19136"/>
                      <a:pt x="61461" y="17787"/>
                    </a:cubicBezTo>
                    <a:cubicBezTo>
                      <a:pt x="61452" y="16438"/>
                      <a:pt x="60600" y="15163"/>
                      <a:pt x="59112" y="14311"/>
                    </a:cubicBezTo>
                    <a:lnTo>
                      <a:pt x="33158" y="-688"/>
                    </a:lnTo>
                    <a:cubicBezTo>
                      <a:pt x="31860" y="-1433"/>
                      <a:pt x="30131" y="-1855"/>
                      <a:pt x="28320" y="-1855"/>
                    </a:cubicBezTo>
                    <a:cubicBezTo>
                      <a:pt x="26500" y="-1855"/>
                      <a:pt x="24780" y="-1433"/>
                      <a:pt x="23473" y="-688"/>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948" name="Google Shape;948;p11"/>
              <p:cNvSpPr/>
              <p:nvPr/>
            </p:nvSpPr>
            <p:spPr>
              <a:xfrm flipH="1" rot="10800000">
                <a:off x="16676" y="6725927"/>
                <a:ext cx="84420" cy="49977"/>
              </a:xfrm>
              <a:custGeom>
                <a:rect b="b" l="l" r="r" t="t"/>
                <a:pathLst>
                  <a:path extrusionOk="0" h="39243" w="66289">
                    <a:moveTo>
                      <a:pt x="24689" y="34194"/>
                    </a:moveTo>
                    <a:lnTo>
                      <a:pt x="-1256" y="19204"/>
                    </a:lnTo>
                    <a:cubicBezTo>
                      <a:pt x="-2009" y="18774"/>
                      <a:pt x="-2439" y="18252"/>
                      <a:pt x="-2439" y="17756"/>
                    </a:cubicBezTo>
                    <a:cubicBezTo>
                      <a:pt x="-2439" y="17267"/>
                      <a:pt x="-2009" y="16738"/>
                      <a:pt x="-1256" y="16307"/>
                    </a:cubicBezTo>
                    <a:lnTo>
                      <a:pt x="24689" y="1309"/>
                    </a:lnTo>
                    <a:cubicBezTo>
                      <a:pt x="26575" y="216"/>
                      <a:pt x="30148" y="208"/>
                      <a:pt x="32042" y="1309"/>
                    </a:cubicBezTo>
                    <a:lnTo>
                      <a:pt x="57996" y="16307"/>
                    </a:lnTo>
                    <a:cubicBezTo>
                      <a:pt x="58748" y="16738"/>
                      <a:pt x="59170" y="17267"/>
                      <a:pt x="59170" y="17756"/>
                    </a:cubicBezTo>
                    <a:cubicBezTo>
                      <a:pt x="59161" y="18252"/>
                      <a:pt x="58748" y="18774"/>
                      <a:pt x="57996" y="19204"/>
                    </a:cubicBezTo>
                    <a:lnTo>
                      <a:pt x="32042" y="34194"/>
                    </a:lnTo>
                    <a:cubicBezTo>
                      <a:pt x="31099" y="34741"/>
                      <a:pt x="29759" y="35055"/>
                      <a:pt x="28370" y="35055"/>
                    </a:cubicBezTo>
                    <a:cubicBezTo>
                      <a:pt x="26980" y="35055"/>
                      <a:pt x="25640" y="34741"/>
                      <a:pt x="24689" y="34194"/>
                    </a:cubicBezTo>
                    <a:close/>
                    <a:moveTo>
                      <a:pt x="23523" y="-719"/>
                    </a:moveTo>
                    <a:lnTo>
                      <a:pt x="-2430" y="14271"/>
                    </a:lnTo>
                    <a:cubicBezTo>
                      <a:pt x="-3927" y="15140"/>
                      <a:pt x="-4779" y="16406"/>
                      <a:pt x="-4779" y="17756"/>
                    </a:cubicBezTo>
                    <a:cubicBezTo>
                      <a:pt x="-4779" y="19105"/>
                      <a:pt x="-3919" y="20380"/>
                      <a:pt x="-2430" y="21232"/>
                    </a:cubicBezTo>
                    <a:lnTo>
                      <a:pt x="23523" y="36231"/>
                    </a:lnTo>
                    <a:cubicBezTo>
                      <a:pt x="26137" y="37729"/>
                      <a:pt x="30595" y="37737"/>
                      <a:pt x="33217" y="36231"/>
                    </a:cubicBezTo>
                    <a:lnTo>
                      <a:pt x="59161" y="21232"/>
                    </a:lnTo>
                    <a:cubicBezTo>
                      <a:pt x="60650" y="20380"/>
                      <a:pt x="61511" y="19105"/>
                      <a:pt x="61511" y="17756"/>
                    </a:cubicBezTo>
                    <a:cubicBezTo>
                      <a:pt x="61511" y="16406"/>
                      <a:pt x="60650" y="15140"/>
                      <a:pt x="59161" y="14271"/>
                    </a:cubicBezTo>
                    <a:lnTo>
                      <a:pt x="33217" y="-719"/>
                    </a:lnTo>
                    <a:cubicBezTo>
                      <a:pt x="31901" y="-1472"/>
                      <a:pt x="30181" y="-1886"/>
                      <a:pt x="28370" y="-1886"/>
                    </a:cubicBezTo>
                    <a:cubicBezTo>
                      <a:pt x="26550" y="-1886"/>
                      <a:pt x="24830" y="-1472"/>
                      <a:pt x="23523" y="-719"/>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949" name="Google Shape;949;p11"/>
              <p:cNvSpPr/>
              <p:nvPr/>
            </p:nvSpPr>
            <p:spPr>
              <a:xfrm flipH="1" rot="10800000">
                <a:off x="-33893" y="6696704"/>
                <a:ext cx="84410" cy="49970"/>
              </a:xfrm>
              <a:custGeom>
                <a:rect b="b" l="l" r="r" t="t"/>
                <a:pathLst>
                  <a:path extrusionOk="0" h="39238" w="66281">
                    <a:moveTo>
                      <a:pt x="24731" y="34163"/>
                    </a:moveTo>
                    <a:lnTo>
                      <a:pt x="-1222" y="19173"/>
                    </a:lnTo>
                    <a:lnTo>
                      <a:pt x="-2397" y="17716"/>
                    </a:lnTo>
                    <a:lnTo>
                      <a:pt x="-1222" y="16276"/>
                    </a:lnTo>
                    <a:lnTo>
                      <a:pt x="24723" y="1277"/>
                    </a:lnTo>
                    <a:cubicBezTo>
                      <a:pt x="26625" y="185"/>
                      <a:pt x="30190" y="176"/>
                      <a:pt x="32076" y="1277"/>
                    </a:cubicBezTo>
                    <a:lnTo>
                      <a:pt x="58029" y="16276"/>
                    </a:lnTo>
                    <a:cubicBezTo>
                      <a:pt x="58782" y="16706"/>
                      <a:pt x="59212" y="17228"/>
                      <a:pt x="59212" y="17716"/>
                    </a:cubicBezTo>
                    <a:cubicBezTo>
                      <a:pt x="59212" y="18204"/>
                      <a:pt x="58782" y="18734"/>
                      <a:pt x="58029" y="19173"/>
                    </a:cubicBezTo>
                    <a:lnTo>
                      <a:pt x="32076" y="34163"/>
                    </a:lnTo>
                    <a:cubicBezTo>
                      <a:pt x="31133" y="34709"/>
                      <a:pt x="29801" y="35024"/>
                      <a:pt x="28403" y="35024"/>
                    </a:cubicBezTo>
                    <a:cubicBezTo>
                      <a:pt x="27014" y="35024"/>
                      <a:pt x="25674" y="34709"/>
                      <a:pt x="24731" y="34163"/>
                    </a:cubicBezTo>
                    <a:close/>
                    <a:moveTo>
                      <a:pt x="23557" y="-751"/>
                    </a:moveTo>
                    <a:lnTo>
                      <a:pt x="-2397" y="14240"/>
                    </a:lnTo>
                    <a:cubicBezTo>
                      <a:pt x="-3877" y="15100"/>
                      <a:pt x="-4737" y="16367"/>
                      <a:pt x="-4737" y="17716"/>
                    </a:cubicBezTo>
                    <a:cubicBezTo>
                      <a:pt x="-4737" y="19065"/>
                      <a:pt x="-3877" y="20332"/>
                      <a:pt x="-2397" y="21201"/>
                    </a:cubicBezTo>
                    <a:lnTo>
                      <a:pt x="23557" y="36191"/>
                    </a:lnTo>
                    <a:cubicBezTo>
                      <a:pt x="26170" y="37697"/>
                      <a:pt x="30636" y="37697"/>
                      <a:pt x="33250" y="36191"/>
                    </a:cubicBezTo>
                    <a:lnTo>
                      <a:pt x="59203" y="21201"/>
                    </a:lnTo>
                    <a:cubicBezTo>
                      <a:pt x="60692" y="20332"/>
                      <a:pt x="61552" y="19065"/>
                      <a:pt x="61544" y="17716"/>
                    </a:cubicBezTo>
                    <a:cubicBezTo>
                      <a:pt x="61544" y="16367"/>
                      <a:pt x="60692" y="15100"/>
                      <a:pt x="59203" y="14240"/>
                    </a:cubicBezTo>
                    <a:lnTo>
                      <a:pt x="33258" y="-742"/>
                    </a:lnTo>
                    <a:cubicBezTo>
                      <a:pt x="31951" y="-1504"/>
                      <a:pt x="30223" y="-1918"/>
                      <a:pt x="28403" y="-1918"/>
                    </a:cubicBezTo>
                    <a:cubicBezTo>
                      <a:pt x="26584" y="-1918"/>
                      <a:pt x="24863" y="-1504"/>
                      <a:pt x="23557" y="-751"/>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950" name="Google Shape;950;p11"/>
              <p:cNvSpPr/>
              <p:nvPr/>
            </p:nvSpPr>
            <p:spPr>
              <a:xfrm flipH="1" rot="10800000">
                <a:off x="-84462" y="6667485"/>
                <a:ext cx="84410" cy="49978"/>
              </a:xfrm>
              <a:custGeom>
                <a:rect b="b" l="l" r="r" t="t"/>
                <a:pathLst>
                  <a:path extrusionOk="0" h="39244" w="66281">
                    <a:moveTo>
                      <a:pt x="24773" y="34132"/>
                    </a:moveTo>
                    <a:lnTo>
                      <a:pt x="-1181" y="19141"/>
                    </a:lnTo>
                    <a:cubicBezTo>
                      <a:pt x="-1934" y="18703"/>
                      <a:pt x="-2356" y="18181"/>
                      <a:pt x="-2347" y="17693"/>
                    </a:cubicBezTo>
                    <a:cubicBezTo>
                      <a:pt x="-2347" y="17204"/>
                      <a:pt x="-1934" y="16683"/>
                      <a:pt x="-1181" y="16253"/>
                    </a:cubicBezTo>
                    <a:lnTo>
                      <a:pt x="24773" y="1254"/>
                    </a:lnTo>
                    <a:cubicBezTo>
                      <a:pt x="26650" y="153"/>
                      <a:pt x="30231" y="153"/>
                      <a:pt x="32125" y="1254"/>
                    </a:cubicBezTo>
                    <a:lnTo>
                      <a:pt x="58070" y="16253"/>
                    </a:lnTo>
                    <a:lnTo>
                      <a:pt x="59245" y="17693"/>
                    </a:lnTo>
                    <a:cubicBezTo>
                      <a:pt x="59245" y="18181"/>
                      <a:pt x="58815" y="18703"/>
                      <a:pt x="58062" y="19141"/>
                    </a:cubicBezTo>
                    <a:lnTo>
                      <a:pt x="32125" y="34132"/>
                    </a:lnTo>
                    <a:cubicBezTo>
                      <a:pt x="31174" y="34678"/>
                      <a:pt x="29834" y="34993"/>
                      <a:pt x="28437" y="34993"/>
                    </a:cubicBezTo>
                    <a:cubicBezTo>
                      <a:pt x="27047" y="34993"/>
                      <a:pt x="25716" y="34678"/>
                      <a:pt x="24773" y="34132"/>
                    </a:cubicBezTo>
                    <a:close/>
                    <a:moveTo>
                      <a:pt x="23598" y="-774"/>
                    </a:moveTo>
                    <a:lnTo>
                      <a:pt x="-2339" y="14225"/>
                    </a:lnTo>
                    <a:cubicBezTo>
                      <a:pt x="-3836" y="15077"/>
                      <a:pt x="-4696" y="16344"/>
                      <a:pt x="-4696" y="17693"/>
                    </a:cubicBezTo>
                    <a:cubicBezTo>
                      <a:pt x="-4696" y="19042"/>
                      <a:pt x="-3836" y="20308"/>
                      <a:pt x="-2347" y="21169"/>
                    </a:cubicBezTo>
                    <a:lnTo>
                      <a:pt x="23598" y="36160"/>
                    </a:lnTo>
                    <a:cubicBezTo>
                      <a:pt x="26212" y="37674"/>
                      <a:pt x="30678" y="37674"/>
                      <a:pt x="33291" y="36160"/>
                    </a:cubicBezTo>
                    <a:lnTo>
                      <a:pt x="59237" y="21169"/>
                    </a:lnTo>
                    <a:cubicBezTo>
                      <a:pt x="60734" y="20308"/>
                      <a:pt x="61585" y="19042"/>
                      <a:pt x="61585" y="17693"/>
                    </a:cubicBezTo>
                    <a:cubicBezTo>
                      <a:pt x="61585" y="16344"/>
                      <a:pt x="60734" y="15077"/>
                      <a:pt x="59237" y="14225"/>
                    </a:cubicBezTo>
                    <a:lnTo>
                      <a:pt x="33291" y="-774"/>
                    </a:lnTo>
                    <a:cubicBezTo>
                      <a:pt x="31984" y="-1527"/>
                      <a:pt x="30256" y="-1949"/>
                      <a:pt x="28437" y="-1949"/>
                    </a:cubicBezTo>
                    <a:cubicBezTo>
                      <a:pt x="26625" y="-1949"/>
                      <a:pt x="24905" y="-1527"/>
                      <a:pt x="23598" y="-774"/>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951" name="Google Shape;951;p11"/>
              <p:cNvSpPr/>
              <p:nvPr/>
            </p:nvSpPr>
            <p:spPr>
              <a:xfrm flipH="1" rot="10800000">
                <a:off x="-135041" y="6638261"/>
                <a:ext cx="84410" cy="49972"/>
              </a:xfrm>
              <a:custGeom>
                <a:rect b="b" l="l" r="r" t="t"/>
                <a:pathLst>
                  <a:path extrusionOk="0" h="39239" w="66281">
                    <a:moveTo>
                      <a:pt x="24814" y="34100"/>
                    </a:moveTo>
                    <a:lnTo>
                      <a:pt x="-1139" y="19110"/>
                    </a:lnTo>
                    <a:cubicBezTo>
                      <a:pt x="-1884" y="18671"/>
                      <a:pt x="-2314" y="18142"/>
                      <a:pt x="-2314" y="17653"/>
                    </a:cubicBezTo>
                    <a:cubicBezTo>
                      <a:pt x="-2314" y="17165"/>
                      <a:pt x="-1884" y="16643"/>
                      <a:pt x="-1139" y="16213"/>
                    </a:cubicBezTo>
                    <a:lnTo>
                      <a:pt x="24806" y="1206"/>
                    </a:lnTo>
                    <a:cubicBezTo>
                      <a:pt x="26708" y="138"/>
                      <a:pt x="30273" y="130"/>
                      <a:pt x="32175" y="1206"/>
                    </a:cubicBezTo>
                    <a:lnTo>
                      <a:pt x="58112" y="16213"/>
                    </a:lnTo>
                    <a:lnTo>
                      <a:pt x="59287" y="17653"/>
                    </a:lnTo>
                    <a:lnTo>
                      <a:pt x="58112" y="19110"/>
                    </a:lnTo>
                    <a:lnTo>
                      <a:pt x="32175" y="34100"/>
                    </a:lnTo>
                    <a:cubicBezTo>
                      <a:pt x="31224" y="34638"/>
                      <a:pt x="29876" y="34961"/>
                      <a:pt x="28486" y="34961"/>
                    </a:cubicBezTo>
                    <a:cubicBezTo>
                      <a:pt x="27097" y="34961"/>
                      <a:pt x="25757" y="34638"/>
                      <a:pt x="24814" y="34100"/>
                    </a:cubicBezTo>
                    <a:close/>
                    <a:moveTo>
                      <a:pt x="23648" y="-822"/>
                    </a:moveTo>
                    <a:lnTo>
                      <a:pt x="-2305" y="14185"/>
                    </a:lnTo>
                    <a:cubicBezTo>
                      <a:pt x="-3819" y="15054"/>
                      <a:pt x="-4646" y="16288"/>
                      <a:pt x="-4654" y="17653"/>
                    </a:cubicBezTo>
                    <a:cubicBezTo>
                      <a:pt x="-4654" y="19019"/>
                      <a:pt x="-3827" y="20252"/>
                      <a:pt x="-2305" y="21130"/>
                    </a:cubicBezTo>
                    <a:lnTo>
                      <a:pt x="23648" y="36120"/>
                    </a:lnTo>
                    <a:cubicBezTo>
                      <a:pt x="26253" y="37635"/>
                      <a:pt x="30711" y="37643"/>
                      <a:pt x="33341" y="36120"/>
                    </a:cubicBezTo>
                    <a:lnTo>
                      <a:pt x="59287" y="21130"/>
                    </a:lnTo>
                    <a:cubicBezTo>
                      <a:pt x="60800" y="20252"/>
                      <a:pt x="61627" y="19019"/>
                      <a:pt x="61627" y="17653"/>
                    </a:cubicBezTo>
                    <a:cubicBezTo>
                      <a:pt x="61619" y="16288"/>
                      <a:pt x="60800" y="15054"/>
                      <a:pt x="59287" y="14185"/>
                    </a:cubicBezTo>
                    <a:lnTo>
                      <a:pt x="33333" y="-822"/>
                    </a:lnTo>
                    <a:cubicBezTo>
                      <a:pt x="32026" y="-1575"/>
                      <a:pt x="30306" y="-1981"/>
                      <a:pt x="28486" y="-1981"/>
                    </a:cubicBezTo>
                    <a:cubicBezTo>
                      <a:pt x="26675" y="-1981"/>
                      <a:pt x="24963" y="-1575"/>
                      <a:pt x="23648" y="-822"/>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952" name="Google Shape;952;p11"/>
              <p:cNvSpPr/>
              <p:nvPr/>
            </p:nvSpPr>
            <p:spPr>
              <a:xfrm flipH="1" rot="10800000">
                <a:off x="-185599" y="6609033"/>
                <a:ext cx="84400" cy="49990"/>
              </a:xfrm>
              <a:custGeom>
                <a:rect b="b" l="l" r="r" t="t"/>
                <a:pathLst>
                  <a:path extrusionOk="0" h="39253" w="66273">
                    <a:moveTo>
                      <a:pt x="24847" y="34086"/>
                    </a:moveTo>
                    <a:lnTo>
                      <a:pt x="-1106" y="19087"/>
                    </a:lnTo>
                    <a:lnTo>
                      <a:pt x="-2272" y="17638"/>
                    </a:lnTo>
                    <a:lnTo>
                      <a:pt x="-1106" y="16182"/>
                    </a:lnTo>
                    <a:lnTo>
                      <a:pt x="24847" y="1191"/>
                    </a:lnTo>
                    <a:cubicBezTo>
                      <a:pt x="26733" y="99"/>
                      <a:pt x="30306" y="99"/>
                      <a:pt x="32200" y="1191"/>
                    </a:cubicBezTo>
                    <a:lnTo>
                      <a:pt x="58145" y="16190"/>
                    </a:lnTo>
                    <a:cubicBezTo>
                      <a:pt x="58898" y="16620"/>
                      <a:pt x="59312" y="17150"/>
                      <a:pt x="59312" y="17638"/>
                    </a:cubicBezTo>
                    <a:cubicBezTo>
                      <a:pt x="59312" y="18127"/>
                      <a:pt x="58898" y="18648"/>
                      <a:pt x="58145" y="19087"/>
                    </a:cubicBezTo>
                    <a:lnTo>
                      <a:pt x="32200" y="34086"/>
                    </a:lnTo>
                    <a:cubicBezTo>
                      <a:pt x="31257" y="34623"/>
                      <a:pt x="29918" y="34938"/>
                      <a:pt x="28528" y="34938"/>
                    </a:cubicBezTo>
                    <a:cubicBezTo>
                      <a:pt x="27130" y="34938"/>
                      <a:pt x="25790" y="34623"/>
                      <a:pt x="24847" y="34086"/>
                    </a:cubicBezTo>
                    <a:close/>
                    <a:moveTo>
                      <a:pt x="23681" y="-836"/>
                    </a:moveTo>
                    <a:lnTo>
                      <a:pt x="-2272" y="14162"/>
                    </a:lnTo>
                    <a:cubicBezTo>
                      <a:pt x="-3761" y="15023"/>
                      <a:pt x="-4613" y="16289"/>
                      <a:pt x="-4613" y="17638"/>
                    </a:cubicBezTo>
                    <a:cubicBezTo>
                      <a:pt x="-4613" y="18988"/>
                      <a:pt x="-3761" y="20254"/>
                      <a:pt x="-2272" y="21107"/>
                    </a:cubicBezTo>
                    <a:lnTo>
                      <a:pt x="23681" y="36105"/>
                    </a:lnTo>
                    <a:cubicBezTo>
                      <a:pt x="26295" y="37620"/>
                      <a:pt x="30753" y="37620"/>
                      <a:pt x="33375" y="36105"/>
                    </a:cubicBezTo>
                    <a:lnTo>
                      <a:pt x="59312" y="21115"/>
                    </a:lnTo>
                    <a:cubicBezTo>
                      <a:pt x="60800" y="20254"/>
                      <a:pt x="61661" y="18988"/>
                      <a:pt x="61661" y="17638"/>
                    </a:cubicBezTo>
                    <a:cubicBezTo>
                      <a:pt x="61661" y="16289"/>
                      <a:pt x="60800" y="15023"/>
                      <a:pt x="59312" y="14162"/>
                    </a:cubicBezTo>
                    <a:lnTo>
                      <a:pt x="33375" y="-836"/>
                    </a:lnTo>
                    <a:cubicBezTo>
                      <a:pt x="32060" y="-1590"/>
                      <a:pt x="30339" y="-2012"/>
                      <a:pt x="28528" y="-2012"/>
                    </a:cubicBezTo>
                    <a:cubicBezTo>
                      <a:pt x="26700" y="-2012"/>
                      <a:pt x="24988" y="-1590"/>
                      <a:pt x="23681" y="-836"/>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953" name="Google Shape;953;p11"/>
              <p:cNvSpPr/>
              <p:nvPr/>
            </p:nvSpPr>
            <p:spPr>
              <a:xfrm flipH="1" rot="10800000">
                <a:off x="469665" y="6940495"/>
                <a:ext cx="67632" cy="40292"/>
              </a:xfrm>
              <a:custGeom>
                <a:rect b="b" l="l" r="r" t="t"/>
                <a:pathLst>
                  <a:path extrusionOk="0" h="31638" w="53106">
                    <a:moveTo>
                      <a:pt x="9900" y="26805"/>
                    </a:moveTo>
                    <a:lnTo>
                      <a:pt x="-1630" y="20150"/>
                    </a:lnTo>
                    <a:lnTo>
                      <a:pt x="-2813" y="18701"/>
                    </a:lnTo>
                    <a:lnTo>
                      <a:pt x="-1638" y="17245"/>
                    </a:lnTo>
                    <a:lnTo>
                      <a:pt x="25573" y="1534"/>
                    </a:lnTo>
                    <a:cubicBezTo>
                      <a:pt x="27450" y="433"/>
                      <a:pt x="31023" y="433"/>
                      <a:pt x="32909" y="1534"/>
                    </a:cubicBezTo>
                    <a:lnTo>
                      <a:pt x="44446" y="8198"/>
                    </a:lnTo>
                    <a:cubicBezTo>
                      <a:pt x="45199" y="8628"/>
                      <a:pt x="45613" y="9158"/>
                      <a:pt x="45613" y="9646"/>
                    </a:cubicBezTo>
                    <a:cubicBezTo>
                      <a:pt x="45613" y="10143"/>
                      <a:pt x="45199" y="10673"/>
                      <a:pt x="44446" y="11103"/>
                    </a:cubicBezTo>
                    <a:lnTo>
                      <a:pt x="17244" y="26813"/>
                    </a:lnTo>
                    <a:cubicBezTo>
                      <a:pt x="16309" y="27360"/>
                      <a:pt x="14969" y="27674"/>
                      <a:pt x="13572" y="27674"/>
                    </a:cubicBezTo>
                    <a:cubicBezTo>
                      <a:pt x="12183" y="27674"/>
                      <a:pt x="10843" y="27360"/>
                      <a:pt x="9900" y="26805"/>
                    </a:cubicBezTo>
                    <a:close/>
                    <a:moveTo>
                      <a:pt x="24390" y="-494"/>
                    </a:moveTo>
                    <a:lnTo>
                      <a:pt x="-2821" y="15225"/>
                    </a:lnTo>
                    <a:cubicBezTo>
                      <a:pt x="-4310" y="16086"/>
                      <a:pt x="-5153" y="17360"/>
                      <a:pt x="-5145" y="18710"/>
                    </a:cubicBezTo>
                    <a:cubicBezTo>
                      <a:pt x="-5145" y="20051"/>
                      <a:pt x="-4293" y="21317"/>
                      <a:pt x="-2804" y="22178"/>
                    </a:cubicBezTo>
                    <a:lnTo>
                      <a:pt x="8725" y="28825"/>
                    </a:lnTo>
                    <a:cubicBezTo>
                      <a:pt x="11355" y="30364"/>
                      <a:pt x="15822" y="30356"/>
                      <a:pt x="18418" y="28833"/>
                    </a:cubicBezTo>
                    <a:lnTo>
                      <a:pt x="45613" y="13131"/>
                    </a:lnTo>
                    <a:cubicBezTo>
                      <a:pt x="47101" y="12262"/>
                      <a:pt x="47961" y="10995"/>
                      <a:pt x="47961" y="9646"/>
                    </a:cubicBezTo>
                    <a:cubicBezTo>
                      <a:pt x="47961" y="8297"/>
                      <a:pt x="47101" y="7030"/>
                      <a:pt x="45613" y="6169"/>
                    </a:cubicBezTo>
                    <a:lnTo>
                      <a:pt x="34083" y="-485"/>
                    </a:lnTo>
                    <a:cubicBezTo>
                      <a:pt x="32776" y="-1247"/>
                      <a:pt x="31056" y="-1661"/>
                      <a:pt x="29236" y="-1661"/>
                    </a:cubicBezTo>
                    <a:cubicBezTo>
                      <a:pt x="27417" y="-1661"/>
                      <a:pt x="25697" y="-1247"/>
                      <a:pt x="24390" y="-494"/>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954" name="Google Shape;954;p11"/>
              <p:cNvSpPr/>
              <p:nvPr/>
            </p:nvSpPr>
            <p:spPr>
              <a:xfrm flipH="1" rot="10800000">
                <a:off x="417263" y="6910231"/>
                <a:ext cx="67632" cy="40280"/>
              </a:xfrm>
              <a:custGeom>
                <a:rect b="b" l="l" r="r" t="t"/>
                <a:pathLst>
                  <a:path extrusionOk="0" h="31629" w="53106">
                    <a:moveTo>
                      <a:pt x="9943" y="26772"/>
                    </a:moveTo>
                    <a:lnTo>
                      <a:pt x="-1587" y="20117"/>
                    </a:lnTo>
                    <a:lnTo>
                      <a:pt x="-2761" y="18669"/>
                    </a:lnTo>
                    <a:lnTo>
                      <a:pt x="-1587" y="17212"/>
                    </a:lnTo>
                    <a:lnTo>
                      <a:pt x="25607" y="1510"/>
                    </a:lnTo>
                    <a:cubicBezTo>
                      <a:pt x="27501" y="409"/>
                      <a:pt x="31066" y="417"/>
                      <a:pt x="32968" y="1510"/>
                    </a:cubicBezTo>
                    <a:lnTo>
                      <a:pt x="44498" y="8173"/>
                    </a:lnTo>
                    <a:lnTo>
                      <a:pt x="45672" y="9614"/>
                    </a:lnTo>
                    <a:lnTo>
                      <a:pt x="44498" y="11070"/>
                    </a:lnTo>
                    <a:lnTo>
                      <a:pt x="17303" y="26772"/>
                    </a:lnTo>
                    <a:cubicBezTo>
                      <a:pt x="16361" y="27327"/>
                      <a:pt x="15021" y="27642"/>
                      <a:pt x="13631" y="27642"/>
                    </a:cubicBezTo>
                    <a:cubicBezTo>
                      <a:pt x="12234" y="27642"/>
                      <a:pt x="10894" y="27327"/>
                      <a:pt x="9943" y="26772"/>
                    </a:cubicBezTo>
                    <a:close/>
                    <a:moveTo>
                      <a:pt x="24433" y="-526"/>
                    </a:moveTo>
                    <a:lnTo>
                      <a:pt x="-2753" y="15184"/>
                    </a:lnTo>
                    <a:cubicBezTo>
                      <a:pt x="-4242" y="16045"/>
                      <a:pt x="-5102" y="17320"/>
                      <a:pt x="-5102" y="18669"/>
                    </a:cubicBezTo>
                    <a:cubicBezTo>
                      <a:pt x="-5094" y="20018"/>
                      <a:pt x="-4242" y="21284"/>
                      <a:pt x="-2761" y="22145"/>
                    </a:cubicBezTo>
                    <a:lnTo>
                      <a:pt x="8776" y="28800"/>
                    </a:lnTo>
                    <a:cubicBezTo>
                      <a:pt x="11398" y="30315"/>
                      <a:pt x="15856" y="30315"/>
                      <a:pt x="18478" y="28800"/>
                    </a:cubicBezTo>
                    <a:lnTo>
                      <a:pt x="45672" y="13098"/>
                    </a:lnTo>
                    <a:cubicBezTo>
                      <a:pt x="47161" y="12229"/>
                      <a:pt x="48004" y="10963"/>
                      <a:pt x="48004" y="9614"/>
                    </a:cubicBezTo>
                    <a:cubicBezTo>
                      <a:pt x="48004" y="8273"/>
                      <a:pt x="47161" y="7006"/>
                      <a:pt x="45672" y="6137"/>
                    </a:cubicBezTo>
                    <a:lnTo>
                      <a:pt x="34126" y="-526"/>
                    </a:lnTo>
                    <a:cubicBezTo>
                      <a:pt x="32820" y="-1271"/>
                      <a:pt x="31099" y="-1693"/>
                      <a:pt x="29279" y="-1693"/>
                    </a:cubicBezTo>
                    <a:cubicBezTo>
                      <a:pt x="27468" y="-1693"/>
                      <a:pt x="25748" y="-1271"/>
                      <a:pt x="24433" y="-526"/>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955" name="Google Shape;955;p11"/>
              <p:cNvSpPr/>
              <p:nvPr/>
            </p:nvSpPr>
            <p:spPr>
              <a:xfrm flipH="1" rot="10800000">
                <a:off x="364883" y="6879943"/>
                <a:ext cx="67621" cy="40304"/>
              </a:xfrm>
              <a:custGeom>
                <a:rect b="b" l="l" r="r" t="t"/>
                <a:pathLst>
                  <a:path extrusionOk="0" h="31648" w="53098">
                    <a:moveTo>
                      <a:pt x="9986" y="26756"/>
                    </a:moveTo>
                    <a:lnTo>
                      <a:pt x="-1560" y="20093"/>
                    </a:lnTo>
                    <a:lnTo>
                      <a:pt x="-2726" y="18644"/>
                    </a:lnTo>
                    <a:lnTo>
                      <a:pt x="-1560" y="17196"/>
                    </a:lnTo>
                    <a:lnTo>
                      <a:pt x="25634" y="1477"/>
                    </a:lnTo>
                    <a:cubicBezTo>
                      <a:pt x="27520" y="385"/>
                      <a:pt x="31109" y="385"/>
                      <a:pt x="32995" y="1477"/>
                    </a:cubicBezTo>
                    <a:lnTo>
                      <a:pt x="44533" y="8141"/>
                    </a:lnTo>
                    <a:cubicBezTo>
                      <a:pt x="45277" y="8579"/>
                      <a:pt x="45707" y="9109"/>
                      <a:pt x="45707" y="9597"/>
                    </a:cubicBezTo>
                    <a:cubicBezTo>
                      <a:pt x="45707" y="10086"/>
                      <a:pt x="45277" y="10607"/>
                      <a:pt x="44533" y="11038"/>
                    </a:cubicBezTo>
                    <a:lnTo>
                      <a:pt x="17330" y="26756"/>
                    </a:lnTo>
                    <a:cubicBezTo>
                      <a:pt x="16387" y="27311"/>
                      <a:pt x="15048" y="27625"/>
                      <a:pt x="13650" y="27625"/>
                    </a:cubicBezTo>
                    <a:cubicBezTo>
                      <a:pt x="12260" y="27625"/>
                      <a:pt x="10929" y="27311"/>
                      <a:pt x="9986" y="26756"/>
                    </a:cubicBezTo>
                    <a:close/>
                    <a:moveTo>
                      <a:pt x="24468" y="-551"/>
                    </a:moveTo>
                    <a:lnTo>
                      <a:pt x="-2726" y="15168"/>
                    </a:lnTo>
                    <a:cubicBezTo>
                      <a:pt x="-4215" y="16021"/>
                      <a:pt x="-5059" y="17295"/>
                      <a:pt x="-5059" y="18644"/>
                    </a:cubicBezTo>
                    <a:cubicBezTo>
                      <a:pt x="-5059" y="19994"/>
                      <a:pt x="-4215" y="21252"/>
                      <a:pt x="-2726" y="22121"/>
                    </a:cubicBezTo>
                    <a:lnTo>
                      <a:pt x="8811" y="28784"/>
                    </a:lnTo>
                    <a:cubicBezTo>
                      <a:pt x="11442" y="30307"/>
                      <a:pt x="15899" y="30299"/>
                      <a:pt x="18504" y="28776"/>
                    </a:cubicBezTo>
                    <a:lnTo>
                      <a:pt x="45699" y="13066"/>
                    </a:lnTo>
                    <a:cubicBezTo>
                      <a:pt x="47187" y="12213"/>
                      <a:pt x="48039" y="10947"/>
                      <a:pt x="48039" y="9597"/>
                    </a:cubicBezTo>
                    <a:cubicBezTo>
                      <a:pt x="48039" y="8256"/>
                      <a:pt x="47196" y="6990"/>
                      <a:pt x="45699" y="6113"/>
                    </a:cubicBezTo>
                    <a:lnTo>
                      <a:pt x="34169" y="-551"/>
                    </a:lnTo>
                    <a:cubicBezTo>
                      <a:pt x="32854" y="-1304"/>
                      <a:pt x="31134" y="-1726"/>
                      <a:pt x="29323" y="-1726"/>
                    </a:cubicBezTo>
                    <a:cubicBezTo>
                      <a:pt x="27495" y="-1726"/>
                      <a:pt x="25774" y="-1304"/>
                      <a:pt x="24468" y="-551"/>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956" name="Google Shape;956;p11"/>
              <p:cNvSpPr/>
              <p:nvPr/>
            </p:nvSpPr>
            <p:spPr>
              <a:xfrm flipH="1" rot="10800000">
                <a:off x="312482" y="6849676"/>
                <a:ext cx="67632" cy="40285"/>
              </a:xfrm>
              <a:custGeom>
                <a:rect b="b" l="l" r="r" t="t"/>
                <a:pathLst>
                  <a:path extrusionOk="0" h="31633" w="53106">
                    <a:moveTo>
                      <a:pt x="10029" y="26715"/>
                    </a:moveTo>
                    <a:lnTo>
                      <a:pt x="-1500" y="20052"/>
                    </a:lnTo>
                    <a:cubicBezTo>
                      <a:pt x="-2253" y="19622"/>
                      <a:pt x="-2683" y="19092"/>
                      <a:pt x="-2683" y="18595"/>
                    </a:cubicBezTo>
                    <a:cubicBezTo>
                      <a:pt x="-2683" y="18107"/>
                      <a:pt x="-2253" y="17586"/>
                      <a:pt x="-1500" y="17155"/>
                    </a:cubicBezTo>
                    <a:lnTo>
                      <a:pt x="25694" y="1445"/>
                    </a:lnTo>
                    <a:cubicBezTo>
                      <a:pt x="27580" y="352"/>
                      <a:pt x="31152" y="352"/>
                      <a:pt x="33038" y="1445"/>
                    </a:cubicBezTo>
                    <a:lnTo>
                      <a:pt x="44576" y="8100"/>
                    </a:lnTo>
                    <a:cubicBezTo>
                      <a:pt x="45328" y="8530"/>
                      <a:pt x="45759" y="9068"/>
                      <a:pt x="45759" y="9557"/>
                    </a:cubicBezTo>
                    <a:cubicBezTo>
                      <a:pt x="45759" y="10045"/>
                      <a:pt x="45328" y="10575"/>
                      <a:pt x="44576" y="11005"/>
                    </a:cubicBezTo>
                    <a:lnTo>
                      <a:pt x="17390" y="26715"/>
                    </a:lnTo>
                    <a:cubicBezTo>
                      <a:pt x="16447" y="27262"/>
                      <a:pt x="15107" y="27568"/>
                      <a:pt x="13710" y="27568"/>
                    </a:cubicBezTo>
                    <a:cubicBezTo>
                      <a:pt x="12320" y="27568"/>
                      <a:pt x="10980" y="27262"/>
                      <a:pt x="10029" y="26715"/>
                    </a:cubicBezTo>
                    <a:close/>
                    <a:moveTo>
                      <a:pt x="24519" y="-583"/>
                    </a:moveTo>
                    <a:lnTo>
                      <a:pt x="-2675" y="15119"/>
                    </a:lnTo>
                    <a:cubicBezTo>
                      <a:pt x="-4172" y="15988"/>
                      <a:pt x="-5015" y="17246"/>
                      <a:pt x="-5015" y="18595"/>
                    </a:cubicBezTo>
                    <a:cubicBezTo>
                      <a:pt x="-5024" y="19945"/>
                      <a:pt x="-4172" y="21211"/>
                      <a:pt x="-2675" y="22080"/>
                    </a:cubicBezTo>
                    <a:lnTo>
                      <a:pt x="8871" y="28752"/>
                    </a:lnTo>
                    <a:cubicBezTo>
                      <a:pt x="11476" y="30250"/>
                      <a:pt x="15926" y="30250"/>
                      <a:pt x="18556" y="28752"/>
                    </a:cubicBezTo>
                    <a:lnTo>
                      <a:pt x="45750" y="13033"/>
                    </a:lnTo>
                    <a:cubicBezTo>
                      <a:pt x="47239" y="12180"/>
                      <a:pt x="48091" y="10897"/>
                      <a:pt x="48091" y="9557"/>
                    </a:cubicBezTo>
                    <a:cubicBezTo>
                      <a:pt x="48091" y="8207"/>
                      <a:pt x="47239" y="6941"/>
                      <a:pt x="45750" y="6072"/>
                    </a:cubicBezTo>
                    <a:lnTo>
                      <a:pt x="34213" y="-583"/>
                    </a:lnTo>
                    <a:cubicBezTo>
                      <a:pt x="32906" y="-1336"/>
                      <a:pt x="31185" y="-1758"/>
                      <a:pt x="29366" y="-1758"/>
                    </a:cubicBezTo>
                    <a:cubicBezTo>
                      <a:pt x="27538" y="-1758"/>
                      <a:pt x="25826" y="-1336"/>
                      <a:pt x="24519" y="-583"/>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957" name="Google Shape;957;p11"/>
              <p:cNvSpPr/>
              <p:nvPr/>
            </p:nvSpPr>
            <p:spPr>
              <a:xfrm flipH="1" rot="10800000">
                <a:off x="260080" y="6819405"/>
                <a:ext cx="67632" cy="40283"/>
              </a:xfrm>
              <a:custGeom>
                <a:rect b="b" l="l" r="r" t="t"/>
                <a:pathLst>
                  <a:path extrusionOk="0" h="31631" w="53106">
                    <a:moveTo>
                      <a:pt x="10080" y="26675"/>
                    </a:moveTo>
                    <a:lnTo>
                      <a:pt x="-1457" y="20011"/>
                    </a:lnTo>
                    <a:lnTo>
                      <a:pt x="-2624" y="18563"/>
                    </a:lnTo>
                    <a:lnTo>
                      <a:pt x="-1457" y="17123"/>
                    </a:lnTo>
                    <a:lnTo>
                      <a:pt x="25729" y="1412"/>
                    </a:lnTo>
                    <a:cubicBezTo>
                      <a:pt x="27623" y="311"/>
                      <a:pt x="31187" y="311"/>
                      <a:pt x="33089" y="1412"/>
                    </a:cubicBezTo>
                    <a:lnTo>
                      <a:pt x="44619" y="8067"/>
                    </a:lnTo>
                    <a:cubicBezTo>
                      <a:pt x="45372" y="8498"/>
                      <a:pt x="45802" y="9036"/>
                      <a:pt x="45802" y="9524"/>
                    </a:cubicBezTo>
                    <a:lnTo>
                      <a:pt x="44627" y="10973"/>
                    </a:lnTo>
                    <a:lnTo>
                      <a:pt x="17433" y="26675"/>
                    </a:lnTo>
                    <a:cubicBezTo>
                      <a:pt x="16490" y="27229"/>
                      <a:pt x="15150" y="27535"/>
                      <a:pt x="13753" y="27535"/>
                    </a:cubicBezTo>
                    <a:cubicBezTo>
                      <a:pt x="12371" y="27535"/>
                      <a:pt x="11023" y="27229"/>
                      <a:pt x="10080" y="26675"/>
                    </a:cubicBezTo>
                    <a:close/>
                    <a:moveTo>
                      <a:pt x="24570" y="-616"/>
                    </a:moveTo>
                    <a:lnTo>
                      <a:pt x="-2624" y="15095"/>
                    </a:lnTo>
                    <a:cubicBezTo>
                      <a:pt x="-4104" y="15956"/>
                      <a:pt x="-4964" y="17214"/>
                      <a:pt x="-4972" y="18563"/>
                    </a:cubicBezTo>
                    <a:cubicBezTo>
                      <a:pt x="-4972" y="19912"/>
                      <a:pt x="-4112" y="21179"/>
                      <a:pt x="-2624" y="22039"/>
                    </a:cubicBezTo>
                    <a:lnTo>
                      <a:pt x="8906" y="28711"/>
                    </a:lnTo>
                    <a:cubicBezTo>
                      <a:pt x="11536" y="30217"/>
                      <a:pt x="15994" y="30217"/>
                      <a:pt x="18607" y="28711"/>
                    </a:cubicBezTo>
                    <a:lnTo>
                      <a:pt x="45793" y="13000"/>
                    </a:lnTo>
                    <a:cubicBezTo>
                      <a:pt x="47315" y="12123"/>
                      <a:pt x="48134" y="10890"/>
                      <a:pt x="48134" y="9524"/>
                    </a:cubicBezTo>
                    <a:cubicBezTo>
                      <a:pt x="48134" y="8175"/>
                      <a:pt x="47290" y="6917"/>
                      <a:pt x="45793" y="6039"/>
                    </a:cubicBezTo>
                    <a:lnTo>
                      <a:pt x="34256" y="-616"/>
                    </a:lnTo>
                    <a:cubicBezTo>
                      <a:pt x="32949" y="-1369"/>
                      <a:pt x="31220" y="-1791"/>
                      <a:pt x="29417" y="-1791"/>
                    </a:cubicBezTo>
                    <a:cubicBezTo>
                      <a:pt x="27598" y="-1791"/>
                      <a:pt x="25877" y="-1369"/>
                      <a:pt x="24570" y="-616"/>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958" name="Google Shape;958;p11"/>
              <p:cNvSpPr/>
              <p:nvPr/>
            </p:nvSpPr>
            <p:spPr>
              <a:xfrm flipH="1" rot="10800000">
                <a:off x="207690" y="6789127"/>
                <a:ext cx="67642" cy="40285"/>
              </a:xfrm>
              <a:custGeom>
                <a:rect b="b" l="l" r="r" t="t"/>
                <a:pathLst>
                  <a:path extrusionOk="0" h="31633" w="53114">
                    <a:moveTo>
                      <a:pt x="10124" y="26650"/>
                    </a:moveTo>
                    <a:lnTo>
                      <a:pt x="-1422" y="19979"/>
                    </a:lnTo>
                    <a:lnTo>
                      <a:pt x="-2589" y="18539"/>
                    </a:lnTo>
                    <a:lnTo>
                      <a:pt x="-1422" y="17082"/>
                    </a:lnTo>
                    <a:lnTo>
                      <a:pt x="25780" y="1371"/>
                    </a:lnTo>
                    <a:cubicBezTo>
                      <a:pt x="27666" y="279"/>
                      <a:pt x="31238" y="279"/>
                      <a:pt x="33133" y="1371"/>
                    </a:cubicBezTo>
                    <a:lnTo>
                      <a:pt x="44670" y="8043"/>
                    </a:lnTo>
                    <a:cubicBezTo>
                      <a:pt x="45423" y="8473"/>
                      <a:pt x="45837" y="9003"/>
                      <a:pt x="45837" y="9483"/>
                    </a:cubicBezTo>
                    <a:lnTo>
                      <a:pt x="44670" y="10940"/>
                    </a:lnTo>
                    <a:lnTo>
                      <a:pt x="17476" y="26650"/>
                    </a:lnTo>
                    <a:cubicBezTo>
                      <a:pt x="16525" y="27197"/>
                      <a:pt x="15193" y="27511"/>
                      <a:pt x="13796" y="27511"/>
                    </a:cubicBezTo>
                    <a:cubicBezTo>
                      <a:pt x="12406" y="27511"/>
                      <a:pt x="11067" y="27197"/>
                      <a:pt x="10124" y="26650"/>
                    </a:cubicBezTo>
                    <a:close/>
                    <a:moveTo>
                      <a:pt x="24605" y="-657"/>
                    </a:moveTo>
                    <a:lnTo>
                      <a:pt x="-2589" y="15062"/>
                    </a:lnTo>
                    <a:cubicBezTo>
                      <a:pt x="-4086" y="15923"/>
                      <a:pt x="-4929" y="17189"/>
                      <a:pt x="-4929" y="18539"/>
                    </a:cubicBezTo>
                    <a:cubicBezTo>
                      <a:pt x="-4921" y="19888"/>
                      <a:pt x="-4069" y="21154"/>
                      <a:pt x="-2580" y="22007"/>
                    </a:cubicBezTo>
                    <a:lnTo>
                      <a:pt x="8949" y="28687"/>
                    </a:lnTo>
                    <a:cubicBezTo>
                      <a:pt x="11571" y="30185"/>
                      <a:pt x="16029" y="30185"/>
                      <a:pt x="18642" y="28687"/>
                    </a:cubicBezTo>
                    <a:lnTo>
                      <a:pt x="45828" y="12968"/>
                    </a:lnTo>
                    <a:cubicBezTo>
                      <a:pt x="47325" y="12099"/>
                      <a:pt x="48193" y="10832"/>
                      <a:pt x="48185" y="9483"/>
                    </a:cubicBezTo>
                    <a:cubicBezTo>
                      <a:pt x="48185" y="8134"/>
                      <a:pt x="47325" y="6876"/>
                      <a:pt x="45837" y="6015"/>
                    </a:cubicBezTo>
                    <a:lnTo>
                      <a:pt x="34299" y="-657"/>
                    </a:lnTo>
                    <a:cubicBezTo>
                      <a:pt x="33000" y="-1410"/>
                      <a:pt x="31272" y="-1824"/>
                      <a:pt x="29452" y="-1824"/>
                    </a:cubicBezTo>
                    <a:cubicBezTo>
                      <a:pt x="27633" y="-1824"/>
                      <a:pt x="25912" y="-1410"/>
                      <a:pt x="24605" y="-657"/>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959" name="Google Shape;959;p11"/>
              <p:cNvSpPr/>
              <p:nvPr/>
            </p:nvSpPr>
            <p:spPr>
              <a:xfrm flipH="1" rot="10800000">
                <a:off x="155299" y="6758855"/>
                <a:ext cx="67632" cy="40283"/>
              </a:xfrm>
              <a:custGeom>
                <a:rect b="b" l="l" r="r" t="t"/>
                <a:pathLst>
                  <a:path extrusionOk="0" h="31631" w="53106">
                    <a:moveTo>
                      <a:pt x="10158" y="26618"/>
                    </a:moveTo>
                    <a:lnTo>
                      <a:pt x="-1380" y="19955"/>
                    </a:lnTo>
                    <a:lnTo>
                      <a:pt x="-2546" y="18506"/>
                    </a:lnTo>
                    <a:lnTo>
                      <a:pt x="-1380" y="17049"/>
                    </a:lnTo>
                    <a:lnTo>
                      <a:pt x="25815" y="1347"/>
                    </a:lnTo>
                    <a:cubicBezTo>
                      <a:pt x="27700" y="246"/>
                      <a:pt x="31290" y="246"/>
                      <a:pt x="33176" y="1347"/>
                    </a:cubicBezTo>
                    <a:lnTo>
                      <a:pt x="44705" y="8010"/>
                    </a:lnTo>
                    <a:lnTo>
                      <a:pt x="45879" y="9451"/>
                    </a:lnTo>
                    <a:lnTo>
                      <a:pt x="44705" y="10907"/>
                    </a:lnTo>
                    <a:lnTo>
                      <a:pt x="17511" y="26618"/>
                    </a:lnTo>
                    <a:cubicBezTo>
                      <a:pt x="16576" y="27164"/>
                      <a:pt x="15237" y="27479"/>
                      <a:pt x="13839" y="27479"/>
                    </a:cubicBezTo>
                    <a:cubicBezTo>
                      <a:pt x="12449" y="27479"/>
                      <a:pt x="11109" y="27164"/>
                      <a:pt x="10158" y="26618"/>
                    </a:cubicBezTo>
                    <a:close/>
                    <a:moveTo>
                      <a:pt x="24640" y="-681"/>
                    </a:moveTo>
                    <a:lnTo>
                      <a:pt x="-2554" y="15021"/>
                    </a:lnTo>
                    <a:cubicBezTo>
                      <a:pt x="-4034" y="15890"/>
                      <a:pt x="-4886" y="17157"/>
                      <a:pt x="-4886" y="18506"/>
                    </a:cubicBezTo>
                    <a:cubicBezTo>
                      <a:pt x="-4886" y="19855"/>
                      <a:pt x="-4026" y="21122"/>
                      <a:pt x="-2546" y="21983"/>
                    </a:cubicBezTo>
                    <a:lnTo>
                      <a:pt x="8992" y="28646"/>
                    </a:lnTo>
                    <a:cubicBezTo>
                      <a:pt x="11606" y="30152"/>
                      <a:pt x="16072" y="30152"/>
                      <a:pt x="18685" y="28646"/>
                    </a:cubicBezTo>
                    <a:lnTo>
                      <a:pt x="45879" y="12935"/>
                    </a:lnTo>
                    <a:cubicBezTo>
                      <a:pt x="47360" y="12075"/>
                      <a:pt x="48220" y="10808"/>
                      <a:pt x="48220" y="9451"/>
                    </a:cubicBezTo>
                    <a:cubicBezTo>
                      <a:pt x="48220" y="8102"/>
                      <a:pt x="47360" y="6843"/>
                      <a:pt x="45879" y="5974"/>
                    </a:cubicBezTo>
                    <a:lnTo>
                      <a:pt x="34333" y="-681"/>
                    </a:lnTo>
                    <a:cubicBezTo>
                      <a:pt x="33035" y="-1434"/>
                      <a:pt x="31306" y="-1856"/>
                      <a:pt x="29487" y="-1856"/>
                    </a:cubicBezTo>
                    <a:cubicBezTo>
                      <a:pt x="27676" y="-1856"/>
                      <a:pt x="25955" y="-1434"/>
                      <a:pt x="24640" y="-681"/>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960" name="Google Shape;960;p11"/>
              <p:cNvSpPr/>
              <p:nvPr/>
            </p:nvSpPr>
            <p:spPr>
              <a:xfrm flipH="1" rot="10800000">
                <a:off x="102898" y="6728580"/>
                <a:ext cx="67632" cy="40283"/>
              </a:xfrm>
              <a:custGeom>
                <a:rect b="b" l="l" r="r" t="t"/>
                <a:pathLst>
                  <a:path extrusionOk="0" h="31631" w="53106">
                    <a:moveTo>
                      <a:pt x="10209" y="26585"/>
                    </a:moveTo>
                    <a:lnTo>
                      <a:pt x="-1328" y="19922"/>
                    </a:lnTo>
                    <a:lnTo>
                      <a:pt x="-2494" y="18465"/>
                    </a:lnTo>
                    <a:lnTo>
                      <a:pt x="-1328" y="17025"/>
                    </a:lnTo>
                    <a:lnTo>
                      <a:pt x="25858" y="1315"/>
                    </a:lnTo>
                    <a:cubicBezTo>
                      <a:pt x="27752" y="214"/>
                      <a:pt x="31325" y="214"/>
                      <a:pt x="33219" y="1315"/>
                    </a:cubicBezTo>
                    <a:lnTo>
                      <a:pt x="44756" y="7978"/>
                    </a:lnTo>
                    <a:lnTo>
                      <a:pt x="45931" y="9418"/>
                    </a:lnTo>
                    <a:lnTo>
                      <a:pt x="44756" y="10867"/>
                    </a:lnTo>
                    <a:lnTo>
                      <a:pt x="17562" y="26585"/>
                    </a:lnTo>
                    <a:cubicBezTo>
                      <a:pt x="16619" y="27132"/>
                      <a:pt x="15280" y="27446"/>
                      <a:pt x="13890" y="27446"/>
                    </a:cubicBezTo>
                    <a:cubicBezTo>
                      <a:pt x="12492" y="27446"/>
                      <a:pt x="11152" y="27132"/>
                      <a:pt x="10209" y="26585"/>
                    </a:cubicBezTo>
                    <a:close/>
                    <a:moveTo>
                      <a:pt x="24692" y="-713"/>
                    </a:moveTo>
                    <a:lnTo>
                      <a:pt x="-2494" y="14997"/>
                    </a:lnTo>
                    <a:cubicBezTo>
                      <a:pt x="-3983" y="15850"/>
                      <a:pt x="-4843" y="17116"/>
                      <a:pt x="-4843" y="18465"/>
                    </a:cubicBezTo>
                    <a:cubicBezTo>
                      <a:pt x="-4843" y="19814"/>
                      <a:pt x="-3983" y="21089"/>
                      <a:pt x="-2494" y="21950"/>
                    </a:cubicBezTo>
                    <a:lnTo>
                      <a:pt x="9035" y="28613"/>
                    </a:lnTo>
                    <a:cubicBezTo>
                      <a:pt x="11665" y="30120"/>
                      <a:pt x="16123" y="30120"/>
                      <a:pt x="18737" y="28613"/>
                    </a:cubicBezTo>
                    <a:lnTo>
                      <a:pt x="45922" y="12895"/>
                    </a:lnTo>
                    <a:cubicBezTo>
                      <a:pt x="47411" y="12042"/>
                      <a:pt x="48263" y="10776"/>
                      <a:pt x="48263" y="9418"/>
                    </a:cubicBezTo>
                    <a:cubicBezTo>
                      <a:pt x="48263" y="8069"/>
                      <a:pt x="47411" y="6811"/>
                      <a:pt x="45922" y="5950"/>
                    </a:cubicBezTo>
                    <a:lnTo>
                      <a:pt x="34393" y="-713"/>
                    </a:lnTo>
                    <a:cubicBezTo>
                      <a:pt x="33078" y="-1475"/>
                      <a:pt x="31349" y="-1889"/>
                      <a:pt x="29547" y="-1889"/>
                    </a:cubicBezTo>
                    <a:cubicBezTo>
                      <a:pt x="27727" y="-1889"/>
                      <a:pt x="26007" y="-1475"/>
                      <a:pt x="24692" y="-713"/>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961" name="Google Shape;961;p11"/>
              <p:cNvSpPr/>
              <p:nvPr/>
            </p:nvSpPr>
            <p:spPr>
              <a:xfrm flipH="1" rot="10800000">
                <a:off x="50507" y="6698299"/>
                <a:ext cx="67642" cy="40289"/>
              </a:xfrm>
              <a:custGeom>
                <a:rect b="b" l="l" r="r" t="t"/>
                <a:pathLst>
                  <a:path extrusionOk="0" h="31636" w="53114">
                    <a:moveTo>
                      <a:pt x="10244" y="26545"/>
                    </a:moveTo>
                    <a:lnTo>
                      <a:pt x="-1285" y="19890"/>
                    </a:lnTo>
                    <a:cubicBezTo>
                      <a:pt x="-2037" y="19451"/>
                      <a:pt x="-2459" y="18929"/>
                      <a:pt x="-2459" y="18441"/>
                    </a:cubicBezTo>
                    <a:cubicBezTo>
                      <a:pt x="-2459" y="17953"/>
                      <a:pt x="-2029" y="17423"/>
                      <a:pt x="-1276" y="16984"/>
                    </a:cubicBezTo>
                    <a:lnTo>
                      <a:pt x="25909" y="1282"/>
                    </a:lnTo>
                    <a:cubicBezTo>
                      <a:pt x="27795" y="173"/>
                      <a:pt x="31368" y="181"/>
                      <a:pt x="33254" y="1282"/>
                    </a:cubicBezTo>
                    <a:lnTo>
                      <a:pt x="44800" y="7954"/>
                    </a:lnTo>
                    <a:cubicBezTo>
                      <a:pt x="45552" y="8376"/>
                      <a:pt x="45974" y="8906"/>
                      <a:pt x="45974" y="9394"/>
                    </a:cubicBezTo>
                    <a:cubicBezTo>
                      <a:pt x="45974" y="9882"/>
                      <a:pt x="45552" y="10412"/>
                      <a:pt x="44800" y="10834"/>
                    </a:cubicBezTo>
                    <a:lnTo>
                      <a:pt x="17614" y="26545"/>
                    </a:lnTo>
                    <a:cubicBezTo>
                      <a:pt x="16663" y="27099"/>
                      <a:pt x="15315" y="27405"/>
                      <a:pt x="13925" y="27405"/>
                    </a:cubicBezTo>
                    <a:cubicBezTo>
                      <a:pt x="12535" y="27405"/>
                      <a:pt x="11196" y="27099"/>
                      <a:pt x="10244" y="26545"/>
                    </a:cubicBezTo>
                    <a:close/>
                    <a:moveTo>
                      <a:pt x="24735" y="-746"/>
                    </a:moveTo>
                    <a:lnTo>
                      <a:pt x="-2451" y="14956"/>
                    </a:lnTo>
                    <a:cubicBezTo>
                      <a:pt x="-3948" y="15825"/>
                      <a:pt x="-4800" y="17083"/>
                      <a:pt x="-4800" y="18441"/>
                    </a:cubicBezTo>
                    <a:cubicBezTo>
                      <a:pt x="-4800" y="19790"/>
                      <a:pt x="-3948" y="21057"/>
                      <a:pt x="-2459" y="21918"/>
                    </a:cubicBezTo>
                    <a:lnTo>
                      <a:pt x="9079" y="28572"/>
                    </a:lnTo>
                    <a:cubicBezTo>
                      <a:pt x="11700" y="30095"/>
                      <a:pt x="16150" y="30095"/>
                      <a:pt x="18772" y="28581"/>
                    </a:cubicBezTo>
                    <a:lnTo>
                      <a:pt x="45974" y="12862"/>
                    </a:lnTo>
                    <a:cubicBezTo>
                      <a:pt x="47455" y="12010"/>
                      <a:pt x="48315" y="10743"/>
                      <a:pt x="48315" y="9394"/>
                    </a:cubicBezTo>
                    <a:cubicBezTo>
                      <a:pt x="48315" y="8045"/>
                      <a:pt x="47455" y="6778"/>
                      <a:pt x="45974" y="5926"/>
                    </a:cubicBezTo>
                    <a:lnTo>
                      <a:pt x="34428" y="-746"/>
                    </a:lnTo>
                    <a:cubicBezTo>
                      <a:pt x="33121" y="-1507"/>
                      <a:pt x="31401" y="-1921"/>
                      <a:pt x="29582" y="-1921"/>
                    </a:cubicBezTo>
                    <a:cubicBezTo>
                      <a:pt x="27770" y="-1921"/>
                      <a:pt x="26042" y="-1507"/>
                      <a:pt x="24735" y="-746"/>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962" name="Google Shape;962;p11"/>
              <p:cNvSpPr/>
              <p:nvPr/>
            </p:nvSpPr>
            <p:spPr>
              <a:xfrm flipH="1" rot="10800000">
                <a:off x="-1895" y="6668015"/>
                <a:ext cx="67632" cy="40299"/>
              </a:xfrm>
              <a:custGeom>
                <a:rect b="b" l="l" r="r" t="t"/>
                <a:pathLst>
                  <a:path extrusionOk="0" h="31644" w="53106">
                    <a:moveTo>
                      <a:pt x="10304" y="26520"/>
                    </a:moveTo>
                    <a:lnTo>
                      <a:pt x="-1242" y="19849"/>
                    </a:lnTo>
                    <a:lnTo>
                      <a:pt x="-2416" y="18409"/>
                    </a:lnTo>
                    <a:cubicBezTo>
                      <a:pt x="-2416" y="17920"/>
                      <a:pt x="-1986" y="17382"/>
                      <a:pt x="-1233" y="16960"/>
                    </a:cubicBezTo>
                    <a:lnTo>
                      <a:pt x="25953" y="1250"/>
                    </a:lnTo>
                    <a:cubicBezTo>
                      <a:pt x="27838" y="149"/>
                      <a:pt x="31411" y="149"/>
                      <a:pt x="33313" y="1250"/>
                    </a:cubicBezTo>
                    <a:lnTo>
                      <a:pt x="44843" y="7921"/>
                    </a:lnTo>
                    <a:lnTo>
                      <a:pt x="46017" y="9361"/>
                    </a:lnTo>
                    <a:cubicBezTo>
                      <a:pt x="46017" y="9841"/>
                      <a:pt x="45587" y="10380"/>
                      <a:pt x="44834" y="10802"/>
                    </a:cubicBezTo>
                    <a:lnTo>
                      <a:pt x="17649" y="26520"/>
                    </a:lnTo>
                    <a:cubicBezTo>
                      <a:pt x="16714" y="27067"/>
                      <a:pt x="15366" y="27381"/>
                      <a:pt x="13977" y="27381"/>
                    </a:cubicBezTo>
                    <a:cubicBezTo>
                      <a:pt x="12579" y="27381"/>
                      <a:pt x="11247" y="27067"/>
                      <a:pt x="10304" y="26520"/>
                    </a:cubicBezTo>
                    <a:close/>
                    <a:moveTo>
                      <a:pt x="24786" y="-787"/>
                    </a:moveTo>
                    <a:lnTo>
                      <a:pt x="-2408" y="14924"/>
                    </a:lnTo>
                    <a:cubicBezTo>
                      <a:pt x="-3897" y="15793"/>
                      <a:pt x="-4757" y="17059"/>
                      <a:pt x="-4757" y="18409"/>
                    </a:cubicBezTo>
                    <a:cubicBezTo>
                      <a:pt x="-4748" y="19758"/>
                      <a:pt x="-3888" y="21032"/>
                      <a:pt x="-2408" y="21877"/>
                    </a:cubicBezTo>
                    <a:lnTo>
                      <a:pt x="9130" y="28548"/>
                    </a:lnTo>
                    <a:cubicBezTo>
                      <a:pt x="11735" y="30071"/>
                      <a:pt x="16209" y="30071"/>
                      <a:pt x="18823" y="28548"/>
                    </a:cubicBezTo>
                    <a:lnTo>
                      <a:pt x="46009" y="12838"/>
                    </a:lnTo>
                    <a:cubicBezTo>
                      <a:pt x="47506" y="11969"/>
                      <a:pt x="48349" y="10711"/>
                      <a:pt x="48349" y="9353"/>
                    </a:cubicBezTo>
                    <a:cubicBezTo>
                      <a:pt x="48349" y="8004"/>
                      <a:pt x="47498" y="6737"/>
                      <a:pt x="46009" y="5893"/>
                    </a:cubicBezTo>
                    <a:lnTo>
                      <a:pt x="34479" y="-787"/>
                    </a:lnTo>
                    <a:cubicBezTo>
                      <a:pt x="33173" y="-1540"/>
                      <a:pt x="31453" y="-1954"/>
                      <a:pt x="29633" y="-1954"/>
                    </a:cubicBezTo>
                    <a:cubicBezTo>
                      <a:pt x="27814" y="-1954"/>
                      <a:pt x="26093" y="-1540"/>
                      <a:pt x="24786" y="-787"/>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963" name="Google Shape;963;p11"/>
              <p:cNvSpPr/>
              <p:nvPr/>
            </p:nvSpPr>
            <p:spPr>
              <a:xfrm flipH="1" rot="10800000">
                <a:off x="-54275" y="6637744"/>
                <a:ext cx="67632" cy="40295"/>
              </a:xfrm>
              <a:custGeom>
                <a:rect b="b" l="l" r="r" t="t"/>
                <a:pathLst>
                  <a:path extrusionOk="0" h="31641" w="53106">
                    <a:moveTo>
                      <a:pt x="10331" y="26488"/>
                    </a:moveTo>
                    <a:lnTo>
                      <a:pt x="-1207" y="19825"/>
                    </a:lnTo>
                    <a:lnTo>
                      <a:pt x="-2381" y="18368"/>
                    </a:lnTo>
                    <a:lnTo>
                      <a:pt x="-1207" y="16927"/>
                    </a:lnTo>
                    <a:lnTo>
                      <a:pt x="25987" y="1209"/>
                    </a:lnTo>
                    <a:cubicBezTo>
                      <a:pt x="27889" y="108"/>
                      <a:pt x="31454" y="108"/>
                      <a:pt x="33340" y="1217"/>
                    </a:cubicBezTo>
                    <a:lnTo>
                      <a:pt x="44886" y="7872"/>
                    </a:lnTo>
                    <a:lnTo>
                      <a:pt x="46052" y="9329"/>
                    </a:lnTo>
                    <a:cubicBezTo>
                      <a:pt x="46052" y="9817"/>
                      <a:pt x="45630" y="10347"/>
                      <a:pt x="44877" y="10777"/>
                    </a:cubicBezTo>
                    <a:lnTo>
                      <a:pt x="17692" y="26488"/>
                    </a:lnTo>
                    <a:cubicBezTo>
                      <a:pt x="16740" y="27034"/>
                      <a:pt x="15401" y="27340"/>
                      <a:pt x="14011" y="27340"/>
                    </a:cubicBezTo>
                    <a:cubicBezTo>
                      <a:pt x="12614" y="27340"/>
                      <a:pt x="11274" y="27034"/>
                      <a:pt x="10331" y="26488"/>
                    </a:cubicBezTo>
                    <a:close/>
                    <a:moveTo>
                      <a:pt x="24821" y="-811"/>
                    </a:moveTo>
                    <a:lnTo>
                      <a:pt x="-2365" y="14900"/>
                    </a:lnTo>
                    <a:cubicBezTo>
                      <a:pt x="-3862" y="15752"/>
                      <a:pt x="-4714" y="17019"/>
                      <a:pt x="-4714" y="18368"/>
                    </a:cubicBezTo>
                    <a:cubicBezTo>
                      <a:pt x="-4714" y="19725"/>
                      <a:pt x="-3862" y="21000"/>
                      <a:pt x="-2365" y="21852"/>
                    </a:cubicBezTo>
                    <a:lnTo>
                      <a:pt x="9165" y="28516"/>
                    </a:lnTo>
                    <a:cubicBezTo>
                      <a:pt x="11778" y="30030"/>
                      <a:pt x="16245" y="30039"/>
                      <a:pt x="18858" y="28516"/>
                    </a:cubicBezTo>
                    <a:lnTo>
                      <a:pt x="46044" y="12814"/>
                    </a:lnTo>
                    <a:cubicBezTo>
                      <a:pt x="47532" y="11944"/>
                      <a:pt x="48392" y="10678"/>
                      <a:pt x="48392" y="9329"/>
                    </a:cubicBezTo>
                    <a:cubicBezTo>
                      <a:pt x="48392" y="7980"/>
                      <a:pt x="47541" y="6705"/>
                      <a:pt x="46044" y="5844"/>
                    </a:cubicBezTo>
                    <a:lnTo>
                      <a:pt x="34514" y="-811"/>
                    </a:lnTo>
                    <a:cubicBezTo>
                      <a:pt x="33208" y="-1572"/>
                      <a:pt x="31487" y="-1986"/>
                      <a:pt x="29668" y="-1986"/>
                    </a:cubicBezTo>
                    <a:cubicBezTo>
                      <a:pt x="27848" y="-1986"/>
                      <a:pt x="26128" y="-1572"/>
                      <a:pt x="24821" y="-811"/>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964" name="Google Shape;964;p11"/>
              <p:cNvSpPr/>
              <p:nvPr/>
            </p:nvSpPr>
            <p:spPr>
              <a:xfrm flipH="1" rot="10800000">
                <a:off x="-106676" y="6607466"/>
                <a:ext cx="67632" cy="40288"/>
              </a:xfrm>
              <a:custGeom>
                <a:rect b="b" l="l" r="r" t="t"/>
                <a:pathLst>
                  <a:path extrusionOk="0" h="31635" w="53106">
                    <a:moveTo>
                      <a:pt x="10374" y="26447"/>
                    </a:moveTo>
                    <a:lnTo>
                      <a:pt x="-1156" y="19775"/>
                    </a:lnTo>
                    <a:lnTo>
                      <a:pt x="-2330" y="18335"/>
                    </a:lnTo>
                    <a:lnTo>
                      <a:pt x="-1156" y="16886"/>
                    </a:lnTo>
                    <a:lnTo>
                      <a:pt x="26030" y="1168"/>
                    </a:lnTo>
                    <a:cubicBezTo>
                      <a:pt x="27916" y="83"/>
                      <a:pt x="31506" y="83"/>
                      <a:pt x="33391" y="1159"/>
                    </a:cubicBezTo>
                    <a:lnTo>
                      <a:pt x="44929" y="7839"/>
                    </a:lnTo>
                    <a:lnTo>
                      <a:pt x="46095" y="9288"/>
                    </a:lnTo>
                    <a:lnTo>
                      <a:pt x="44929" y="10745"/>
                    </a:lnTo>
                    <a:lnTo>
                      <a:pt x="17727" y="26447"/>
                    </a:lnTo>
                    <a:cubicBezTo>
                      <a:pt x="16784" y="26993"/>
                      <a:pt x="15452" y="27308"/>
                      <a:pt x="14054" y="27308"/>
                    </a:cubicBezTo>
                    <a:cubicBezTo>
                      <a:pt x="12665" y="27308"/>
                      <a:pt x="11325" y="26993"/>
                      <a:pt x="10374" y="26447"/>
                    </a:cubicBezTo>
                    <a:close/>
                    <a:moveTo>
                      <a:pt x="24864" y="-860"/>
                    </a:moveTo>
                    <a:lnTo>
                      <a:pt x="-2330" y="14867"/>
                    </a:lnTo>
                    <a:cubicBezTo>
                      <a:pt x="-3810" y="15719"/>
                      <a:pt x="-4671" y="16986"/>
                      <a:pt x="-4671" y="18335"/>
                    </a:cubicBezTo>
                    <a:cubicBezTo>
                      <a:pt x="-4671" y="19693"/>
                      <a:pt x="-3810" y="20951"/>
                      <a:pt x="-2330" y="21803"/>
                    </a:cubicBezTo>
                    <a:lnTo>
                      <a:pt x="9216" y="28475"/>
                    </a:lnTo>
                    <a:cubicBezTo>
                      <a:pt x="11830" y="29998"/>
                      <a:pt x="16288" y="29998"/>
                      <a:pt x="18901" y="28475"/>
                    </a:cubicBezTo>
                    <a:lnTo>
                      <a:pt x="46095" y="12764"/>
                    </a:lnTo>
                    <a:cubicBezTo>
                      <a:pt x="47575" y="11903"/>
                      <a:pt x="48436" y="10645"/>
                      <a:pt x="48436" y="9296"/>
                    </a:cubicBezTo>
                    <a:cubicBezTo>
                      <a:pt x="48436" y="7947"/>
                      <a:pt x="47584" y="6672"/>
                      <a:pt x="46095" y="5811"/>
                    </a:cubicBezTo>
                    <a:lnTo>
                      <a:pt x="34549" y="-860"/>
                    </a:lnTo>
                    <a:cubicBezTo>
                      <a:pt x="33251" y="-1613"/>
                      <a:pt x="31522" y="-2019"/>
                      <a:pt x="29711" y="-2019"/>
                    </a:cubicBezTo>
                    <a:cubicBezTo>
                      <a:pt x="27891" y="-2019"/>
                      <a:pt x="26171" y="-1613"/>
                      <a:pt x="24864" y="-860"/>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965" name="Google Shape;965;p11"/>
              <p:cNvSpPr/>
              <p:nvPr/>
            </p:nvSpPr>
            <p:spPr>
              <a:xfrm flipH="1" rot="10800000">
                <a:off x="-159066" y="6577197"/>
                <a:ext cx="67632" cy="40293"/>
              </a:xfrm>
              <a:custGeom>
                <a:rect b="b" l="l" r="r" t="t"/>
                <a:pathLst>
                  <a:path extrusionOk="0" h="31639" w="53106">
                    <a:moveTo>
                      <a:pt x="10417" y="26431"/>
                    </a:moveTo>
                    <a:lnTo>
                      <a:pt x="-1121" y="19759"/>
                    </a:lnTo>
                    <a:lnTo>
                      <a:pt x="-2287" y="18319"/>
                    </a:lnTo>
                    <a:lnTo>
                      <a:pt x="-1121" y="16862"/>
                    </a:lnTo>
                    <a:lnTo>
                      <a:pt x="26073" y="1144"/>
                    </a:lnTo>
                    <a:cubicBezTo>
                      <a:pt x="27942" y="51"/>
                      <a:pt x="31540" y="51"/>
                      <a:pt x="33434" y="1135"/>
                    </a:cubicBezTo>
                    <a:lnTo>
                      <a:pt x="44964" y="7807"/>
                    </a:lnTo>
                    <a:lnTo>
                      <a:pt x="46138" y="9264"/>
                    </a:lnTo>
                    <a:lnTo>
                      <a:pt x="44964" y="10720"/>
                    </a:lnTo>
                    <a:lnTo>
                      <a:pt x="17770" y="26431"/>
                    </a:lnTo>
                    <a:cubicBezTo>
                      <a:pt x="16835" y="26969"/>
                      <a:pt x="15495" y="27292"/>
                      <a:pt x="14097" y="27292"/>
                    </a:cubicBezTo>
                    <a:cubicBezTo>
                      <a:pt x="12699" y="27292"/>
                      <a:pt x="11360" y="26969"/>
                      <a:pt x="10417" y="26431"/>
                    </a:cubicBezTo>
                    <a:close/>
                    <a:moveTo>
                      <a:pt x="24907" y="-884"/>
                    </a:moveTo>
                    <a:lnTo>
                      <a:pt x="-2287" y="14843"/>
                    </a:lnTo>
                    <a:cubicBezTo>
                      <a:pt x="-3776" y="15695"/>
                      <a:pt x="-4628" y="16962"/>
                      <a:pt x="-4628" y="18319"/>
                    </a:cubicBezTo>
                    <a:cubicBezTo>
                      <a:pt x="-4628" y="19660"/>
                      <a:pt x="-3776" y="20926"/>
                      <a:pt x="-2287" y="21779"/>
                    </a:cubicBezTo>
                    <a:lnTo>
                      <a:pt x="9251" y="28459"/>
                    </a:lnTo>
                    <a:cubicBezTo>
                      <a:pt x="11872" y="29965"/>
                      <a:pt x="16339" y="29965"/>
                      <a:pt x="18944" y="28459"/>
                    </a:cubicBezTo>
                    <a:lnTo>
                      <a:pt x="46138" y="12740"/>
                    </a:lnTo>
                    <a:cubicBezTo>
                      <a:pt x="47627" y="11879"/>
                      <a:pt x="48479" y="10613"/>
                      <a:pt x="48479" y="9264"/>
                    </a:cubicBezTo>
                    <a:cubicBezTo>
                      <a:pt x="48479" y="7915"/>
                      <a:pt x="47627" y="6648"/>
                      <a:pt x="46138" y="5787"/>
                    </a:cubicBezTo>
                    <a:lnTo>
                      <a:pt x="34609" y="-893"/>
                    </a:lnTo>
                    <a:cubicBezTo>
                      <a:pt x="33285" y="-1646"/>
                      <a:pt x="31565" y="-2051"/>
                      <a:pt x="29754" y="-2051"/>
                    </a:cubicBezTo>
                    <a:cubicBezTo>
                      <a:pt x="27934" y="-2051"/>
                      <a:pt x="26214" y="-1646"/>
                      <a:pt x="24907" y="-884"/>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966" name="Google Shape;966;p11"/>
              <p:cNvSpPr/>
              <p:nvPr/>
            </p:nvSpPr>
            <p:spPr>
              <a:xfrm flipH="1" rot="10800000">
                <a:off x="-261595" y="6565129"/>
                <a:ext cx="109690" cy="64599"/>
              </a:xfrm>
              <a:custGeom>
                <a:rect b="b" l="l" r="r" t="t"/>
                <a:pathLst>
                  <a:path extrusionOk="0" h="50725" w="86131">
                    <a:moveTo>
                      <a:pt x="24900" y="45518"/>
                    </a:moveTo>
                    <a:lnTo>
                      <a:pt x="-1053" y="30520"/>
                    </a:lnTo>
                    <a:lnTo>
                      <a:pt x="-2228" y="29071"/>
                    </a:lnTo>
                    <a:cubicBezTo>
                      <a:pt x="-2228" y="28583"/>
                      <a:pt x="-1798" y="28053"/>
                      <a:pt x="-1045" y="27623"/>
                    </a:cubicBezTo>
                    <a:lnTo>
                      <a:pt x="44750" y="1152"/>
                    </a:lnTo>
                    <a:cubicBezTo>
                      <a:pt x="46644" y="59"/>
                      <a:pt x="50217" y="59"/>
                      <a:pt x="52111" y="1152"/>
                    </a:cubicBezTo>
                    <a:lnTo>
                      <a:pt x="78056" y="16150"/>
                    </a:lnTo>
                    <a:lnTo>
                      <a:pt x="79230" y="17599"/>
                    </a:lnTo>
                    <a:lnTo>
                      <a:pt x="78056" y="19048"/>
                    </a:lnTo>
                    <a:lnTo>
                      <a:pt x="32253" y="45518"/>
                    </a:lnTo>
                    <a:cubicBezTo>
                      <a:pt x="31310" y="46057"/>
                      <a:pt x="29970" y="46371"/>
                      <a:pt x="28581" y="46371"/>
                    </a:cubicBezTo>
                    <a:cubicBezTo>
                      <a:pt x="27191" y="46371"/>
                      <a:pt x="25851" y="46057"/>
                      <a:pt x="24900" y="45518"/>
                    </a:cubicBezTo>
                    <a:close/>
                    <a:moveTo>
                      <a:pt x="43584" y="-868"/>
                    </a:moveTo>
                    <a:lnTo>
                      <a:pt x="-2211" y="25595"/>
                    </a:lnTo>
                    <a:cubicBezTo>
                      <a:pt x="-3708" y="26456"/>
                      <a:pt x="-4560" y="27714"/>
                      <a:pt x="-4560" y="29063"/>
                    </a:cubicBezTo>
                    <a:cubicBezTo>
                      <a:pt x="-4568" y="30421"/>
                      <a:pt x="-3708" y="31695"/>
                      <a:pt x="-2228" y="32548"/>
                    </a:cubicBezTo>
                    <a:lnTo>
                      <a:pt x="23734" y="47538"/>
                    </a:lnTo>
                    <a:cubicBezTo>
                      <a:pt x="26347" y="49053"/>
                      <a:pt x="30797" y="49053"/>
                      <a:pt x="33427" y="47538"/>
                    </a:cubicBezTo>
                    <a:lnTo>
                      <a:pt x="79230" y="21075"/>
                    </a:lnTo>
                    <a:cubicBezTo>
                      <a:pt x="80719" y="20215"/>
                      <a:pt x="81571" y="18948"/>
                      <a:pt x="81571" y="17599"/>
                    </a:cubicBezTo>
                    <a:cubicBezTo>
                      <a:pt x="81571" y="16242"/>
                      <a:pt x="80719" y="14983"/>
                      <a:pt x="79230" y="14131"/>
                    </a:cubicBezTo>
                    <a:lnTo>
                      <a:pt x="53277" y="-868"/>
                    </a:lnTo>
                    <a:cubicBezTo>
                      <a:pt x="51970" y="-1629"/>
                      <a:pt x="50250" y="-2051"/>
                      <a:pt x="48430" y="-2051"/>
                    </a:cubicBezTo>
                    <a:cubicBezTo>
                      <a:pt x="46611" y="-2051"/>
                      <a:pt x="44882" y="-1629"/>
                      <a:pt x="43584" y="-868"/>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967" name="Google Shape;967;p11"/>
              <p:cNvSpPr/>
              <p:nvPr/>
            </p:nvSpPr>
            <p:spPr>
              <a:xfrm flipH="1" rot="10800000">
                <a:off x="218475" y="7076850"/>
                <a:ext cx="84420" cy="49987"/>
              </a:xfrm>
              <a:custGeom>
                <a:rect b="b" l="l" r="r" t="t"/>
                <a:pathLst>
                  <a:path extrusionOk="0" h="39251" w="66289">
                    <a:moveTo>
                      <a:pt x="24532" y="34572"/>
                    </a:moveTo>
                    <a:lnTo>
                      <a:pt x="-1422" y="19590"/>
                    </a:lnTo>
                    <a:cubicBezTo>
                      <a:pt x="-2174" y="19151"/>
                      <a:pt x="-2604" y="18621"/>
                      <a:pt x="-2604" y="18125"/>
                    </a:cubicBezTo>
                    <a:lnTo>
                      <a:pt x="-1430" y="16685"/>
                    </a:lnTo>
                    <a:lnTo>
                      <a:pt x="24532" y="1694"/>
                    </a:lnTo>
                    <a:cubicBezTo>
                      <a:pt x="26409" y="593"/>
                      <a:pt x="29990" y="585"/>
                      <a:pt x="31876" y="1694"/>
                    </a:cubicBezTo>
                    <a:lnTo>
                      <a:pt x="57830" y="16685"/>
                    </a:lnTo>
                    <a:lnTo>
                      <a:pt x="59012" y="18125"/>
                    </a:lnTo>
                    <a:lnTo>
                      <a:pt x="57830" y="19582"/>
                    </a:lnTo>
                    <a:lnTo>
                      <a:pt x="31876" y="34580"/>
                    </a:lnTo>
                    <a:cubicBezTo>
                      <a:pt x="30933" y="35126"/>
                      <a:pt x="29593" y="35433"/>
                      <a:pt x="28204" y="35433"/>
                    </a:cubicBezTo>
                    <a:cubicBezTo>
                      <a:pt x="26814" y="35433"/>
                      <a:pt x="25474" y="35126"/>
                      <a:pt x="24532" y="34572"/>
                    </a:cubicBezTo>
                    <a:close/>
                    <a:moveTo>
                      <a:pt x="23357" y="-334"/>
                    </a:moveTo>
                    <a:lnTo>
                      <a:pt x="-2596" y="14657"/>
                    </a:lnTo>
                    <a:cubicBezTo>
                      <a:pt x="-4077" y="15517"/>
                      <a:pt x="-4937" y="16784"/>
                      <a:pt x="-4945" y="18125"/>
                    </a:cubicBezTo>
                    <a:cubicBezTo>
                      <a:pt x="-4945" y="19474"/>
                      <a:pt x="-4085" y="20749"/>
                      <a:pt x="-2596" y="21609"/>
                    </a:cubicBezTo>
                    <a:lnTo>
                      <a:pt x="23357" y="36600"/>
                    </a:lnTo>
                    <a:cubicBezTo>
                      <a:pt x="25971" y="38123"/>
                      <a:pt x="30429" y="38123"/>
                      <a:pt x="33051" y="36600"/>
                    </a:cubicBezTo>
                    <a:lnTo>
                      <a:pt x="59012" y="21609"/>
                    </a:lnTo>
                    <a:cubicBezTo>
                      <a:pt x="60493" y="20749"/>
                      <a:pt x="61345" y="19474"/>
                      <a:pt x="61345" y="18125"/>
                    </a:cubicBezTo>
                    <a:cubicBezTo>
                      <a:pt x="61345" y="16784"/>
                      <a:pt x="60484" y="15517"/>
                      <a:pt x="59004" y="14657"/>
                    </a:cubicBezTo>
                    <a:lnTo>
                      <a:pt x="33051" y="-334"/>
                    </a:lnTo>
                    <a:cubicBezTo>
                      <a:pt x="31744" y="-1095"/>
                      <a:pt x="30023" y="-1509"/>
                      <a:pt x="28204" y="-1509"/>
                    </a:cubicBezTo>
                    <a:cubicBezTo>
                      <a:pt x="26384" y="-1509"/>
                      <a:pt x="24664" y="-1095"/>
                      <a:pt x="23357" y="-334"/>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968" name="Google Shape;968;p11"/>
              <p:cNvSpPr/>
              <p:nvPr/>
            </p:nvSpPr>
            <p:spPr>
              <a:xfrm flipH="1" rot="10800000">
                <a:off x="167918" y="7047638"/>
                <a:ext cx="84400" cy="49978"/>
              </a:xfrm>
              <a:custGeom>
                <a:rect b="b" l="l" r="r" t="t"/>
                <a:pathLst>
                  <a:path extrusionOk="0" h="39244" w="66273">
                    <a:moveTo>
                      <a:pt x="24557" y="34540"/>
                    </a:moveTo>
                    <a:lnTo>
                      <a:pt x="-1397" y="19550"/>
                    </a:lnTo>
                    <a:lnTo>
                      <a:pt x="-2563" y="18102"/>
                    </a:lnTo>
                    <a:lnTo>
                      <a:pt x="-1397" y="16653"/>
                    </a:lnTo>
                    <a:lnTo>
                      <a:pt x="24557" y="1655"/>
                    </a:lnTo>
                    <a:cubicBezTo>
                      <a:pt x="26434" y="554"/>
                      <a:pt x="30015" y="562"/>
                      <a:pt x="31909" y="1655"/>
                    </a:cubicBezTo>
                    <a:lnTo>
                      <a:pt x="57855" y="16653"/>
                    </a:lnTo>
                    <a:cubicBezTo>
                      <a:pt x="58607" y="17084"/>
                      <a:pt x="59037" y="17605"/>
                      <a:pt x="59037" y="18102"/>
                    </a:cubicBezTo>
                    <a:cubicBezTo>
                      <a:pt x="59037" y="18590"/>
                      <a:pt x="58607" y="19120"/>
                      <a:pt x="57855" y="19550"/>
                    </a:cubicBezTo>
                    <a:lnTo>
                      <a:pt x="31909" y="34540"/>
                    </a:lnTo>
                    <a:cubicBezTo>
                      <a:pt x="30958" y="35095"/>
                      <a:pt x="29618" y="35401"/>
                      <a:pt x="28229" y="35401"/>
                    </a:cubicBezTo>
                    <a:cubicBezTo>
                      <a:pt x="26831" y="35401"/>
                      <a:pt x="25491" y="35095"/>
                      <a:pt x="24557" y="34540"/>
                    </a:cubicBezTo>
                    <a:close/>
                    <a:moveTo>
                      <a:pt x="23391" y="-382"/>
                    </a:moveTo>
                    <a:lnTo>
                      <a:pt x="-2563" y="14625"/>
                    </a:lnTo>
                    <a:cubicBezTo>
                      <a:pt x="-4052" y="15478"/>
                      <a:pt x="-4903" y="16761"/>
                      <a:pt x="-4903" y="18102"/>
                    </a:cubicBezTo>
                    <a:cubicBezTo>
                      <a:pt x="-4903" y="19451"/>
                      <a:pt x="-4052" y="20717"/>
                      <a:pt x="-2563" y="21578"/>
                    </a:cubicBezTo>
                    <a:lnTo>
                      <a:pt x="23383" y="36568"/>
                    </a:lnTo>
                    <a:cubicBezTo>
                      <a:pt x="26004" y="38083"/>
                      <a:pt x="30462" y="38083"/>
                      <a:pt x="33076" y="36568"/>
                    </a:cubicBezTo>
                    <a:lnTo>
                      <a:pt x="59029" y="21578"/>
                    </a:lnTo>
                    <a:cubicBezTo>
                      <a:pt x="60518" y="20717"/>
                      <a:pt x="61370" y="19451"/>
                      <a:pt x="61370" y="18102"/>
                    </a:cubicBezTo>
                    <a:cubicBezTo>
                      <a:pt x="61378" y="16761"/>
                      <a:pt x="60518" y="15478"/>
                      <a:pt x="59029" y="14625"/>
                    </a:cubicBezTo>
                    <a:lnTo>
                      <a:pt x="33076" y="-382"/>
                    </a:lnTo>
                    <a:cubicBezTo>
                      <a:pt x="31769" y="-1127"/>
                      <a:pt x="30048" y="-1540"/>
                      <a:pt x="28229" y="-1540"/>
                    </a:cubicBezTo>
                    <a:cubicBezTo>
                      <a:pt x="26409" y="-1540"/>
                      <a:pt x="24689" y="-1127"/>
                      <a:pt x="23391" y="-382"/>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969" name="Google Shape;969;p11"/>
              <p:cNvSpPr/>
              <p:nvPr/>
            </p:nvSpPr>
            <p:spPr>
              <a:xfrm flipH="1" rot="10800000">
                <a:off x="117349" y="7018413"/>
                <a:ext cx="84400" cy="49982"/>
              </a:xfrm>
              <a:custGeom>
                <a:rect b="b" l="l" r="r" t="t"/>
                <a:pathLst>
                  <a:path extrusionOk="0" h="39247" w="66273">
                    <a:moveTo>
                      <a:pt x="24590" y="34509"/>
                    </a:moveTo>
                    <a:lnTo>
                      <a:pt x="-1355" y="19519"/>
                    </a:lnTo>
                    <a:cubicBezTo>
                      <a:pt x="-2099" y="19088"/>
                      <a:pt x="-2529" y="18558"/>
                      <a:pt x="-2529" y="18062"/>
                    </a:cubicBezTo>
                    <a:cubicBezTo>
                      <a:pt x="-2529" y="17582"/>
                      <a:pt x="-2099" y="17044"/>
                      <a:pt x="-1355" y="16613"/>
                    </a:cubicBezTo>
                    <a:lnTo>
                      <a:pt x="24590" y="1631"/>
                    </a:lnTo>
                    <a:cubicBezTo>
                      <a:pt x="26493" y="539"/>
                      <a:pt x="30057" y="539"/>
                      <a:pt x="31951" y="1631"/>
                    </a:cubicBezTo>
                    <a:lnTo>
                      <a:pt x="57897" y="16613"/>
                    </a:lnTo>
                    <a:lnTo>
                      <a:pt x="59071" y="18062"/>
                    </a:lnTo>
                    <a:lnTo>
                      <a:pt x="57897" y="19519"/>
                    </a:lnTo>
                    <a:lnTo>
                      <a:pt x="31951" y="34517"/>
                    </a:lnTo>
                    <a:cubicBezTo>
                      <a:pt x="31000" y="35064"/>
                      <a:pt x="29660" y="35370"/>
                      <a:pt x="28271" y="35370"/>
                    </a:cubicBezTo>
                    <a:cubicBezTo>
                      <a:pt x="26881" y="35370"/>
                      <a:pt x="25541" y="35064"/>
                      <a:pt x="24590" y="34509"/>
                    </a:cubicBezTo>
                    <a:close/>
                    <a:moveTo>
                      <a:pt x="23424" y="-397"/>
                    </a:moveTo>
                    <a:lnTo>
                      <a:pt x="-2521" y="14586"/>
                    </a:lnTo>
                    <a:cubicBezTo>
                      <a:pt x="-4010" y="15446"/>
                      <a:pt x="-4862" y="16721"/>
                      <a:pt x="-4862" y="18062"/>
                    </a:cubicBezTo>
                    <a:cubicBezTo>
                      <a:pt x="-4862" y="19419"/>
                      <a:pt x="-4010" y="20694"/>
                      <a:pt x="-2521" y="21547"/>
                    </a:cubicBezTo>
                    <a:lnTo>
                      <a:pt x="23416" y="36537"/>
                    </a:lnTo>
                    <a:cubicBezTo>
                      <a:pt x="26046" y="38052"/>
                      <a:pt x="30495" y="38060"/>
                      <a:pt x="33118" y="36537"/>
                    </a:cubicBezTo>
                    <a:lnTo>
                      <a:pt x="59071" y="21547"/>
                    </a:lnTo>
                    <a:cubicBezTo>
                      <a:pt x="60560" y="20694"/>
                      <a:pt x="61412" y="19419"/>
                      <a:pt x="61412" y="18062"/>
                    </a:cubicBezTo>
                    <a:cubicBezTo>
                      <a:pt x="61412" y="16721"/>
                      <a:pt x="60560" y="15446"/>
                      <a:pt x="59071" y="14586"/>
                    </a:cubicBezTo>
                    <a:lnTo>
                      <a:pt x="33109" y="-397"/>
                    </a:lnTo>
                    <a:cubicBezTo>
                      <a:pt x="31811" y="-1158"/>
                      <a:pt x="30082" y="-1572"/>
                      <a:pt x="28271" y="-1572"/>
                    </a:cubicBezTo>
                    <a:cubicBezTo>
                      <a:pt x="26459" y="-1572"/>
                      <a:pt x="24739" y="-1158"/>
                      <a:pt x="23424" y="-397"/>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970" name="Google Shape;970;p11"/>
              <p:cNvSpPr/>
              <p:nvPr/>
            </p:nvSpPr>
            <p:spPr>
              <a:xfrm flipH="1" rot="10800000">
                <a:off x="-388052" y="6711235"/>
                <a:ext cx="59142" cy="35386"/>
              </a:xfrm>
              <a:custGeom>
                <a:rect b="b" l="l" r="r" t="t"/>
                <a:pathLst>
                  <a:path extrusionOk="0" h="27786" w="46440">
                    <a:moveTo>
                      <a:pt x="5191" y="22707"/>
                    </a:moveTo>
                    <a:lnTo>
                      <a:pt x="-921" y="19181"/>
                    </a:lnTo>
                    <a:cubicBezTo>
                      <a:pt x="-1673" y="18759"/>
                      <a:pt x="-2103" y="18229"/>
                      <a:pt x="-2103" y="17740"/>
                    </a:cubicBezTo>
                    <a:cubicBezTo>
                      <a:pt x="-2103" y="17252"/>
                      <a:pt x="-1673" y="16722"/>
                      <a:pt x="-921" y="16292"/>
                    </a:cubicBezTo>
                    <a:lnTo>
                      <a:pt x="25024" y="1293"/>
                    </a:lnTo>
                    <a:cubicBezTo>
                      <a:pt x="26910" y="193"/>
                      <a:pt x="30483" y="193"/>
                      <a:pt x="32369" y="1293"/>
                    </a:cubicBezTo>
                    <a:lnTo>
                      <a:pt x="38497" y="4828"/>
                    </a:lnTo>
                    <a:cubicBezTo>
                      <a:pt x="39242" y="5258"/>
                      <a:pt x="39672" y="5780"/>
                      <a:pt x="39672" y="6276"/>
                    </a:cubicBezTo>
                    <a:cubicBezTo>
                      <a:pt x="39672" y="6756"/>
                      <a:pt x="39242" y="7294"/>
                      <a:pt x="38497" y="7733"/>
                    </a:cubicBezTo>
                    <a:lnTo>
                      <a:pt x="12544" y="22707"/>
                    </a:lnTo>
                    <a:cubicBezTo>
                      <a:pt x="11601" y="23261"/>
                      <a:pt x="10262" y="23576"/>
                      <a:pt x="8872" y="23576"/>
                    </a:cubicBezTo>
                    <a:cubicBezTo>
                      <a:pt x="7482" y="23576"/>
                      <a:pt x="6134" y="23261"/>
                      <a:pt x="5191" y="22707"/>
                    </a:cubicBezTo>
                    <a:close/>
                    <a:moveTo>
                      <a:pt x="23850" y="-735"/>
                    </a:moveTo>
                    <a:lnTo>
                      <a:pt x="-2095" y="14264"/>
                    </a:lnTo>
                    <a:cubicBezTo>
                      <a:pt x="-3575" y="15116"/>
                      <a:pt x="-4436" y="16391"/>
                      <a:pt x="-4436" y="17732"/>
                    </a:cubicBezTo>
                    <a:cubicBezTo>
                      <a:pt x="-4444" y="19081"/>
                      <a:pt x="-3584" y="20356"/>
                      <a:pt x="-2095" y="21217"/>
                    </a:cubicBezTo>
                    <a:lnTo>
                      <a:pt x="4025" y="24735"/>
                    </a:lnTo>
                    <a:cubicBezTo>
                      <a:pt x="6647" y="26258"/>
                      <a:pt x="11105" y="26258"/>
                      <a:pt x="13710" y="24735"/>
                    </a:cubicBezTo>
                    <a:lnTo>
                      <a:pt x="39664" y="9753"/>
                    </a:lnTo>
                    <a:cubicBezTo>
                      <a:pt x="41161" y="8884"/>
                      <a:pt x="42012" y="7617"/>
                      <a:pt x="42004" y="6268"/>
                    </a:cubicBezTo>
                    <a:cubicBezTo>
                      <a:pt x="42004" y="4927"/>
                      <a:pt x="41152" y="3652"/>
                      <a:pt x="39664" y="2800"/>
                    </a:cubicBezTo>
                    <a:lnTo>
                      <a:pt x="33543" y="-735"/>
                    </a:lnTo>
                    <a:cubicBezTo>
                      <a:pt x="32245" y="-1496"/>
                      <a:pt x="30525" y="-1910"/>
                      <a:pt x="28705" y="-1910"/>
                    </a:cubicBezTo>
                    <a:cubicBezTo>
                      <a:pt x="26885" y="-1910"/>
                      <a:pt x="25157" y="-1496"/>
                      <a:pt x="23850" y="-735"/>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971" name="Google Shape;971;p11"/>
              <p:cNvSpPr/>
              <p:nvPr/>
            </p:nvSpPr>
            <p:spPr>
              <a:xfrm flipH="1" rot="10800000">
                <a:off x="-363226" y="6755324"/>
                <a:ext cx="59152" cy="35392"/>
              </a:xfrm>
              <a:custGeom>
                <a:rect b="b" l="l" r="r" t="t"/>
                <a:pathLst>
                  <a:path extrusionOk="0" h="27791" w="46448">
                    <a:moveTo>
                      <a:pt x="5179" y="22771"/>
                    </a:moveTo>
                    <a:lnTo>
                      <a:pt x="-941" y="19236"/>
                    </a:lnTo>
                    <a:cubicBezTo>
                      <a:pt x="-1685" y="18798"/>
                      <a:pt x="-2115" y="18276"/>
                      <a:pt x="-2115" y="17780"/>
                    </a:cubicBezTo>
                    <a:cubicBezTo>
                      <a:pt x="-2115" y="17291"/>
                      <a:pt x="-1685" y="16761"/>
                      <a:pt x="-941" y="16331"/>
                    </a:cubicBezTo>
                    <a:lnTo>
                      <a:pt x="25004" y="1341"/>
                    </a:lnTo>
                    <a:cubicBezTo>
                      <a:pt x="26898" y="240"/>
                      <a:pt x="30479" y="240"/>
                      <a:pt x="32365" y="1341"/>
                    </a:cubicBezTo>
                    <a:lnTo>
                      <a:pt x="38477" y="4867"/>
                    </a:lnTo>
                    <a:cubicBezTo>
                      <a:pt x="39230" y="5306"/>
                      <a:pt x="39660" y="5844"/>
                      <a:pt x="39652" y="6324"/>
                    </a:cubicBezTo>
                    <a:cubicBezTo>
                      <a:pt x="39652" y="6820"/>
                      <a:pt x="39230" y="7334"/>
                      <a:pt x="38477" y="7764"/>
                    </a:cubicBezTo>
                    <a:lnTo>
                      <a:pt x="12532" y="22771"/>
                    </a:lnTo>
                    <a:cubicBezTo>
                      <a:pt x="11589" y="23317"/>
                      <a:pt x="10241" y="23623"/>
                      <a:pt x="8851" y="23623"/>
                    </a:cubicBezTo>
                    <a:cubicBezTo>
                      <a:pt x="7454" y="23623"/>
                      <a:pt x="6122" y="23317"/>
                      <a:pt x="5179" y="22771"/>
                    </a:cubicBezTo>
                    <a:close/>
                    <a:moveTo>
                      <a:pt x="23830" y="-687"/>
                    </a:moveTo>
                    <a:lnTo>
                      <a:pt x="-2099" y="14303"/>
                    </a:lnTo>
                    <a:cubicBezTo>
                      <a:pt x="-3596" y="15164"/>
                      <a:pt x="-4456" y="16430"/>
                      <a:pt x="-4456" y="17780"/>
                    </a:cubicBezTo>
                    <a:cubicBezTo>
                      <a:pt x="-4456" y="19129"/>
                      <a:pt x="-3596" y="20395"/>
                      <a:pt x="-2099" y="21264"/>
                    </a:cubicBezTo>
                    <a:lnTo>
                      <a:pt x="4005" y="24799"/>
                    </a:lnTo>
                    <a:cubicBezTo>
                      <a:pt x="6610" y="26305"/>
                      <a:pt x="11076" y="26305"/>
                      <a:pt x="13706" y="24799"/>
                    </a:cubicBezTo>
                    <a:lnTo>
                      <a:pt x="39643" y="9800"/>
                    </a:lnTo>
                    <a:cubicBezTo>
                      <a:pt x="41132" y="8948"/>
                      <a:pt x="41992" y="7681"/>
                      <a:pt x="41992" y="6332"/>
                    </a:cubicBezTo>
                    <a:cubicBezTo>
                      <a:pt x="42000" y="4983"/>
                      <a:pt x="41140" y="3716"/>
                      <a:pt x="39652" y="2839"/>
                    </a:cubicBezTo>
                    <a:lnTo>
                      <a:pt x="33531" y="-687"/>
                    </a:lnTo>
                    <a:cubicBezTo>
                      <a:pt x="32225" y="-1449"/>
                      <a:pt x="30504" y="-1863"/>
                      <a:pt x="28685" y="-1863"/>
                    </a:cubicBezTo>
                    <a:cubicBezTo>
                      <a:pt x="26873" y="-1863"/>
                      <a:pt x="25153" y="-1449"/>
                      <a:pt x="23830" y="-687"/>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972" name="Google Shape;972;p11"/>
              <p:cNvSpPr/>
              <p:nvPr/>
            </p:nvSpPr>
            <p:spPr>
              <a:xfrm flipH="1" rot="10800000">
                <a:off x="-413795" y="6726105"/>
                <a:ext cx="59152" cy="35400"/>
              </a:xfrm>
              <a:custGeom>
                <a:rect b="b" l="l" r="r" t="t"/>
                <a:pathLst>
                  <a:path extrusionOk="0" h="27797" w="46448">
                    <a:moveTo>
                      <a:pt x="5213" y="22739"/>
                    </a:moveTo>
                    <a:lnTo>
                      <a:pt x="-899" y="19205"/>
                    </a:lnTo>
                    <a:cubicBezTo>
                      <a:pt x="-1652" y="18783"/>
                      <a:pt x="-2074" y="18253"/>
                      <a:pt x="-2074" y="17756"/>
                    </a:cubicBezTo>
                    <a:cubicBezTo>
                      <a:pt x="-2074" y="17268"/>
                      <a:pt x="-1652" y="16730"/>
                      <a:pt x="-899" y="16308"/>
                    </a:cubicBezTo>
                    <a:lnTo>
                      <a:pt x="25054" y="1318"/>
                    </a:lnTo>
                    <a:cubicBezTo>
                      <a:pt x="26932" y="217"/>
                      <a:pt x="30505" y="217"/>
                      <a:pt x="32399" y="1318"/>
                    </a:cubicBezTo>
                    <a:lnTo>
                      <a:pt x="38519" y="4844"/>
                    </a:lnTo>
                    <a:lnTo>
                      <a:pt x="39693" y="6301"/>
                    </a:lnTo>
                    <a:lnTo>
                      <a:pt x="38519" y="7758"/>
                    </a:lnTo>
                    <a:lnTo>
                      <a:pt x="12566" y="22739"/>
                    </a:lnTo>
                    <a:cubicBezTo>
                      <a:pt x="11623" y="23286"/>
                      <a:pt x="10283" y="23600"/>
                      <a:pt x="8893" y="23600"/>
                    </a:cubicBezTo>
                    <a:cubicBezTo>
                      <a:pt x="7496" y="23600"/>
                      <a:pt x="6156" y="23286"/>
                      <a:pt x="5213" y="22739"/>
                    </a:cubicBezTo>
                    <a:close/>
                    <a:moveTo>
                      <a:pt x="23880" y="-710"/>
                    </a:moveTo>
                    <a:lnTo>
                      <a:pt x="-2074" y="14280"/>
                    </a:lnTo>
                    <a:cubicBezTo>
                      <a:pt x="-3562" y="15133"/>
                      <a:pt x="-4414" y="16407"/>
                      <a:pt x="-4414" y="17756"/>
                    </a:cubicBezTo>
                    <a:cubicBezTo>
                      <a:pt x="-4414" y="19114"/>
                      <a:pt x="-3562" y="20380"/>
                      <a:pt x="-2074" y="21233"/>
                    </a:cubicBezTo>
                    <a:lnTo>
                      <a:pt x="4038" y="24767"/>
                    </a:lnTo>
                    <a:cubicBezTo>
                      <a:pt x="6660" y="26282"/>
                      <a:pt x="11126" y="26282"/>
                      <a:pt x="13732" y="24767"/>
                    </a:cubicBezTo>
                    <a:lnTo>
                      <a:pt x="39685" y="9785"/>
                    </a:lnTo>
                    <a:cubicBezTo>
                      <a:pt x="41174" y="8916"/>
                      <a:pt x="42034" y="7650"/>
                      <a:pt x="42034" y="6301"/>
                    </a:cubicBezTo>
                    <a:cubicBezTo>
                      <a:pt x="42034" y="4951"/>
                      <a:pt x="41182" y="3685"/>
                      <a:pt x="39685" y="2816"/>
                    </a:cubicBezTo>
                    <a:lnTo>
                      <a:pt x="33582" y="-702"/>
                    </a:lnTo>
                    <a:cubicBezTo>
                      <a:pt x="32266" y="-1472"/>
                      <a:pt x="30546" y="-1894"/>
                      <a:pt x="28727" y="-1894"/>
                    </a:cubicBezTo>
                    <a:cubicBezTo>
                      <a:pt x="26907" y="-1894"/>
                      <a:pt x="25186" y="-1472"/>
                      <a:pt x="23880" y="-710"/>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973" name="Google Shape;973;p11"/>
              <p:cNvSpPr/>
              <p:nvPr/>
            </p:nvSpPr>
            <p:spPr>
              <a:xfrm flipH="1" rot="10800000">
                <a:off x="-464364" y="6696882"/>
                <a:ext cx="59141" cy="35392"/>
              </a:xfrm>
              <a:custGeom>
                <a:rect b="b" l="l" r="r" t="t"/>
                <a:pathLst>
                  <a:path extrusionOk="0" h="27791" w="46439">
                    <a:moveTo>
                      <a:pt x="5254" y="22708"/>
                    </a:moveTo>
                    <a:lnTo>
                      <a:pt x="-858" y="19165"/>
                    </a:lnTo>
                    <a:lnTo>
                      <a:pt x="-2032" y="17725"/>
                    </a:lnTo>
                    <a:lnTo>
                      <a:pt x="-858" y="16268"/>
                    </a:lnTo>
                    <a:lnTo>
                      <a:pt x="25088" y="1278"/>
                    </a:lnTo>
                    <a:cubicBezTo>
                      <a:pt x="26973" y="185"/>
                      <a:pt x="30554" y="185"/>
                      <a:pt x="32440" y="1278"/>
                    </a:cubicBezTo>
                    <a:lnTo>
                      <a:pt x="38552" y="4804"/>
                    </a:lnTo>
                    <a:cubicBezTo>
                      <a:pt x="39305" y="5243"/>
                      <a:pt x="39726" y="5773"/>
                      <a:pt x="39726" y="6261"/>
                    </a:cubicBezTo>
                    <a:cubicBezTo>
                      <a:pt x="39726" y="6758"/>
                      <a:pt x="39305" y="7279"/>
                      <a:pt x="38552" y="7710"/>
                    </a:cubicBezTo>
                    <a:lnTo>
                      <a:pt x="12607" y="22708"/>
                    </a:lnTo>
                    <a:cubicBezTo>
                      <a:pt x="11656" y="23254"/>
                      <a:pt x="10316" y="23569"/>
                      <a:pt x="8927" y="23569"/>
                    </a:cubicBezTo>
                    <a:cubicBezTo>
                      <a:pt x="7537" y="23569"/>
                      <a:pt x="6197" y="23254"/>
                      <a:pt x="5254" y="22708"/>
                    </a:cubicBezTo>
                    <a:close/>
                    <a:moveTo>
                      <a:pt x="23913" y="-750"/>
                    </a:moveTo>
                    <a:lnTo>
                      <a:pt x="-2032" y="14240"/>
                    </a:lnTo>
                    <a:cubicBezTo>
                      <a:pt x="-3513" y="15109"/>
                      <a:pt x="-4373" y="16376"/>
                      <a:pt x="-4373" y="17725"/>
                    </a:cubicBezTo>
                    <a:cubicBezTo>
                      <a:pt x="-4373" y="19074"/>
                      <a:pt x="-3513" y="20332"/>
                      <a:pt x="-2032" y="21193"/>
                    </a:cubicBezTo>
                    <a:lnTo>
                      <a:pt x="4080" y="24736"/>
                    </a:lnTo>
                    <a:cubicBezTo>
                      <a:pt x="6702" y="26242"/>
                      <a:pt x="11159" y="26242"/>
                      <a:pt x="13773" y="24736"/>
                    </a:cubicBezTo>
                    <a:lnTo>
                      <a:pt x="39726" y="9737"/>
                    </a:lnTo>
                    <a:cubicBezTo>
                      <a:pt x="41215" y="8885"/>
                      <a:pt x="42067" y="7610"/>
                      <a:pt x="42067" y="6261"/>
                    </a:cubicBezTo>
                    <a:cubicBezTo>
                      <a:pt x="42067" y="4912"/>
                      <a:pt x="41215" y="3645"/>
                      <a:pt x="39726" y="2776"/>
                    </a:cubicBezTo>
                    <a:lnTo>
                      <a:pt x="33615" y="-750"/>
                    </a:lnTo>
                    <a:cubicBezTo>
                      <a:pt x="32308" y="-1503"/>
                      <a:pt x="30587" y="-1925"/>
                      <a:pt x="28768" y="-1925"/>
                    </a:cubicBezTo>
                    <a:cubicBezTo>
                      <a:pt x="26948" y="-1925"/>
                      <a:pt x="25228" y="-1503"/>
                      <a:pt x="23913" y="-750"/>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974" name="Google Shape;974;p11"/>
              <p:cNvSpPr/>
              <p:nvPr/>
            </p:nvSpPr>
            <p:spPr>
              <a:xfrm flipH="1" rot="10800000">
                <a:off x="66770" y="6989192"/>
                <a:ext cx="84400" cy="49982"/>
              </a:xfrm>
              <a:custGeom>
                <a:rect b="b" l="l" r="r" t="t"/>
                <a:pathLst>
                  <a:path extrusionOk="0" h="39247" w="66273">
                    <a:moveTo>
                      <a:pt x="24640" y="34477"/>
                    </a:moveTo>
                    <a:lnTo>
                      <a:pt x="-1305" y="19496"/>
                    </a:lnTo>
                    <a:lnTo>
                      <a:pt x="-2480" y="18039"/>
                    </a:lnTo>
                    <a:lnTo>
                      <a:pt x="-1305" y="16590"/>
                    </a:lnTo>
                    <a:lnTo>
                      <a:pt x="24649" y="1592"/>
                    </a:lnTo>
                    <a:cubicBezTo>
                      <a:pt x="26526" y="508"/>
                      <a:pt x="30099" y="499"/>
                      <a:pt x="32001" y="1592"/>
                    </a:cubicBezTo>
                    <a:lnTo>
                      <a:pt x="57946" y="16590"/>
                    </a:lnTo>
                    <a:cubicBezTo>
                      <a:pt x="58691" y="17021"/>
                      <a:pt x="59113" y="17542"/>
                      <a:pt x="59113" y="18039"/>
                    </a:cubicBezTo>
                    <a:cubicBezTo>
                      <a:pt x="59121" y="18527"/>
                      <a:pt x="58691" y="19065"/>
                      <a:pt x="57946" y="19496"/>
                    </a:cubicBezTo>
                    <a:lnTo>
                      <a:pt x="32001" y="34477"/>
                    </a:lnTo>
                    <a:cubicBezTo>
                      <a:pt x="31058" y="35024"/>
                      <a:pt x="29710" y="35347"/>
                      <a:pt x="28321" y="35347"/>
                    </a:cubicBezTo>
                    <a:cubicBezTo>
                      <a:pt x="26931" y="35347"/>
                      <a:pt x="25591" y="35024"/>
                      <a:pt x="24640" y="34477"/>
                    </a:cubicBezTo>
                    <a:close/>
                    <a:moveTo>
                      <a:pt x="23482" y="-436"/>
                    </a:moveTo>
                    <a:lnTo>
                      <a:pt x="-2471" y="14562"/>
                    </a:lnTo>
                    <a:cubicBezTo>
                      <a:pt x="-3968" y="15415"/>
                      <a:pt x="-4820" y="16690"/>
                      <a:pt x="-4820" y="18039"/>
                    </a:cubicBezTo>
                    <a:cubicBezTo>
                      <a:pt x="-4820" y="19388"/>
                      <a:pt x="-3968" y="20654"/>
                      <a:pt x="-2471" y="21524"/>
                    </a:cubicBezTo>
                    <a:lnTo>
                      <a:pt x="23474" y="36506"/>
                    </a:lnTo>
                    <a:cubicBezTo>
                      <a:pt x="26104" y="38028"/>
                      <a:pt x="30554" y="38020"/>
                      <a:pt x="33176" y="36506"/>
                    </a:cubicBezTo>
                    <a:lnTo>
                      <a:pt x="59113" y="21524"/>
                    </a:lnTo>
                    <a:cubicBezTo>
                      <a:pt x="60610" y="20654"/>
                      <a:pt x="61461" y="19388"/>
                      <a:pt x="61453" y="18039"/>
                    </a:cubicBezTo>
                    <a:cubicBezTo>
                      <a:pt x="61453" y="16690"/>
                      <a:pt x="60601" y="15415"/>
                      <a:pt x="59113" y="14562"/>
                    </a:cubicBezTo>
                    <a:lnTo>
                      <a:pt x="33176" y="-436"/>
                    </a:lnTo>
                    <a:cubicBezTo>
                      <a:pt x="31852" y="-1189"/>
                      <a:pt x="30132" y="-1603"/>
                      <a:pt x="28321" y="-1603"/>
                    </a:cubicBezTo>
                    <a:cubicBezTo>
                      <a:pt x="26501" y="-1603"/>
                      <a:pt x="24789" y="-1189"/>
                      <a:pt x="23482" y="-436"/>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975" name="Google Shape;975;p11"/>
              <p:cNvSpPr/>
              <p:nvPr/>
            </p:nvSpPr>
            <p:spPr>
              <a:xfrm flipH="1" rot="10800000">
                <a:off x="-211573" y="6828356"/>
                <a:ext cx="312185" cy="181608"/>
              </a:xfrm>
              <a:custGeom>
                <a:rect b="b" l="l" r="r" t="t"/>
                <a:pathLst>
                  <a:path extrusionOk="0" h="142603" w="245135">
                    <a:moveTo>
                      <a:pt x="24775" y="137734"/>
                    </a:moveTo>
                    <a:lnTo>
                      <a:pt x="-1178" y="122744"/>
                    </a:lnTo>
                    <a:lnTo>
                      <a:pt x="-2353" y="121296"/>
                    </a:lnTo>
                    <a:lnTo>
                      <a:pt x="-1170" y="119847"/>
                    </a:lnTo>
                    <a:lnTo>
                      <a:pt x="203630" y="1498"/>
                    </a:lnTo>
                    <a:cubicBezTo>
                      <a:pt x="205515" y="405"/>
                      <a:pt x="209105" y="414"/>
                      <a:pt x="210982" y="1498"/>
                    </a:cubicBezTo>
                    <a:lnTo>
                      <a:pt x="236936" y="16496"/>
                    </a:lnTo>
                    <a:cubicBezTo>
                      <a:pt x="237688" y="16927"/>
                      <a:pt x="238102" y="17456"/>
                      <a:pt x="238102" y="17937"/>
                    </a:cubicBezTo>
                    <a:cubicBezTo>
                      <a:pt x="238110" y="18442"/>
                      <a:pt x="237688" y="18963"/>
                      <a:pt x="236936" y="19402"/>
                    </a:cubicBezTo>
                    <a:lnTo>
                      <a:pt x="32136" y="137734"/>
                    </a:lnTo>
                    <a:cubicBezTo>
                      <a:pt x="31185" y="138280"/>
                      <a:pt x="29845" y="138587"/>
                      <a:pt x="28448" y="138587"/>
                    </a:cubicBezTo>
                    <a:cubicBezTo>
                      <a:pt x="27058" y="138587"/>
                      <a:pt x="25718" y="138280"/>
                      <a:pt x="24775" y="137734"/>
                    </a:cubicBezTo>
                    <a:close/>
                    <a:moveTo>
                      <a:pt x="202455" y="-530"/>
                    </a:moveTo>
                    <a:lnTo>
                      <a:pt x="-2336" y="117819"/>
                    </a:lnTo>
                    <a:cubicBezTo>
                      <a:pt x="-3825" y="118672"/>
                      <a:pt x="-4685" y="119938"/>
                      <a:pt x="-4685" y="121296"/>
                    </a:cubicBezTo>
                    <a:cubicBezTo>
                      <a:pt x="-4693" y="122645"/>
                      <a:pt x="-3833" y="123911"/>
                      <a:pt x="-2353" y="124772"/>
                    </a:cubicBezTo>
                    <a:lnTo>
                      <a:pt x="23601" y="139762"/>
                    </a:lnTo>
                    <a:cubicBezTo>
                      <a:pt x="26223" y="141277"/>
                      <a:pt x="30672" y="141277"/>
                      <a:pt x="33303" y="139762"/>
                    </a:cubicBezTo>
                    <a:lnTo>
                      <a:pt x="238102" y="21421"/>
                    </a:lnTo>
                    <a:cubicBezTo>
                      <a:pt x="239591" y="20560"/>
                      <a:pt x="240451" y="19286"/>
                      <a:pt x="240451" y="17928"/>
                    </a:cubicBezTo>
                    <a:cubicBezTo>
                      <a:pt x="240451" y="16579"/>
                      <a:pt x="239582" y="15321"/>
                      <a:pt x="238102" y="14469"/>
                    </a:cubicBezTo>
                    <a:lnTo>
                      <a:pt x="212157" y="-530"/>
                    </a:lnTo>
                    <a:cubicBezTo>
                      <a:pt x="210841" y="-1283"/>
                      <a:pt x="209121" y="-1705"/>
                      <a:pt x="207310" y="-1705"/>
                    </a:cubicBezTo>
                    <a:cubicBezTo>
                      <a:pt x="205499" y="-1705"/>
                      <a:pt x="203770" y="-1283"/>
                      <a:pt x="202455" y="-530"/>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976" name="Google Shape;976;p11"/>
              <p:cNvSpPr/>
              <p:nvPr/>
            </p:nvSpPr>
            <p:spPr>
              <a:xfrm flipH="1" rot="10800000">
                <a:off x="-262005" y="6799218"/>
                <a:ext cx="84410" cy="49981"/>
              </a:xfrm>
              <a:custGeom>
                <a:rect b="b" l="l" r="r" t="t"/>
                <a:pathLst>
                  <a:path extrusionOk="0" h="39246" w="66281">
                    <a:moveTo>
                      <a:pt x="24902" y="34282"/>
                    </a:moveTo>
                    <a:lnTo>
                      <a:pt x="-1035" y="19283"/>
                    </a:lnTo>
                    <a:cubicBezTo>
                      <a:pt x="-1787" y="18853"/>
                      <a:pt x="-2218" y="18331"/>
                      <a:pt x="-2218" y="17835"/>
                    </a:cubicBezTo>
                    <a:cubicBezTo>
                      <a:pt x="-2218" y="17346"/>
                      <a:pt x="-1787" y="16816"/>
                      <a:pt x="-1035" y="16386"/>
                    </a:cubicBezTo>
                    <a:lnTo>
                      <a:pt x="24894" y="1396"/>
                    </a:lnTo>
                    <a:cubicBezTo>
                      <a:pt x="26796" y="303"/>
                      <a:pt x="30377" y="303"/>
                      <a:pt x="32255" y="1396"/>
                    </a:cubicBezTo>
                    <a:lnTo>
                      <a:pt x="58216" y="16386"/>
                    </a:lnTo>
                    <a:lnTo>
                      <a:pt x="59383" y="17835"/>
                    </a:lnTo>
                    <a:lnTo>
                      <a:pt x="58216" y="19283"/>
                    </a:lnTo>
                    <a:lnTo>
                      <a:pt x="32255" y="34282"/>
                    </a:lnTo>
                    <a:cubicBezTo>
                      <a:pt x="31312" y="34828"/>
                      <a:pt x="29980" y="35142"/>
                      <a:pt x="28591" y="35142"/>
                    </a:cubicBezTo>
                    <a:cubicBezTo>
                      <a:pt x="27193" y="35142"/>
                      <a:pt x="25853" y="34828"/>
                      <a:pt x="24902" y="34282"/>
                    </a:cubicBezTo>
                    <a:close/>
                    <a:moveTo>
                      <a:pt x="23736" y="-632"/>
                    </a:moveTo>
                    <a:lnTo>
                      <a:pt x="-2209" y="14358"/>
                    </a:lnTo>
                    <a:cubicBezTo>
                      <a:pt x="-3706" y="15227"/>
                      <a:pt x="-4550" y="16485"/>
                      <a:pt x="-4550" y="17835"/>
                    </a:cubicBezTo>
                    <a:cubicBezTo>
                      <a:pt x="-4550" y="19184"/>
                      <a:pt x="-3706" y="20450"/>
                      <a:pt x="-2209" y="21311"/>
                    </a:cubicBezTo>
                    <a:lnTo>
                      <a:pt x="23744" y="36310"/>
                    </a:lnTo>
                    <a:cubicBezTo>
                      <a:pt x="26350" y="37816"/>
                      <a:pt x="30816" y="37816"/>
                      <a:pt x="33429" y="36310"/>
                    </a:cubicBezTo>
                    <a:lnTo>
                      <a:pt x="59383" y="21311"/>
                    </a:lnTo>
                    <a:cubicBezTo>
                      <a:pt x="60872" y="20450"/>
                      <a:pt x="61731" y="19184"/>
                      <a:pt x="61731" y="17835"/>
                    </a:cubicBezTo>
                    <a:cubicBezTo>
                      <a:pt x="61731" y="16485"/>
                      <a:pt x="60872" y="15227"/>
                      <a:pt x="59383" y="14358"/>
                    </a:cubicBezTo>
                    <a:lnTo>
                      <a:pt x="33429" y="-632"/>
                    </a:lnTo>
                    <a:cubicBezTo>
                      <a:pt x="32122" y="-1394"/>
                      <a:pt x="30402" y="-1807"/>
                      <a:pt x="28591" y="-1807"/>
                    </a:cubicBezTo>
                    <a:cubicBezTo>
                      <a:pt x="26772" y="-1807"/>
                      <a:pt x="25043" y="-1394"/>
                      <a:pt x="23736" y="-632"/>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977" name="Google Shape;977;p11"/>
              <p:cNvSpPr/>
              <p:nvPr/>
            </p:nvSpPr>
            <p:spPr>
              <a:xfrm flipH="1" rot="10800000">
                <a:off x="-312584" y="6769988"/>
                <a:ext cx="84410" cy="49978"/>
              </a:xfrm>
              <a:custGeom>
                <a:rect b="b" l="l" r="r" t="t"/>
                <a:pathLst>
                  <a:path extrusionOk="0" h="39244" w="66281">
                    <a:moveTo>
                      <a:pt x="24952" y="34242"/>
                    </a:moveTo>
                    <a:lnTo>
                      <a:pt x="-993" y="19243"/>
                    </a:lnTo>
                    <a:lnTo>
                      <a:pt x="-2167" y="17803"/>
                    </a:lnTo>
                    <a:lnTo>
                      <a:pt x="-993" y="16355"/>
                    </a:lnTo>
                    <a:lnTo>
                      <a:pt x="24952" y="1356"/>
                    </a:lnTo>
                    <a:cubicBezTo>
                      <a:pt x="26846" y="264"/>
                      <a:pt x="30427" y="264"/>
                      <a:pt x="32305" y="1348"/>
                    </a:cubicBezTo>
                    <a:lnTo>
                      <a:pt x="58258" y="16355"/>
                    </a:lnTo>
                    <a:lnTo>
                      <a:pt x="59433" y="17803"/>
                    </a:lnTo>
                    <a:lnTo>
                      <a:pt x="58258" y="19243"/>
                    </a:lnTo>
                    <a:lnTo>
                      <a:pt x="32313" y="34242"/>
                    </a:lnTo>
                    <a:cubicBezTo>
                      <a:pt x="31370" y="34788"/>
                      <a:pt x="30022" y="35095"/>
                      <a:pt x="28632" y="35095"/>
                    </a:cubicBezTo>
                    <a:cubicBezTo>
                      <a:pt x="27235" y="35095"/>
                      <a:pt x="25895" y="34788"/>
                      <a:pt x="24952" y="34242"/>
                    </a:cubicBezTo>
                    <a:close/>
                    <a:moveTo>
                      <a:pt x="23777" y="-672"/>
                    </a:moveTo>
                    <a:lnTo>
                      <a:pt x="-2167" y="14327"/>
                    </a:lnTo>
                    <a:cubicBezTo>
                      <a:pt x="-3648" y="15188"/>
                      <a:pt x="-4508" y="16454"/>
                      <a:pt x="-4508" y="17803"/>
                    </a:cubicBezTo>
                    <a:cubicBezTo>
                      <a:pt x="-4508" y="19152"/>
                      <a:pt x="-3648" y="20419"/>
                      <a:pt x="-2167" y="21280"/>
                    </a:cubicBezTo>
                    <a:lnTo>
                      <a:pt x="23777" y="36270"/>
                    </a:lnTo>
                    <a:cubicBezTo>
                      <a:pt x="26416" y="37785"/>
                      <a:pt x="30866" y="37785"/>
                      <a:pt x="33487" y="36270"/>
                    </a:cubicBezTo>
                    <a:lnTo>
                      <a:pt x="59433" y="21280"/>
                    </a:lnTo>
                    <a:cubicBezTo>
                      <a:pt x="60913" y="20419"/>
                      <a:pt x="61773" y="19152"/>
                      <a:pt x="61773" y="17803"/>
                    </a:cubicBezTo>
                    <a:cubicBezTo>
                      <a:pt x="61773" y="16454"/>
                      <a:pt x="60913" y="15188"/>
                      <a:pt x="59433" y="14327"/>
                    </a:cubicBezTo>
                    <a:lnTo>
                      <a:pt x="33479" y="-680"/>
                    </a:lnTo>
                    <a:cubicBezTo>
                      <a:pt x="32164" y="-1433"/>
                      <a:pt x="30452" y="-1839"/>
                      <a:pt x="28632" y="-1839"/>
                    </a:cubicBezTo>
                    <a:cubicBezTo>
                      <a:pt x="26813" y="-1839"/>
                      <a:pt x="25093" y="-1433"/>
                      <a:pt x="23777" y="-672"/>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978" name="Google Shape;978;p11"/>
              <p:cNvSpPr/>
              <p:nvPr/>
            </p:nvSpPr>
            <p:spPr>
              <a:xfrm flipH="1" rot="10800000">
                <a:off x="294682" y="6945001"/>
                <a:ext cx="84420" cy="49996"/>
              </a:xfrm>
              <a:custGeom>
                <a:rect b="b" l="l" r="r" t="t"/>
                <a:pathLst>
                  <a:path extrusionOk="0" h="39258" w="66289">
                    <a:moveTo>
                      <a:pt x="24461" y="34438"/>
                    </a:moveTo>
                    <a:lnTo>
                      <a:pt x="-1485" y="19456"/>
                    </a:lnTo>
                    <a:cubicBezTo>
                      <a:pt x="-2237" y="19018"/>
                      <a:pt x="-2659" y="18488"/>
                      <a:pt x="-2659" y="17991"/>
                    </a:cubicBezTo>
                    <a:lnTo>
                      <a:pt x="-1493" y="16543"/>
                    </a:lnTo>
                    <a:lnTo>
                      <a:pt x="24469" y="1553"/>
                    </a:lnTo>
                    <a:cubicBezTo>
                      <a:pt x="26338" y="452"/>
                      <a:pt x="29919" y="443"/>
                      <a:pt x="31822" y="1561"/>
                    </a:cubicBezTo>
                    <a:lnTo>
                      <a:pt x="57767" y="16543"/>
                    </a:lnTo>
                    <a:lnTo>
                      <a:pt x="58941" y="17991"/>
                    </a:lnTo>
                    <a:lnTo>
                      <a:pt x="57767" y="19448"/>
                    </a:lnTo>
                    <a:lnTo>
                      <a:pt x="31822" y="34438"/>
                    </a:lnTo>
                    <a:cubicBezTo>
                      <a:pt x="30870" y="34993"/>
                      <a:pt x="29531" y="35308"/>
                      <a:pt x="28141" y="35308"/>
                    </a:cubicBezTo>
                    <a:cubicBezTo>
                      <a:pt x="26743" y="35308"/>
                      <a:pt x="25404" y="34993"/>
                      <a:pt x="24461" y="34438"/>
                    </a:cubicBezTo>
                    <a:close/>
                    <a:moveTo>
                      <a:pt x="23286" y="-467"/>
                    </a:moveTo>
                    <a:lnTo>
                      <a:pt x="-2659" y="14515"/>
                    </a:lnTo>
                    <a:cubicBezTo>
                      <a:pt x="-4148" y="15384"/>
                      <a:pt x="-5008" y="16650"/>
                      <a:pt x="-5008" y="17991"/>
                    </a:cubicBezTo>
                    <a:cubicBezTo>
                      <a:pt x="-5008" y="19341"/>
                      <a:pt x="-4148" y="20615"/>
                      <a:pt x="-2659" y="21476"/>
                    </a:cubicBezTo>
                    <a:lnTo>
                      <a:pt x="23286" y="36475"/>
                    </a:lnTo>
                    <a:cubicBezTo>
                      <a:pt x="25900" y="37981"/>
                      <a:pt x="30374" y="37989"/>
                      <a:pt x="32988" y="36475"/>
                    </a:cubicBezTo>
                    <a:lnTo>
                      <a:pt x="58941" y="21476"/>
                    </a:lnTo>
                    <a:cubicBezTo>
                      <a:pt x="60430" y="20615"/>
                      <a:pt x="61282" y="19341"/>
                      <a:pt x="61282" y="17991"/>
                    </a:cubicBezTo>
                    <a:cubicBezTo>
                      <a:pt x="61282" y="16650"/>
                      <a:pt x="60430" y="15384"/>
                      <a:pt x="58941" y="14515"/>
                    </a:cubicBezTo>
                    <a:lnTo>
                      <a:pt x="32988" y="-467"/>
                    </a:lnTo>
                    <a:cubicBezTo>
                      <a:pt x="31681" y="-1229"/>
                      <a:pt x="29961" y="-1651"/>
                      <a:pt x="28141" y="-1651"/>
                    </a:cubicBezTo>
                    <a:cubicBezTo>
                      <a:pt x="26322" y="-1651"/>
                      <a:pt x="24601" y="-1229"/>
                      <a:pt x="23286" y="-467"/>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979" name="Google Shape;979;p11"/>
              <p:cNvSpPr/>
              <p:nvPr/>
            </p:nvSpPr>
            <p:spPr>
              <a:xfrm flipH="1" rot="10800000">
                <a:off x="345397" y="6974294"/>
                <a:ext cx="109690" cy="64606"/>
              </a:xfrm>
              <a:custGeom>
                <a:rect b="b" l="l" r="r" t="t"/>
                <a:pathLst>
                  <a:path extrusionOk="0" h="50730" w="86131">
                    <a:moveTo>
                      <a:pt x="24400" y="45950"/>
                    </a:moveTo>
                    <a:lnTo>
                      <a:pt x="-1553" y="30951"/>
                    </a:lnTo>
                    <a:lnTo>
                      <a:pt x="-2728" y="29511"/>
                    </a:lnTo>
                    <a:cubicBezTo>
                      <a:pt x="-2728" y="29015"/>
                      <a:pt x="-2289" y="28485"/>
                      <a:pt x="-1537" y="28054"/>
                    </a:cubicBezTo>
                    <a:lnTo>
                      <a:pt x="44258" y="1592"/>
                    </a:lnTo>
                    <a:cubicBezTo>
                      <a:pt x="46136" y="499"/>
                      <a:pt x="49717" y="491"/>
                      <a:pt x="51603" y="1600"/>
                    </a:cubicBezTo>
                    <a:lnTo>
                      <a:pt x="77556" y="16574"/>
                    </a:lnTo>
                    <a:lnTo>
                      <a:pt x="78731" y="18039"/>
                    </a:lnTo>
                    <a:lnTo>
                      <a:pt x="77556" y="19479"/>
                    </a:lnTo>
                    <a:lnTo>
                      <a:pt x="31761" y="45950"/>
                    </a:lnTo>
                    <a:cubicBezTo>
                      <a:pt x="30810" y="46505"/>
                      <a:pt x="29470" y="46819"/>
                      <a:pt x="28081" y="46819"/>
                    </a:cubicBezTo>
                    <a:cubicBezTo>
                      <a:pt x="26691" y="46819"/>
                      <a:pt x="25352" y="46505"/>
                      <a:pt x="24400" y="45950"/>
                    </a:cubicBezTo>
                    <a:close/>
                    <a:moveTo>
                      <a:pt x="43084" y="-428"/>
                    </a:moveTo>
                    <a:lnTo>
                      <a:pt x="-2711" y="26026"/>
                    </a:lnTo>
                    <a:cubicBezTo>
                      <a:pt x="-4208" y="26887"/>
                      <a:pt x="-5060" y="28162"/>
                      <a:pt x="-5060" y="29511"/>
                    </a:cubicBezTo>
                    <a:cubicBezTo>
                      <a:pt x="-5060" y="30852"/>
                      <a:pt x="-4208" y="32119"/>
                      <a:pt x="-2719" y="32980"/>
                    </a:cubicBezTo>
                    <a:lnTo>
                      <a:pt x="23234" y="47986"/>
                    </a:lnTo>
                    <a:cubicBezTo>
                      <a:pt x="25848" y="49493"/>
                      <a:pt x="30305" y="49501"/>
                      <a:pt x="32928" y="47986"/>
                    </a:cubicBezTo>
                    <a:lnTo>
                      <a:pt x="78731" y="21507"/>
                    </a:lnTo>
                    <a:cubicBezTo>
                      <a:pt x="80211" y="20654"/>
                      <a:pt x="81071" y="19380"/>
                      <a:pt x="81071" y="18039"/>
                    </a:cubicBezTo>
                    <a:cubicBezTo>
                      <a:pt x="81071" y="16690"/>
                      <a:pt x="80211" y="15423"/>
                      <a:pt x="78731" y="14554"/>
                    </a:cubicBezTo>
                    <a:lnTo>
                      <a:pt x="52785" y="-428"/>
                    </a:lnTo>
                    <a:cubicBezTo>
                      <a:pt x="51470" y="-1189"/>
                      <a:pt x="49750" y="-1611"/>
                      <a:pt x="47930" y="-1611"/>
                    </a:cubicBezTo>
                    <a:cubicBezTo>
                      <a:pt x="46103" y="-1611"/>
                      <a:pt x="44382" y="-1189"/>
                      <a:pt x="43084" y="-428"/>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980" name="Google Shape;980;p11"/>
              <p:cNvSpPr/>
              <p:nvPr/>
            </p:nvSpPr>
            <p:spPr>
              <a:xfrm flipH="1" rot="10800000">
                <a:off x="244123" y="6915786"/>
                <a:ext cx="84400" cy="49978"/>
              </a:xfrm>
              <a:custGeom>
                <a:rect b="b" l="l" r="r" t="t"/>
                <a:pathLst>
                  <a:path extrusionOk="0" h="39244" w="66273">
                    <a:moveTo>
                      <a:pt x="24494" y="34399"/>
                    </a:moveTo>
                    <a:lnTo>
                      <a:pt x="-1460" y="19400"/>
                    </a:lnTo>
                    <a:lnTo>
                      <a:pt x="-2634" y="17968"/>
                    </a:lnTo>
                    <a:lnTo>
                      <a:pt x="-1460" y="16511"/>
                    </a:lnTo>
                    <a:lnTo>
                      <a:pt x="24494" y="1513"/>
                    </a:lnTo>
                    <a:cubicBezTo>
                      <a:pt x="26380" y="412"/>
                      <a:pt x="29944" y="412"/>
                      <a:pt x="31847" y="1513"/>
                    </a:cubicBezTo>
                    <a:lnTo>
                      <a:pt x="57800" y="16511"/>
                    </a:lnTo>
                    <a:lnTo>
                      <a:pt x="58966" y="17968"/>
                    </a:lnTo>
                    <a:lnTo>
                      <a:pt x="57800" y="19400"/>
                    </a:lnTo>
                    <a:lnTo>
                      <a:pt x="31847" y="34399"/>
                    </a:lnTo>
                    <a:cubicBezTo>
                      <a:pt x="30904" y="34945"/>
                      <a:pt x="29556" y="35260"/>
                      <a:pt x="28174" y="35260"/>
                    </a:cubicBezTo>
                    <a:cubicBezTo>
                      <a:pt x="26777" y="35260"/>
                      <a:pt x="25437" y="34945"/>
                      <a:pt x="24494" y="34399"/>
                    </a:cubicBezTo>
                    <a:close/>
                    <a:moveTo>
                      <a:pt x="23328" y="-515"/>
                    </a:moveTo>
                    <a:lnTo>
                      <a:pt x="-2626" y="14483"/>
                    </a:lnTo>
                    <a:cubicBezTo>
                      <a:pt x="-4114" y="15336"/>
                      <a:pt x="-4966" y="16611"/>
                      <a:pt x="-4966" y="17968"/>
                    </a:cubicBezTo>
                    <a:cubicBezTo>
                      <a:pt x="-4966" y="19309"/>
                      <a:pt x="-4114" y="20584"/>
                      <a:pt x="-2626" y="21437"/>
                    </a:cubicBezTo>
                    <a:lnTo>
                      <a:pt x="23328" y="36427"/>
                    </a:lnTo>
                    <a:cubicBezTo>
                      <a:pt x="25933" y="37941"/>
                      <a:pt x="30399" y="37941"/>
                      <a:pt x="33004" y="36427"/>
                    </a:cubicBezTo>
                    <a:lnTo>
                      <a:pt x="58966" y="21437"/>
                    </a:lnTo>
                    <a:cubicBezTo>
                      <a:pt x="60455" y="20584"/>
                      <a:pt x="61307" y="19309"/>
                      <a:pt x="61307" y="17968"/>
                    </a:cubicBezTo>
                    <a:cubicBezTo>
                      <a:pt x="61307" y="16611"/>
                      <a:pt x="60455" y="15336"/>
                      <a:pt x="58966" y="14483"/>
                    </a:cubicBezTo>
                    <a:lnTo>
                      <a:pt x="33004" y="-507"/>
                    </a:lnTo>
                    <a:cubicBezTo>
                      <a:pt x="31706" y="-1268"/>
                      <a:pt x="29986" y="-1682"/>
                      <a:pt x="28174" y="-1682"/>
                    </a:cubicBezTo>
                    <a:cubicBezTo>
                      <a:pt x="26355" y="-1682"/>
                      <a:pt x="24635" y="-1268"/>
                      <a:pt x="23328" y="-515"/>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981" name="Google Shape;981;p11"/>
              <p:cNvSpPr/>
              <p:nvPr/>
            </p:nvSpPr>
            <p:spPr>
              <a:xfrm flipH="1" rot="10800000">
                <a:off x="193544" y="6886563"/>
                <a:ext cx="84420" cy="49992"/>
              </a:xfrm>
              <a:custGeom>
                <a:rect b="b" l="l" r="r" t="t"/>
                <a:pathLst>
                  <a:path extrusionOk="0" h="39255" w="66289">
                    <a:moveTo>
                      <a:pt x="24536" y="34376"/>
                    </a:moveTo>
                    <a:lnTo>
                      <a:pt x="-1410" y="19377"/>
                    </a:lnTo>
                    <a:lnTo>
                      <a:pt x="-2592" y="17937"/>
                    </a:lnTo>
                    <a:lnTo>
                      <a:pt x="-1410" y="16480"/>
                    </a:lnTo>
                    <a:lnTo>
                      <a:pt x="24536" y="1490"/>
                    </a:lnTo>
                    <a:cubicBezTo>
                      <a:pt x="26429" y="389"/>
                      <a:pt x="30011" y="389"/>
                      <a:pt x="31897" y="1490"/>
                    </a:cubicBezTo>
                    <a:lnTo>
                      <a:pt x="57842" y="16480"/>
                    </a:lnTo>
                    <a:cubicBezTo>
                      <a:pt x="58594" y="16919"/>
                      <a:pt x="59016" y="17449"/>
                      <a:pt x="59016" y="17937"/>
                    </a:cubicBezTo>
                    <a:cubicBezTo>
                      <a:pt x="59016" y="18433"/>
                      <a:pt x="58594" y="18947"/>
                      <a:pt x="57842" y="19377"/>
                    </a:cubicBezTo>
                    <a:lnTo>
                      <a:pt x="31897" y="34376"/>
                    </a:lnTo>
                    <a:cubicBezTo>
                      <a:pt x="30954" y="34930"/>
                      <a:pt x="29614" y="35236"/>
                      <a:pt x="28225" y="35236"/>
                    </a:cubicBezTo>
                    <a:cubicBezTo>
                      <a:pt x="26826" y="35236"/>
                      <a:pt x="25487" y="34930"/>
                      <a:pt x="24536" y="34376"/>
                    </a:cubicBezTo>
                    <a:close/>
                    <a:moveTo>
                      <a:pt x="23369" y="-538"/>
                    </a:moveTo>
                    <a:lnTo>
                      <a:pt x="-2576" y="14460"/>
                    </a:lnTo>
                    <a:cubicBezTo>
                      <a:pt x="-4073" y="15329"/>
                      <a:pt x="-4925" y="16596"/>
                      <a:pt x="-4925" y="17945"/>
                    </a:cubicBezTo>
                    <a:cubicBezTo>
                      <a:pt x="-4925" y="19286"/>
                      <a:pt x="-4064" y="20553"/>
                      <a:pt x="-2576" y="21405"/>
                    </a:cubicBezTo>
                    <a:lnTo>
                      <a:pt x="23369" y="36412"/>
                    </a:lnTo>
                    <a:cubicBezTo>
                      <a:pt x="25983" y="37918"/>
                      <a:pt x="30449" y="37918"/>
                      <a:pt x="33071" y="36412"/>
                    </a:cubicBezTo>
                    <a:lnTo>
                      <a:pt x="59000" y="21405"/>
                    </a:lnTo>
                    <a:cubicBezTo>
                      <a:pt x="60497" y="20553"/>
                      <a:pt x="61365" y="19286"/>
                      <a:pt x="61365" y="17945"/>
                    </a:cubicBezTo>
                    <a:cubicBezTo>
                      <a:pt x="61365" y="16596"/>
                      <a:pt x="60505" y="15329"/>
                      <a:pt x="59008" y="14452"/>
                    </a:cubicBezTo>
                    <a:lnTo>
                      <a:pt x="33071" y="-538"/>
                    </a:lnTo>
                    <a:cubicBezTo>
                      <a:pt x="31756" y="-1291"/>
                      <a:pt x="30036" y="-1714"/>
                      <a:pt x="28225" y="-1714"/>
                    </a:cubicBezTo>
                    <a:cubicBezTo>
                      <a:pt x="26397" y="-1714"/>
                      <a:pt x="24676" y="-1291"/>
                      <a:pt x="23369" y="-538"/>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982" name="Google Shape;982;p11"/>
              <p:cNvSpPr/>
              <p:nvPr/>
            </p:nvSpPr>
            <p:spPr>
              <a:xfrm flipH="1" rot="10800000">
                <a:off x="142976" y="6857334"/>
                <a:ext cx="84410" cy="49990"/>
              </a:xfrm>
              <a:custGeom>
                <a:rect b="b" l="l" r="r" t="t"/>
                <a:pathLst>
                  <a:path extrusionOk="0" h="39253" w="66281">
                    <a:moveTo>
                      <a:pt x="24586" y="34344"/>
                    </a:moveTo>
                    <a:lnTo>
                      <a:pt x="-1368" y="19346"/>
                    </a:lnTo>
                    <a:cubicBezTo>
                      <a:pt x="-2120" y="18924"/>
                      <a:pt x="-2542" y="18385"/>
                      <a:pt x="-2542" y="17906"/>
                    </a:cubicBezTo>
                    <a:cubicBezTo>
                      <a:pt x="-2542" y="17409"/>
                      <a:pt x="-2120" y="16871"/>
                      <a:pt x="-1368" y="16449"/>
                    </a:cubicBezTo>
                    <a:lnTo>
                      <a:pt x="24586" y="1458"/>
                    </a:lnTo>
                    <a:cubicBezTo>
                      <a:pt x="26471" y="357"/>
                      <a:pt x="30036" y="357"/>
                      <a:pt x="31938" y="1458"/>
                    </a:cubicBezTo>
                    <a:lnTo>
                      <a:pt x="57884" y="16449"/>
                    </a:lnTo>
                    <a:cubicBezTo>
                      <a:pt x="58636" y="16871"/>
                      <a:pt x="59066" y="17409"/>
                      <a:pt x="59066" y="17906"/>
                    </a:cubicBezTo>
                    <a:cubicBezTo>
                      <a:pt x="59066" y="18385"/>
                      <a:pt x="58636" y="18924"/>
                      <a:pt x="57884" y="19346"/>
                    </a:cubicBezTo>
                    <a:lnTo>
                      <a:pt x="31938" y="34344"/>
                    </a:lnTo>
                    <a:cubicBezTo>
                      <a:pt x="30987" y="34890"/>
                      <a:pt x="29647" y="35197"/>
                      <a:pt x="28258" y="35197"/>
                    </a:cubicBezTo>
                    <a:cubicBezTo>
                      <a:pt x="26860" y="35197"/>
                      <a:pt x="25520" y="34890"/>
                      <a:pt x="24586" y="34344"/>
                    </a:cubicBezTo>
                    <a:close/>
                    <a:moveTo>
                      <a:pt x="23411" y="-569"/>
                    </a:moveTo>
                    <a:lnTo>
                      <a:pt x="-2542" y="14421"/>
                    </a:lnTo>
                    <a:cubicBezTo>
                      <a:pt x="-4023" y="15273"/>
                      <a:pt x="-4883" y="16540"/>
                      <a:pt x="-4883" y="17906"/>
                    </a:cubicBezTo>
                    <a:cubicBezTo>
                      <a:pt x="-4883" y="19255"/>
                      <a:pt x="-4023" y="20521"/>
                      <a:pt x="-2542" y="21374"/>
                    </a:cubicBezTo>
                    <a:lnTo>
                      <a:pt x="23411" y="36372"/>
                    </a:lnTo>
                    <a:cubicBezTo>
                      <a:pt x="26025" y="37887"/>
                      <a:pt x="30491" y="37887"/>
                      <a:pt x="33105" y="36372"/>
                    </a:cubicBezTo>
                    <a:lnTo>
                      <a:pt x="59058" y="21374"/>
                    </a:lnTo>
                    <a:cubicBezTo>
                      <a:pt x="60538" y="20521"/>
                      <a:pt x="61399" y="19255"/>
                      <a:pt x="61399" y="17906"/>
                    </a:cubicBezTo>
                    <a:cubicBezTo>
                      <a:pt x="61399" y="16540"/>
                      <a:pt x="60538" y="15273"/>
                      <a:pt x="59058" y="14421"/>
                    </a:cubicBezTo>
                    <a:lnTo>
                      <a:pt x="33105" y="-561"/>
                    </a:lnTo>
                    <a:cubicBezTo>
                      <a:pt x="31798" y="-1331"/>
                      <a:pt x="30077" y="-1745"/>
                      <a:pt x="28258" y="-1745"/>
                    </a:cubicBezTo>
                    <a:cubicBezTo>
                      <a:pt x="26438" y="-1745"/>
                      <a:pt x="24710" y="-1331"/>
                      <a:pt x="23411" y="-569"/>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983" name="Google Shape;983;p11"/>
              <p:cNvSpPr/>
              <p:nvPr/>
            </p:nvSpPr>
            <p:spPr>
              <a:xfrm flipH="1" rot="10800000">
                <a:off x="92397" y="6828122"/>
                <a:ext cx="84422" cy="49981"/>
              </a:xfrm>
              <a:custGeom>
                <a:rect b="b" l="l" r="r" t="t"/>
                <a:pathLst>
                  <a:path extrusionOk="0" h="39246" w="66290">
                    <a:moveTo>
                      <a:pt x="24628" y="34313"/>
                    </a:moveTo>
                    <a:lnTo>
                      <a:pt x="-1318" y="19314"/>
                    </a:lnTo>
                    <a:cubicBezTo>
                      <a:pt x="-2071" y="18884"/>
                      <a:pt x="-2492" y="18354"/>
                      <a:pt x="-2492" y="17857"/>
                    </a:cubicBezTo>
                    <a:cubicBezTo>
                      <a:pt x="-2492" y="17369"/>
                      <a:pt x="-2071" y="16848"/>
                      <a:pt x="-1318" y="16417"/>
                    </a:cubicBezTo>
                    <a:lnTo>
                      <a:pt x="24636" y="1427"/>
                    </a:lnTo>
                    <a:cubicBezTo>
                      <a:pt x="26513" y="326"/>
                      <a:pt x="30086" y="326"/>
                      <a:pt x="31988" y="1427"/>
                    </a:cubicBezTo>
                    <a:lnTo>
                      <a:pt x="57934" y="16417"/>
                    </a:lnTo>
                    <a:lnTo>
                      <a:pt x="59108" y="17857"/>
                    </a:lnTo>
                    <a:lnTo>
                      <a:pt x="57934" y="19314"/>
                    </a:lnTo>
                    <a:lnTo>
                      <a:pt x="31988" y="34313"/>
                    </a:lnTo>
                    <a:cubicBezTo>
                      <a:pt x="31037" y="34859"/>
                      <a:pt x="29697" y="35165"/>
                      <a:pt x="28300" y="35165"/>
                    </a:cubicBezTo>
                    <a:cubicBezTo>
                      <a:pt x="26910" y="35165"/>
                      <a:pt x="25570" y="34859"/>
                      <a:pt x="24628" y="34313"/>
                    </a:cubicBezTo>
                    <a:close/>
                    <a:moveTo>
                      <a:pt x="23453" y="-601"/>
                    </a:moveTo>
                    <a:lnTo>
                      <a:pt x="-2484" y="14389"/>
                    </a:lnTo>
                    <a:cubicBezTo>
                      <a:pt x="-3973" y="15242"/>
                      <a:pt x="-4841" y="16508"/>
                      <a:pt x="-4841" y="17857"/>
                    </a:cubicBezTo>
                    <a:cubicBezTo>
                      <a:pt x="-4841" y="19206"/>
                      <a:pt x="-3981" y="20481"/>
                      <a:pt x="-2484" y="21342"/>
                    </a:cubicBezTo>
                    <a:lnTo>
                      <a:pt x="23461" y="36340"/>
                    </a:lnTo>
                    <a:cubicBezTo>
                      <a:pt x="26075" y="37847"/>
                      <a:pt x="30533" y="37847"/>
                      <a:pt x="33146" y="36340"/>
                    </a:cubicBezTo>
                    <a:lnTo>
                      <a:pt x="59108" y="21342"/>
                    </a:lnTo>
                    <a:cubicBezTo>
                      <a:pt x="60597" y="20473"/>
                      <a:pt x="61449" y="19206"/>
                      <a:pt x="61449" y="17857"/>
                    </a:cubicBezTo>
                    <a:cubicBezTo>
                      <a:pt x="61440" y="16508"/>
                      <a:pt x="60597" y="15250"/>
                      <a:pt x="59100" y="14389"/>
                    </a:cubicBezTo>
                    <a:lnTo>
                      <a:pt x="33154" y="-593"/>
                    </a:lnTo>
                    <a:cubicBezTo>
                      <a:pt x="31848" y="-1363"/>
                      <a:pt x="30119" y="-1776"/>
                      <a:pt x="28300" y="-1776"/>
                    </a:cubicBezTo>
                    <a:cubicBezTo>
                      <a:pt x="26480" y="-1776"/>
                      <a:pt x="24760" y="-1363"/>
                      <a:pt x="23453" y="-601"/>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984" name="Google Shape;984;p11"/>
              <p:cNvSpPr/>
              <p:nvPr/>
            </p:nvSpPr>
            <p:spPr>
              <a:xfrm flipH="1" rot="10800000">
                <a:off x="41838" y="6798894"/>
                <a:ext cx="84400" cy="49990"/>
              </a:xfrm>
              <a:custGeom>
                <a:rect b="b" l="l" r="r" t="t"/>
                <a:pathLst>
                  <a:path extrusionOk="0" h="39253" w="66273">
                    <a:moveTo>
                      <a:pt x="24653" y="34281"/>
                    </a:moveTo>
                    <a:lnTo>
                      <a:pt x="-1293" y="19283"/>
                    </a:lnTo>
                    <a:lnTo>
                      <a:pt x="-2459" y="17834"/>
                    </a:lnTo>
                    <a:lnTo>
                      <a:pt x="-1293" y="16386"/>
                    </a:lnTo>
                    <a:lnTo>
                      <a:pt x="24653" y="1395"/>
                    </a:lnTo>
                    <a:cubicBezTo>
                      <a:pt x="26547" y="295"/>
                      <a:pt x="30119" y="303"/>
                      <a:pt x="32013" y="1395"/>
                    </a:cubicBezTo>
                    <a:lnTo>
                      <a:pt x="57959" y="16386"/>
                    </a:lnTo>
                    <a:lnTo>
                      <a:pt x="59133" y="17834"/>
                    </a:lnTo>
                    <a:lnTo>
                      <a:pt x="57959" y="19283"/>
                    </a:lnTo>
                    <a:lnTo>
                      <a:pt x="32013" y="34281"/>
                    </a:lnTo>
                    <a:cubicBezTo>
                      <a:pt x="31070" y="34828"/>
                      <a:pt x="29722" y="35134"/>
                      <a:pt x="28325" y="35134"/>
                    </a:cubicBezTo>
                    <a:cubicBezTo>
                      <a:pt x="26935" y="35134"/>
                      <a:pt x="25595" y="34828"/>
                      <a:pt x="24653" y="34281"/>
                    </a:cubicBezTo>
                    <a:close/>
                    <a:moveTo>
                      <a:pt x="23486" y="-633"/>
                    </a:moveTo>
                    <a:lnTo>
                      <a:pt x="-2459" y="14366"/>
                    </a:lnTo>
                    <a:cubicBezTo>
                      <a:pt x="-3948" y="15218"/>
                      <a:pt x="-4800" y="16485"/>
                      <a:pt x="-4800" y="17834"/>
                    </a:cubicBezTo>
                    <a:cubicBezTo>
                      <a:pt x="-4800" y="19192"/>
                      <a:pt x="-3948" y="20458"/>
                      <a:pt x="-2459" y="21311"/>
                    </a:cubicBezTo>
                    <a:lnTo>
                      <a:pt x="23486" y="36309"/>
                    </a:lnTo>
                    <a:cubicBezTo>
                      <a:pt x="26100" y="37824"/>
                      <a:pt x="30574" y="37824"/>
                      <a:pt x="33179" y="36309"/>
                    </a:cubicBezTo>
                    <a:lnTo>
                      <a:pt x="59125" y="21311"/>
                    </a:lnTo>
                    <a:cubicBezTo>
                      <a:pt x="60622" y="20458"/>
                      <a:pt x="61474" y="19192"/>
                      <a:pt x="61474" y="17834"/>
                    </a:cubicBezTo>
                    <a:cubicBezTo>
                      <a:pt x="61474" y="16485"/>
                      <a:pt x="60622" y="15218"/>
                      <a:pt x="59133" y="14358"/>
                    </a:cubicBezTo>
                    <a:lnTo>
                      <a:pt x="33179" y="-633"/>
                    </a:lnTo>
                    <a:cubicBezTo>
                      <a:pt x="31873" y="-1386"/>
                      <a:pt x="30152" y="-1808"/>
                      <a:pt x="28325" y="-1808"/>
                    </a:cubicBezTo>
                    <a:cubicBezTo>
                      <a:pt x="26513" y="-1808"/>
                      <a:pt x="24793" y="-1386"/>
                      <a:pt x="23486" y="-633"/>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985" name="Google Shape;985;p11"/>
              <p:cNvSpPr/>
              <p:nvPr/>
            </p:nvSpPr>
            <p:spPr>
              <a:xfrm flipH="1" rot="10800000">
                <a:off x="-8730" y="6769684"/>
                <a:ext cx="84400" cy="49978"/>
              </a:xfrm>
              <a:custGeom>
                <a:rect b="b" l="l" r="r" t="t"/>
                <a:pathLst>
                  <a:path extrusionOk="0" h="39244" w="66273">
                    <a:moveTo>
                      <a:pt x="24694" y="34241"/>
                    </a:moveTo>
                    <a:lnTo>
                      <a:pt x="-1252" y="19260"/>
                    </a:lnTo>
                    <a:lnTo>
                      <a:pt x="-2426" y="17811"/>
                    </a:lnTo>
                    <a:lnTo>
                      <a:pt x="-1252" y="16363"/>
                    </a:lnTo>
                    <a:lnTo>
                      <a:pt x="24694" y="1372"/>
                    </a:lnTo>
                    <a:cubicBezTo>
                      <a:pt x="26588" y="272"/>
                      <a:pt x="30153" y="272"/>
                      <a:pt x="32047" y="1372"/>
                    </a:cubicBezTo>
                    <a:lnTo>
                      <a:pt x="58008" y="16363"/>
                    </a:lnTo>
                    <a:lnTo>
                      <a:pt x="59174" y="17811"/>
                    </a:lnTo>
                    <a:lnTo>
                      <a:pt x="58008" y="19260"/>
                    </a:lnTo>
                    <a:lnTo>
                      <a:pt x="32047" y="34241"/>
                    </a:lnTo>
                    <a:cubicBezTo>
                      <a:pt x="31104" y="34796"/>
                      <a:pt x="29764" y="35111"/>
                      <a:pt x="28374" y="35111"/>
                    </a:cubicBezTo>
                    <a:cubicBezTo>
                      <a:pt x="26985" y="35111"/>
                      <a:pt x="25645" y="34796"/>
                      <a:pt x="24694" y="34241"/>
                    </a:cubicBezTo>
                    <a:close/>
                    <a:moveTo>
                      <a:pt x="23527" y="-664"/>
                    </a:moveTo>
                    <a:lnTo>
                      <a:pt x="-2417" y="14335"/>
                    </a:lnTo>
                    <a:cubicBezTo>
                      <a:pt x="-3914" y="15196"/>
                      <a:pt x="-4758" y="16462"/>
                      <a:pt x="-4758" y="17811"/>
                    </a:cubicBezTo>
                    <a:cubicBezTo>
                      <a:pt x="-4758" y="19160"/>
                      <a:pt x="-3914" y="20427"/>
                      <a:pt x="-2417" y="21288"/>
                    </a:cubicBezTo>
                    <a:lnTo>
                      <a:pt x="23536" y="36270"/>
                    </a:lnTo>
                    <a:cubicBezTo>
                      <a:pt x="26141" y="37784"/>
                      <a:pt x="30591" y="37784"/>
                      <a:pt x="33221" y="36270"/>
                    </a:cubicBezTo>
                    <a:lnTo>
                      <a:pt x="59174" y="21288"/>
                    </a:lnTo>
                    <a:cubicBezTo>
                      <a:pt x="60663" y="20427"/>
                      <a:pt x="61515" y="19160"/>
                      <a:pt x="61515" y="17811"/>
                    </a:cubicBezTo>
                    <a:cubicBezTo>
                      <a:pt x="61515" y="16462"/>
                      <a:pt x="60663" y="15196"/>
                      <a:pt x="59174" y="14335"/>
                    </a:cubicBezTo>
                    <a:lnTo>
                      <a:pt x="33221" y="-664"/>
                    </a:lnTo>
                    <a:cubicBezTo>
                      <a:pt x="31906" y="-1409"/>
                      <a:pt x="30186" y="-1839"/>
                      <a:pt x="28374" y="-1839"/>
                    </a:cubicBezTo>
                    <a:cubicBezTo>
                      <a:pt x="26563" y="-1839"/>
                      <a:pt x="24834" y="-1409"/>
                      <a:pt x="23527" y="-664"/>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986" name="Google Shape;986;p11"/>
              <p:cNvSpPr/>
              <p:nvPr/>
            </p:nvSpPr>
            <p:spPr>
              <a:xfrm flipH="1" rot="10800000">
                <a:off x="-59309" y="6740458"/>
                <a:ext cx="84410" cy="49983"/>
              </a:xfrm>
              <a:custGeom>
                <a:rect b="b" l="l" r="r" t="t"/>
                <a:pathLst>
                  <a:path extrusionOk="0" h="39248" w="66281">
                    <a:moveTo>
                      <a:pt x="24752" y="34219"/>
                    </a:moveTo>
                    <a:lnTo>
                      <a:pt x="-1201" y="19220"/>
                    </a:lnTo>
                    <a:cubicBezTo>
                      <a:pt x="-1954" y="18789"/>
                      <a:pt x="-2384" y="18268"/>
                      <a:pt x="-2384" y="17771"/>
                    </a:cubicBezTo>
                    <a:cubicBezTo>
                      <a:pt x="-2384" y="17291"/>
                      <a:pt x="-1954" y="16753"/>
                      <a:pt x="-1201" y="16331"/>
                    </a:cubicBezTo>
                    <a:lnTo>
                      <a:pt x="24744" y="1333"/>
                    </a:lnTo>
                    <a:cubicBezTo>
                      <a:pt x="26629" y="232"/>
                      <a:pt x="30211" y="232"/>
                      <a:pt x="32096" y="1333"/>
                    </a:cubicBezTo>
                    <a:lnTo>
                      <a:pt x="58050" y="16331"/>
                    </a:lnTo>
                    <a:lnTo>
                      <a:pt x="59224" y="17771"/>
                    </a:lnTo>
                    <a:lnTo>
                      <a:pt x="58050" y="19220"/>
                    </a:lnTo>
                    <a:lnTo>
                      <a:pt x="32096" y="34219"/>
                    </a:lnTo>
                    <a:cubicBezTo>
                      <a:pt x="31154" y="34765"/>
                      <a:pt x="29814" y="35079"/>
                      <a:pt x="28424" y="35079"/>
                    </a:cubicBezTo>
                    <a:cubicBezTo>
                      <a:pt x="27026" y="35079"/>
                      <a:pt x="25686" y="34765"/>
                      <a:pt x="24752" y="34219"/>
                    </a:cubicBezTo>
                    <a:close/>
                    <a:moveTo>
                      <a:pt x="23569" y="-695"/>
                    </a:moveTo>
                    <a:lnTo>
                      <a:pt x="-2376" y="14295"/>
                    </a:lnTo>
                    <a:cubicBezTo>
                      <a:pt x="-3865" y="15156"/>
                      <a:pt x="-4717" y="16422"/>
                      <a:pt x="-4717" y="17771"/>
                    </a:cubicBezTo>
                    <a:cubicBezTo>
                      <a:pt x="-4717" y="19121"/>
                      <a:pt x="-3865" y="20395"/>
                      <a:pt x="-2376" y="21256"/>
                    </a:cubicBezTo>
                    <a:lnTo>
                      <a:pt x="23578" y="36255"/>
                    </a:lnTo>
                    <a:cubicBezTo>
                      <a:pt x="26191" y="37753"/>
                      <a:pt x="30649" y="37753"/>
                      <a:pt x="33271" y="36255"/>
                    </a:cubicBezTo>
                    <a:lnTo>
                      <a:pt x="59224" y="21256"/>
                    </a:lnTo>
                    <a:cubicBezTo>
                      <a:pt x="60705" y="20395"/>
                      <a:pt x="61565" y="19121"/>
                      <a:pt x="61565" y="17771"/>
                    </a:cubicBezTo>
                    <a:cubicBezTo>
                      <a:pt x="61565" y="16422"/>
                      <a:pt x="60705" y="15156"/>
                      <a:pt x="59224" y="14295"/>
                    </a:cubicBezTo>
                    <a:lnTo>
                      <a:pt x="33271" y="-695"/>
                    </a:lnTo>
                    <a:cubicBezTo>
                      <a:pt x="31964" y="-1457"/>
                      <a:pt x="30244" y="-1871"/>
                      <a:pt x="28424" y="-1871"/>
                    </a:cubicBezTo>
                    <a:cubicBezTo>
                      <a:pt x="26605" y="-1871"/>
                      <a:pt x="24876" y="-1457"/>
                      <a:pt x="23569" y="-695"/>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987" name="Google Shape;987;p11"/>
              <p:cNvSpPr/>
              <p:nvPr/>
            </p:nvSpPr>
            <p:spPr>
              <a:xfrm flipH="1" rot="10800000">
                <a:off x="-109888" y="6711238"/>
                <a:ext cx="84410" cy="49983"/>
              </a:xfrm>
              <a:custGeom>
                <a:rect b="b" l="l" r="r" t="t"/>
                <a:pathLst>
                  <a:path extrusionOk="0" h="39248" w="66281">
                    <a:moveTo>
                      <a:pt x="24802" y="34179"/>
                    </a:moveTo>
                    <a:lnTo>
                      <a:pt x="-1160" y="19205"/>
                    </a:lnTo>
                    <a:cubicBezTo>
                      <a:pt x="-1913" y="18766"/>
                      <a:pt x="-2326" y="18228"/>
                      <a:pt x="-2326" y="17748"/>
                    </a:cubicBezTo>
                    <a:lnTo>
                      <a:pt x="-1160" y="16300"/>
                    </a:lnTo>
                    <a:lnTo>
                      <a:pt x="24802" y="1301"/>
                    </a:lnTo>
                    <a:cubicBezTo>
                      <a:pt x="26671" y="209"/>
                      <a:pt x="30244" y="200"/>
                      <a:pt x="32138" y="1310"/>
                    </a:cubicBezTo>
                    <a:lnTo>
                      <a:pt x="58092" y="16300"/>
                    </a:lnTo>
                    <a:cubicBezTo>
                      <a:pt x="58844" y="16730"/>
                      <a:pt x="59274" y="17252"/>
                      <a:pt x="59274" y="17748"/>
                    </a:cubicBezTo>
                    <a:cubicBezTo>
                      <a:pt x="59274" y="18228"/>
                      <a:pt x="58844" y="18766"/>
                      <a:pt x="58092" y="19205"/>
                    </a:cubicBezTo>
                    <a:lnTo>
                      <a:pt x="32146" y="34179"/>
                    </a:lnTo>
                    <a:cubicBezTo>
                      <a:pt x="31203" y="34733"/>
                      <a:pt x="29863" y="35048"/>
                      <a:pt x="28466" y="35048"/>
                    </a:cubicBezTo>
                    <a:cubicBezTo>
                      <a:pt x="27068" y="35048"/>
                      <a:pt x="25737" y="34733"/>
                      <a:pt x="24802" y="34179"/>
                    </a:cubicBezTo>
                    <a:close/>
                    <a:moveTo>
                      <a:pt x="23627" y="-727"/>
                    </a:moveTo>
                    <a:lnTo>
                      <a:pt x="-2326" y="14272"/>
                    </a:lnTo>
                    <a:cubicBezTo>
                      <a:pt x="-3815" y="15124"/>
                      <a:pt x="-4675" y="16399"/>
                      <a:pt x="-4675" y="17740"/>
                    </a:cubicBezTo>
                    <a:cubicBezTo>
                      <a:pt x="-4675" y="19089"/>
                      <a:pt x="-3823" y="20356"/>
                      <a:pt x="-2326" y="21233"/>
                    </a:cubicBezTo>
                    <a:lnTo>
                      <a:pt x="23619" y="36207"/>
                    </a:lnTo>
                    <a:cubicBezTo>
                      <a:pt x="26241" y="37730"/>
                      <a:pt x="30699" y="37722"/>
                      <a:pt x="33321" y="36207"/>
                    </a:cubicBezTo>
                    <a:lnTo>
                      <a:pt x="59266" y="21233"/>
                    </a:lnTo>
                    <a:cubicBezTo>
                      <a:pt x="60755" y="20356"/>
                      <a:pt x="61615" y="19089"/>
                      <a:pt x="61607" y="17740"/>
                    </a:cubicBezTo>
                    <a:cubicBezTo>
                      <a:pt x="61607" y="16399"/>
                      <a:pt x="60747" y="15124"/>
                      <a:pt x="59266" y="14272"/>
                    </a:cubicBezTo>
                    <a:lnTo>
                      <a:pt x="33313" y="-727"/>
                    </a:lnTo>
                    <a:cubicBezTo>
                      <a:pt x="32006" y="-1480"/>
                      <a:pt x="30277" y="-1902"/>
                      <a:pt x="28458" y="-1902"/>
                    </a:cubicBezTo>
                    <a:cubicBezTo>
                      <a:pt x="26638" y="-1902"/>
                      <a:pt x="24918" y="-1480"/>
                      <a:pt x="23627" y="-727"/>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988" name="Google Shape;988;p11"/>
              <p:cNvSpPr/>
              <p:nvPr/>
            </p:nvSpPr>
            <p:spPr>
              <a:xfrm flipH="1" rot="10800000">
                <a:off x="-160447" y="6682012"/>
                <a:ext cx="84400" cy="49988"/>
              </a:xfrm>
              <a:custGeom>
                <a:rect b="b" l="l" r="r" t="t"/>
                <a:pathLst>
                  <a:path extrusionOk="0" h="39252" w="66273">
                    <a:moveTo>
                      <a:pt x="24827" y="34156"/>
                    </a:moveTo>
                    <a:lnTo>
                      <a:pt x="-1127" y="19157"/>
                    </a:lnTo>
                    <a:cubicBezTo>
                      <a:pt x="-1871" y="18727"/>
                      <a:pt x="-2301" y="18205"/>
                      <a:pt x="-2301" y="17717"/>
                    </a:cubicBezTo>
                    <a:cubicBezTo>
                      <a:pt x="-2301" y="17229"/>
                      <a:pt x="-1871" y="16699"/>
                      <a:pt x="-1127" y="16268"/>
                    </a:cubicBezTo>
                    <a:lnTo>
                      <a:pt x="24827" y="1270"/>
                    </a:lnTo>
                    <a:cubicBezTo>
                      <a:pt x="26713" y="169"/>
                      <a:pt x="30285" y="169"/>
                      <a:pt x="32180" y="1270"/>
                    </a:cubicBezTo>
                    <a:lnTo>
                      <a:pt x="58125" y="16260"/>
                    </a:lnTo>
                    <a:lnTo>
                      <a:pt x="59308" y="17717"/>
                    </a:lnTo>
                    <a:lnTo>
                      <a:pt x="58125" y="19157"/>
                    </a:lnTo>
                    <a:lnTo>
                      <a:pt x="32180" y="34156"/>
                    </a:lnTo>
                    <a:cubicBezTo>
                      <a:pt x="31228" y="34702"/>
                      <a:pt x="29889" y="35017"/>
                      <a:pt x="28499" y="35017"/>
                    </a:cubicBezTo>
                    <a:cubicBezTo>
                      <a:pt x="27110" y="35017"/>
                      <a:pt x="25770" y="34702"/>
                      <a:pt x="24827" y="34156"/>
                    </a:cubicBezTo>
                    <a:close/>
                    <a:moveTo>
                      <a:pt x="23653" y="-758"/>
                    </a:moveTo>
                    <a:lnTo>
                      <a:pt x="-2293" y="14232"/>
                    </a:lnTo>
                    <a:cubicBezTo>
                      <a:pt x="-3790" y="15101"/>
                      <a:pt x="-4642" y="16368"/>
                      <a:pt x="-4633" y="17717"/>
                    </a:cubicBezTo>
                    <a:cubicBezTo>
                      <a:pt x="-4633" y="19066"/>
                      <a:pt x="-3782" y="20333"/>
                      <a:pt x="-2293" y="21193"/>
                    </a:cubicBezTo>
                    <a:lnTo>
                      <a:pt x="23653" y="36192"/>
                    </a:lnTo>
                    <a:cubicBezTo>
                      <a:pt x="26266" y="37690"/>
                      <a:pt x="30732" y="37698"/>
                      <a:pt x="33346" y="36192"/>
                    </a:cubicBezTo>
                    <a:lnTo>
                      <a:pt x="59291" y="21193"/>
                    </a:lnTo>
                    <a:cubicBezTo>
                      <a:pt x="60788" y="20333"/>
                      <a:pt x="61640" y="19066"/>
                      <a:pt x="61640" y="17717"/>
                    </a:cubicBezTo>
                    <a:cubicBezTo>
                      <a:pt x="61640" y="16368"/>
                      <a:pt x="60788" y="15101"/>
                      <a:pt x="59291" y="14232"/>
                    </a:cubicBezTo>
                    <a:lnTo>
                      <a:pt x="33346" y="-758"/>
                    </a:lnTo>
                    <a:cubicBezTo>
                      <a:pt x="32039" y="-1520"/>
                      <a:pt x="30319" y="-1933"/>
                      <a:pt x="28499" y="-1933"/>
                    </a:cubicBezTo>
                    <a:cubicBezTo>
                      <a:pt x="26688" y="-1933"/>
                      <a:pt x="24968" y="-1520"/>
                      <a:pt x="23653" y="-758"/>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989" name="Google Shape;989;p11"/>
              <p:cNvSpPr/>
              <p:nvPr/>
            </p:nvSpPr>
            <p:spPr>
              <a:xfrm flipH="1" rot="10800000">
                <a:off x="-211026" y="6652785"/>
                <a:ext cx="84400" cy="49984"/>
              </a:xfrm>
              <a:custGeom>
                <a:rect b="b" l="l" r="r" t="t"/>
                <a:pathLst>
                  <a:path extrusionOk="0" h="39249" w="66273">
                    <a:moveTo>
                      <a:pt x="24869" y="34124"/>
                    </a:moveTo>
                    <a:lnTo>
                      <a:pt x="-1077" y="19134"/>
                    </a:lnTo>
                    <a:lnTo>
                      <a:pt x="-2251" y="17677"/>
                    </a:lnTo>
                    <a:lnTo>
                      <a:pt x="-1085" y="16229"/>
                    </a:lnTo>
                    <a:lnTo>
                      <a:pt x="24860" y="1238"/>
                    </a:lnTo>
                    <a:cubicBezTo>
                      <a:pt x="26771" y="146"/>
                      <a:pt x="30336" y="146"/>
                      <a:pt x="32230" y="1230"/>
                    </a:cubicBezTo>
                    <a:lnTo>
                      <a:pt x="58175" y="16229"/>
                    </a:lnTo>
                    <a:lnTo>
                      <a:pt x="59349" y="17677"/>
                    </a:lnTo>
                    <a:lnTo>
                      <a:pt x="58175" y="19126"/>
                    </a:lnTo>
                    <a:lnTo>
                      <a:pt x="32230" y="34124"/>
                    </a:lnTo>
                    <a:cubicBezTo>
                      <a:pt x="31287" y="34670"/>
                      <a:pt x="29947" y="34985"/>
                      <a:pt x="28557" y="34985"/>
                    </a:cubicBezTo>
                    <a:cubicBezTo>
                      <a:pt x="27160" y="34985"/>
                      <a:pt x="25820" y="34670"/>
                      <a:pt x="24869" y="34124"/>
                    </a:cubicBezTo>
                    <a:close/>
                    <a:moveTo>
                      <a:pt x="23694" y="-798"/>
                    </a:moveTo>
                    <a:lnTo>
                      <a:pt x="-2251" y="14201"/>
                    </a:lnTo>
                    <a:cubicBezTo>
                      <a:pt x="-3740" y="15062"/>
                      <a:pt x="-4592" y="16328"/>
                      <a:pt x="-4592" y="17677"/>
                    </a:cubicBezTo>
                    <a:cubicBezTo>
                      <a:pt x="-4592" y="19018"/>
                      <a:pt x="-3748" y="20285"/>
                      <a:pt x="-2251" y="21162"/>
                    </a:cubicBezTo>
                    <a:lnTo>
                      <a:pt x="23702" y="36152"/>
                    </a:lnTo>
                    <a:cubicBezTo>
                      <a:pt x="26324" y="37659"/>
                      <a:pt x="30774" y="37667"/>
                      <a:pt x="33404" y="36144"/>
                    </a:cubicBezTo>
                    <a:lnTo>
                      <a:pt x="59349" y="21154"/>
                    </a:lnTo>
                    <a:cubicBezTo>
                      <a:pt x="60830" y="20285"/>
                      <a:pt x="61681" y="19018"/>
                      <a:pt x="61681" y="17677"/>
                    </a:cubicBezTo>
                    <a:cubicBezTo>
                      <a:pt x="61681" y="16311"/>
                      <a:pt x="60854" y="15070"/>
                      <a:pt x="59341" y="14201"/>
                    </a:cubicBezTo>
                    <a:lnTo>
                      <a:pt x="33404" y="-798"/>
                    </a:lnTo>
                    <a:cubicBezTo>
                      <a:pt x="32081" y="-1543"/>
                      <a:pt x="30360" y="-1965"/>
                      <a:pt x="28557" y="-1965"/>
                    </a:cubicBezTo>
                    <a:cubicBezTo>
                      <a:pt x="26738" y="-1965"/>
                      <a:pt x="25009" y="-1543"/>
                      <a:pt x="23694" y="-798"/>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990" name="Google Shape;990;p11"/>
              <p:cNvSpPr/>
              <p:nvPr/>
            </p:nvSpPr>
            <p:spPr>
              <a:xfrm flipH="1" rot="10800000">
                <a:off x="-261605" y="6623571"/>
                <a:ext cx="84420" cy="49978"/>
              </a:xfrm>
              <a:custGeom>
                <a:rect b="b" l="l" r="r" t="t"/>
                <a:pathLst>
                  <a:path extrusionOk="0" h="39244" w="66289">
                    <a:moveTo>
                      <a:pt x="24918" y="34093"/>
                    </a:moveTo>
                    <a:lnTo>
                      <a:pt x="-1043" y="19086"/>
                    </a:lnTo>
                    <a:lnTo>
                      <a:pt x="-2209" y="17646"/>
                    </a:lnTo>
                    <a:lnTo>
                      <a:pt x="-1035" y="16189"/>
                    </a:lnTo>
                    <a:lnTo>
                      <a:pt x="24918" y="1199"/>
                    </a:lnTo>
                    <a:cubicBezTo>
                      <a:pt x="26812" y="106"/>
                      <a:pt x="30386" y="106"/>
                      <a:pt x="32271" y="1199"/>
                    </a:cubicBezTo>
                    <a:lnTo>
                      <a:pt x="58225" y="16197"/>
                    </a:lnTo>
                    <a:cubicBezTo>
                      <a:pt x="58977" y="16628"/>
                      <a:pt x="59399" y="17157"/>
                      <a:pt x="59399" y="17646"/>
                    </a:cubicBezTo>
                    <a:cubicBezTo>
                      <a:pt x="59391" y="18142"/>
                      <a:pt x="58977" y="18664"/>
                      <a:pt x="58225" y="19094"/>
                    </a:cubicBezTo>
                    <a:lnTo>
                      <a:pt x="32271" y="34093"/>
                    </a:lnTo>
                    <a:cubicBezTo>
                      <a:pt x="31328" y="34631"/>
                      <a:pt x="29988" y="34945"/>
                      <a:pt x="28599" y="34945"/>
                    </a:cubicBezTo>
                    <a:cubicBezTo>
                      <a:pt x="27209" y="34945"/>
                      <a:pt x="25869" y="34631"/>
                      <a:pt x="24918" y="34093"/>
                    </a:cubicBezTo>
                    <a:close/>
                    <a:moveTo>
                      <a:pt x="23752" y="-829"/>
                    </a:moveTo>
                    <a:lnTo>
                      <a:pt x="-2209" y="14169"/>
                    </a:lnTo>
                    <a:cubicBezTo>
                      <a:pt x="-3690" y="15030"/>
                      <a:pt x="-4550" y="16297"/>
                      <a:pt x="-4550" y="17654"/>
                    </a:cubicBezTo>
                    <a:cubicBezTo>
                      <a:pt x="-4542" y="19003"/>
                      <a:pt x="-3690" y="20270"/>
                      <a:pt x="-2209" y="21114"/>
                    </a:cubicBezTo>
                    <a:lnTo>
                      <a:pt x="23752" y="36112"/>
                    </a:lnTo>
                    <a:cubicBezTo>
                      <a:pt x="26366" y="37627"/>
                      <a:pt x="30815" y="37627"/>
                      <a:pt x="33446" y="36112"/>
                    </a:cubicBezTo>
                    <a:lnTo>
                      <a:pt x="59382" y="21122"/>
                    </a:lnTo>
                    <a:cubicBezTo>
                      <a:pt x="60879" y="20270"/>
                      <a:pt x="61740" y="19003"/>
                      <a:pt x="61740" y="17654"/>
                    </a:cubicBezTo>
                    <a:cubicBezTo>
                      <a:pt x="61740" y="16297"/>
                      <a:pt x="60888" y="15030"/>
                      <a:pt x="59391" y="14169"/>
                    </a:cubicBezTo>
                    <a:lnTo>
                      <a:pt x="33446" y="-829"/>
                    </a:lnTo>
                    <a:cubicBezTo>
                      <a:pt x="32131" y="-1582"/>
                      <a:pt x="30410" y="-1996"/>
                      <a:pt x="28599" y="-1996"/>
                    </a:cubicBezTo>
                    <a:cubicBezTo>
                      <a:pt x="26779" y="-1996"/>
                      <a:pt x="25059" y="-1582"/>
                      <a:pt x="23752" y="-829"/>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991" name="Google Shape;991;p11"/>
              <p:cNvSpPr/>
              <p:nvPr/>
            </p:nvSpPr>
            <p:spPr>
              <a:xfrm flipH="1" rot="10800000">
                <a:off x="-312163" y="6594342"/>
                <a:ext cx="84400" cy="49986"/>
              </a:xfrm>
              <a:custGeom>
                <a:rect b="b" l="l" r="r" t="t"/>
                <a:pathLst>
                  <a:path extrusionOk="0" h="39250" w="66273">
                    <a:moveTo>
                      <a:pt x="24952" y="34053"/>
                    </a:moveTo>
                    <a:lnTo>
                      <a:pt x="-1001" y="19071"/>
                    </a:lnTo>
                    <a:lnTo>
                      <a:pt x="-2176" y="17614"/>
                    </a:lnTo>
                    <a:lnTo>
                      <a:pt x="-1001" y="16166"/>
                    </a:lnTo>
                    <a:lnTo>
                      <a:pt x="24952" y="1167"/>
                    </a:lnTo>
                    <a:cubicBezTo>
                      <a:pt x="26846" y="75"/>
                      <a:pt x="30419" y="75"/>
                      <a:pt x="32304" y="1167"/>
                    </a:cubicBezTo>
                    <a:lnTo>
                      <a:pt x="58258" y="16166"/>
                    </a:lnTo>
                    <a:lnTo>
                      <a:pt x="59424" y="17614"/>
                    </a:lnTo>
                    <a:lnTo>
                      <a:pt x="58258" y="19071"/>
                    </a:lnTo>
                    <a:lnTo>
                      <a:pt x="32304" y="34053"/>
                    </a:lnTo>
                    <a:cubicBezTo>
                      <a:pt x="31362" y="34599"/>
                      <a:pt x="30022" y="34922"/>
                      <a:pt x="28624" y="34922"/>
                    </a:cubicBezTo>
                    <a:cubicBezTo>
                      <a:pt x="27243" y="34922"/>
                      <a:pt x="25894" y="34599"/>
                      <a:pt x="24952" y="34053"/>
                    </a:cubicBezTo>
                    <a:close/>
                    <a:moveTo>
                      <a:pt x="23778" y="-852"/>
                    </a:moveTo>
                    <a:lnTo>
                      <a:pt x="-2176" y="14138"/>
                    </a:lnTo>
                    <a:cubicBezTo>
                      <a:pt x="-3648" y="14990"/>
                      <a:pt x="-4508" y="16265"/>
                      <a:pt x="-4508" y="17614"/>
                    </a:cubicBezTo>
                    <a:cubicBezTo>
                      <a:pt x="-4508" y="18963"/>
                      <a:pt x="-3648" y="20230"/>
                      <a:pt x="-2176" y="21091"/>
                    </a:cubicBezTo>
                    <a:lnTo>
                      <a:pt x="23778" y="36081"/>
                    </a:lnTo>
                    <a:cubicBezTo>
                      <a:pt x="26407" y="37604"/>
                      <a:pt x="30873" y="37604"/>
                      <a:pt x="33479" y="36081"/>
                    </a:cubicBezTo>
                    <a:lnTo>
                      <a:pt x="59424" y="21099"/>
                    </a:lnTo>
                    <a:cubicBezTo>
                      <a:pt x="60913" y="20230"/>
                      <a:pt x="61765" y="18963"/>
                      <a:pt x="61765" y="17614"/>
                    </a:cubicBezTo>
                    <a:cubicBezTo>
                      <a:pt x="61765" y="16265"/>
                      <a:pt x="60904" y="14990"/>
                      <a:pt x="59424" y="14138"/>
                    </a:cubicBezTo>
                    <a:lnTo>
                      <a:pt x="33479" y="-852"/>
                    </a:lnTo>
                    <a:cubicBezTo>
                      <a:pt x="32172" y="-1614"/>
                      <a:pt x="30452" y="-2028"/>
                      <a:pt x="28624" y="-2028"/>
                    </a:cubicBezTo>
                    <a:cubicBezTo>
                      <a:pt x="26813" y="-2028"/>
                      <a:pt x="25084" y="-1614"/>
                      <a:pt x="23778" y="-852"/>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992" name="Google Shape;992;p11"/>
              <p:cNvSpPr/>
              <p:nvPr/>
            </p:nvSpPr>
            <p:spPr>
              <a:xfrm flipH="1" rot="10800000">
                <a:off x="232232" y="6967357"/>
                <a:ext cx="84400" cy="49976"/>
              </a:xfrm>
              <a:custGeom>
                <a:rect b="b" l="l" r="r" t="t"/>
                <a:pathLst>
                  <a:path extrusionOk="0" h="39242" w="66273">
                    <a:moveTo>
                      <a:pt x="24504" y="34446"/>
                    </a:moveTo>
                    <a:lnTo>
                      <a:pt x="-1441" y="19472"/>
                    </a:lnTo>
                    <a:lnTo>
                      <a:pt x="-2624" y="18007"/>
                    </a:lnTo>
                    <a:lnTo>
                      <a:pt x="-1441" y="16567"/>
                    </a:lnTo>
                    <a:lnTo>
                      <a:pt x="24504" y="1576"/>
                    </a:lnTo>
                    <a:cubicBezTo>
                      <a:pt x="26398" y="476"/>
                      <a:pt x="29971" y="484"/>
                      <a:pt x="31856" y="1560"/>
                    </a:cubicBezTo>
                    <a:lnTo>
                      <a:pt x="57818" y="16567"/>
                    </a:lnTo>
                    <a:lnTo>
                      <a:pt x="58976" y="18007"/>
                    </a:lnTo>
                    <a:lnTo>
                      <a:pt x="57818" y="19464"/>
                    </a:lnTo>
                    <a:lnTo>
                      <a:pt x="31856" y="34454"/>
                    </a:lnTo>
                    <a:cubicBezTo>
                      <a:pt x="30914" y="35000"/>
                      <a:pt x="29574" y="35315"/>
                      <a:pt x="28193" y="35315"/>
                    </a:cubicBezTo>
                    <a:cubicBezTo>
                      <a:pt x="26795" y="35315"/>
                      <a:pt x="25455" y="35000"/>
                      <a:pt x="24504" y="34446"/>
                    </a:cubicBezTo>
                    <a:close/>
                    <a:moveTo>
                      <a:pt x="23338" y="-460"/>
                    </a:moveTo>
                    <a:lnTo>
                      <a:pt x="-2616" y="14539"/>
                    </a:lnTo>
                    <a:cubicBezTo>
                      <a:pt x="-4105" y="15400"/>
                      <a:pt x="-4956" y="16658"/>
                      <a:pt x="-4956" y="18007"/>
                    </a:cubicBezTo>
                    <a:cubicBezTo>
                      <a:pt x="-4956" y="19356"/>
                      <a:pt x="-4105" y="20623"/>
                      <a:pt x="-2616" y="21492"/>
                    </a:cubicBezTo>
                    <a:lnTo>
                      <a:pt x="23338" y="36474"/>
                    </a:lnTo>
                    <a:cubicBezTo>
                      <a:pt x="25959" y="37997"/>
                      <a:pt x="30426" y="37997"/>
                      <a:pt x="33031" y="36474"/>
                    </a:cubicBezTo>
                    <a:lnTo>
                      <a:pt x="58985" y="21492"/>
                    </a:lnTo>
                    <a:cubicBezTo>
                      <a:pt x="60473" y="20623"/>
                      <a:pt x="61317" y="19356"/>
                      <a:pt x="61317" y="18007"/>
                    </a:cubicBezTo>
                    <a:cubicBezTo>
                      <a:pt x="61317" y="16658"/>
                      <a:pt x="60465" y="15400"/>
                      <a:pt x="58976" y="14539"/>
                    </a:cubicBezTo>
                    <a:lnTo>
                      <a:pt x="33023" y="-468"/>
                    </a:lnTo>
                    <a:cubicBezTo>
                      <a:pt x="31716" y="-1213"/>
                      <a:pt x="30004" y="-1627"/>
                      <a:pt x="28193" y="-1627"/>
                    </a:cubicBezTo>
                    <a:cubicBezTo>
                      <a:pt x="26373" y="-1627"/>
                      <a:pt x="24645" y="-1213"/>
                      <a:pt x="23338" y="-460"/>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993" name="Google Shape;993;p11"/>
              <p:cNvSpPr/>
              <p:nvPr/>
            </p:nvSpPr>
            <p:spPr>
              <a:xfrm flipH="1" rot="10800000">
                <a:off x="282811" y="6996580"/>
                <a:ext cx="121707" cy="71541"/>
              </a:xfrm>
              <a:custGeom>
                <a:rect b="b" l="l" r="r" t="t"/>
                <a:pathLst>
                  <a:path extrusionOk="0" h="56176" w="95567">
                    <a:moveTo>
                      <a:pt x="24447" y="51424"/>
                    </a:moveTo>
                    <a:lnTo>
                      <a:pt x="-1515" y="36442"/>
                    </a:lnTo>
                    <a:lnTo>
                      <a:pt x="-2681" y="34985"/>
                    </a:lnTo>
                    <a:lnTo>
                      <a:pt x="-1515" y="33553"/>
                    </a:lnTo>
                    <a:lnTo>
                      <a:pt x="53733" y="1611"/>
                    </a:lnTo>
                    <a:cubicBezTo>
                      <a:pt x="55636" y="519"/>
                      <a:pt x="59192" y="510"/>
                      <a:pt x="61103" y="1620"/>
                    </a:cubicBezTo>
                    <a:lnTo>
                      <a:pt x="87048" y="16618"/>
                    </a:lnTo>
                    <a:lnTo>
                      <a:pt x="88214" y="18058"/>
                    </a:lnTo>
                    <a:lnTo>
                      <a:pt x="87040" y="19507"/>
                    </a:lnTo>
                    <a:lnTo>
                      <a:pt x="31799" y="51432"/>
                    </a:lnTo>
                    <a:cubicBezTo>
                      <a:pt x="30840" y="51970"/>
                      <a:pt x="29508" y="52285"/>
                      <a:pt x="28119" y="52285"/>
                    </a:cubicBezTo>
                    <a:cubicBezTo>
                      <a:pt x="26722" y="52285"/>
                      <a:pt x="25390" y="51970"/>
                      <a:pt x="24447" y="51424"/>
                    </a:cubicBezTo>
                    <a:close/>
                    <a:moveTo>
                      <a:pt x="52559" y="-408"/>
                    </a:moveTo>
                    <a:lnTo>
                      <a:pt x="-2673" y="31526"/>
                    </a:lnTo>
                    <a:cubicBezTo>
                      <a:pt x="-4162" y="32370"/>
                      <a:pt x="-5013" y="33628"/>
                      <a:pt x="-5013" y="34985"/>
                    </a:cubicBezTo>
                    <a:cubicBezTo>
                      <a:pt x="-5022" y="36335"/>
                      <a:pt x="-4170" y="37601"/>
                      <a:pt x="-2681" y="38462"/>
                    </a:cubicBezTo>
                    <a:lnTo>
                      <a:pt x="23264" y="53444"/>
                    </a:lnTo>
                    <a:cubicBezTo>
                      <a:pt x="25894" y="54975"/>
                      <a:pt x="30344" y="54975"/>
                      <a:pt x="32966" y="53452"/>
                    </a:cubicBezTo>
                    <a:lnTo>
                      <a:pt x="88214" y="21543"/>
                    </a:lnTo>
                    <a:cubicBezTo>
                      <a:pt x="89703" y="20674"/>
                      <a:pt x="90555" y="19407"/>
                      <a:pt x="90555" y="18058"/>
                    </a:cubicBezTo>
                    <a:cubicBezTo>
                      <a:pt x="90547" y="16709"/>
                      <a:pt x="89703" y="15434"/>
                      <a:pt x="88214" y="14590"/>
                    </a:cubicBezTo>
                    <a:lnTo>
                      <a:pt x="62261" y="-408"/>
                    </a:lnTo>
                    <a:cubicBezTo>
                      <a:pt x="60954" y="-1170"/>
                      <a:pt x="59233" y="-1584"/>
                      <a:pt x="57414" y="-1584"/>
                    </a:cubicBezTo>
                    <a:cubicBezTo>
                      <a:pt x="55603" y="-1584"/>
                      <a:pt x="53874" y="-1170"/>
                      <a:pt x="52559" y="-408"/>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994" name="Google Shape;994;p11"/>
              <p:cNvSpPr/>
              <p:nvPr/>
            </p:nvSpPr>
            <p:spPr>
              <a:xfrm flipH="1" rot="10800000">
                <a:off x="181663" y="6938134"/>
                <a:ext cx="84400" cy="49978"/>
              </a:xfrm>
              <a:custGeom>
                <a:rect b="b" l="l" r="r" t="t"/>
                <a:pathLst>
                  <a:path extrusionOk="0" h="39244" w="66273">
                    <a:moveTo>
                      <a:pt x="24546" y="34423"/>
                    </a:moveTo>
                    <a:lnTo>
                      <a:pt x="-1400" y="19441"/>
                    </a:lnTo>
                    <a:cubicBezTo>
                      <a:pt x="-2152" y="19002"/>
                      <a:pt x="-2582" y="18472"/>
                      <a:pt x="-2574" y="17976"/>
                    </a:cubicBezTo>
                    <a:cubicBezTo>
                      <a:pt x="-2574" y="17487"/>
                      <a:pt x="-2152" y="16958"/>
                      <a:pt x="-1400" y="16535"/>
                    </a:cubicBezTo>
                    <a:lnTo>
                      <a:pt x="24546" y="1537"/>
                    </a:lnTo>
                    <a:cubicBezTo>
                      <a:pt x="26432" y="453"/>
                      <a:pt x="30012" y="453"/>
                      <a:pt x="31898" y="1537"/>
                    </a:cubicBezTo>
                    <a:lnTo>
                      <a:pt x="57844" y="16535"/>
                    </a:lnTo>
                    <a:cubicBezTo>
                      <a:pt x="58596" y="16958"/>
                      <a:pt x="59018" y="17487"/>
                      <a:pt x="59018" y="17976"/>
                    </a:cubicBezTo>
                    <a:cubicBezTo>
                      <a:pt x="59018" y="18472"/>
                      <a:pt x="58596" y="19002"/>
                      <a:pt x="57844" y="19432"/>
                    </a:cubicBezTo>
                    <a:lnTo>
                      <a:pt x="31898" y="34423"/>
                    </a:lnTo>
                    <a:cubicBezTo>
                      <a:pt x="30955" y="34969"/>
                      <a:pt x="29615" y="35275"/>
                      <a:pt x="28226" y="35275"/>
                    </a:cubicBezTo>
                    <a:cubicBezTo>
                      <a:pt x="26829" y="35275"/>
                      <a:pt x="25489" y="34969"/>
                      <a:pt x="24546" y="34423"/>
                    </a:cubicBezTo>
                    <a:close/>
                    <a:moveTo>
                      <a:pt x="23379" y="-499"/>
                    </a:moveTo>
                    <a:lnTo>
                      <a:pt x="-2574" y="14499"/>
                    </a:lnTo>
                    <a:cubicBezTo>
                      <a:pt x="-4055" y="15360"/>
                      <a:pt x="-4915" y="16627"/>
                      <a:pt x="-4915" y="17976"/>
                    </a:cubicBezTo>
                    <a:cubicBezTo>
                      <a:pt x="-4915" y="19333"/>
                      <a:pt x="-4063" y="20599"/>
                      <a:pt x="-2574" y="21460"/>
                    </a:cubicBezTo>
                    <a:lnTo>
                      <a:pt x="23379" y="36451"/>
                    </a:lnTo>
                    <a:cubicBezTo>
                      <a:pt x="25985" y="37965"/>
                      <a:pt x="30451" y="37965"/>
                      <a:pt x="33073" y="36451"/>
                    </a:cubicBezTo>
                    <a:lnTo>
                      <a:pt x="59010" y="21460"/>
                    </a:lnTo>
                    <a:cubicBezTo>
                      <a:pt x="60507" y="20599"/>
                      <a:pt x="61367" y="19333"/>
                      <a:pt x="61359" y="17976"/>
                    </a:cubicBezTo>
                    <a:cubicBezTo>
                      <a:pt x="61359" y="16627"/>
                      <a:pt x="60499" y="15360"/>
                      <a:pt x="59010" y="14499"/>
                    </a:cubicBezTo>
                    <a:lnTo>
                      <a:pt x="33073" y="-499"/>
                    </a:lnTo>
                    <a:cubicBezTo>
                      <a:pt x="31758" y="-1244"/>
                      <a:pt x="30046" y="-1658"/>
                      <a:pt x="28226" y="-1658"/>
                    </a:cubicBezTo>
                    <a:cubicBezTo>
                      <a:pt x="26406" y="-1658"/>
                      <a:pt x="24686" y="-1244"/>
                      <a:pt x="23379" y="-499"/>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995" name="Google Shape;995;p11"/>
              <p:cNvSpPr/>
              <p:nvPr/>
            </p:nvSpPr>
            <p:spPr>
              <a:xfrm flipH="1" rot="10800000">
                <a:off x="131084" y="6908914"/>
                <a:ext cx="84410" cy="49977"/>
              </a:xfrm>
              <a:custGeom>
                <a:rect b="b" l="l" r="r" t="t"/>
                <a:pathLst>
                  <a:path extrusionOk="0" h="39243" w="66281">
                    <a:moveTo>
                      <a:pt x="24596" y="34391"/>
                    </a:moveTo>
                    <a:lnTo>
                      <a:pt x="-1366" y="19401"/>
                    </a:lnTo>
                    <a:lnTo>
                      <a:pt x="-2541" y="17944"/>
                    </a:lnTo>
                    <a:lnTo>
                      <a:pt x="-1366" y="16496"/>
                    </a:lnTo>
                    <a:lnTo>
                      <a:pt x="24596" y="1514"/>
                    </a:lnTo>
                    <a:cubicBezTo>
                      <a:pt x="26473" y="413"/>
                      <a:pt x="30054" y="413"/>
                      <a:pt x="31948" y="1514"/>
                    </a:cubicBezTo>
                    <a:lnTo>
                      <a:pt x="57893" y="16496"/>
                    </a:lnTo>
                    <a:lnTo>
                      <a:pt x="59068" y="17944"/>
                    </a:lnTo>
                    <a:lnTo>
                      <a:pt x="57893" y="19401"/>
                    </a:lnTo>
                    <a:lnTo>
                      <a:pt x="31940" y="34391"/>
                    </a:lnTo>
                    <a:cubicBezTo>
                      <a:pt x="30997" y="34946"/>
                      <a:pt x="29657" y="35260"/>
                      <a:pt x="28268" y="35260"/>
                    </a:cubicBezTo>
                    <a:cubicBezTo>
                      <a:pt x="26878" y="35260"/>
                      <a:pt x="25538" y="34946"/>
                      <a:pt x="24596" y="34391"/>
                    </a:cubicBezTo>
                    <a:close/>
                    <a:moveTo>
                      <a:pt x="23421" y="-522"/>
                    </a:moveTo>
                    <a:lnTo>
                      <a:pt x="-2532" y="14468"/>
                    </a:lnTo>
                    <a:cubicBezTo>
                      <a:pt x="-4021" y="15329"/>
                      <a:pt x="-4873" y="16603"/>
                      <a:pt x="-4873" y="17944"/>
                    </a:cubicBezTo>
                    <a:cubicBezTo>
                      <a:pt x="-4873" y="19302"/>
                      <a:pt x="-4021" y="20568"/>
                      <a:pt x="-2532" y="21429"/>
                    </a:cubicBezTo>
                    <a:lnTo>
                      <a:pt x="23421" y="36411"/>
                    </a:lnTo>
                    <a:cubicBezTo>
                      <a:pt x="26043" y="37942"/>
                      <a:pt x="30501" y="37926"/>
                      <a:pt x="33114" y="36419"/>
                    </a:cubicBezTo>
                    <a:lnTo>
                      <a:pt x="59068" y="21429"/>
                    </a:lnTo>
                    <a:cubicBezTo>
                      <a:pt x="60548" y="20568"/>
                      <a:pt x="61408" y="19302"/>
                      <a:pt x="61408" y="17944"/>
                    </a:cubicBezTo>
                    <a:cubicBezTo>
                      <a:pt x="61408" y="16603"/>
                      <a:pt x="60548" y="15329"/>
                      <a:pt x="59068" y="14468"/>
                    </a:cubicBezTo>
                    <a:lnTo>
                      <a:pt x="33114" y="-522"/>
                    </a:lnTo>
                    <a:cubicBezTo>
                      <a:pt x="31816" y="-1276"/>
                      <a:pt x="30087" y="-1690"/>
                      <a:pt x="28268" y="-1690"/>
                    </a:cubicBezTo>
                    <a:cubicBezTo>
                      <a:pt x="26448" y="-1690"/>
                      <a:pt x="24728" y="-1276"/>
                      <a:pt x="23421" y="-522"/>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996" name="Google Shape;996;p11"/>
              <p:cNvSpPr/>
              <p:nvPr/>
            </p:nvSpPr>
            <p:spPr>
              <a:xfrm flipH="1" rot="10800000">
                <a:off x="80505" y="6879701"/>
                <a:ext cx="84410" cy="49981"/>
              </a:xfrm>
              <a:custGeom>
                <a:rect b="b" l="l" r="r" t="t"/>
                <a:pathLst>
                  <a:path extrusionOk="0" h="39246" w="66281">
                    <a:moveTo>
                      <a:pt x="24645" y="34368"/>
                    </a:moveTo>
                    <a:lnTo>
                      <a:pt x="-1317" y="19378"/>
                    </a:lnTo>
                    <a:lnTo>
                      <a:pt x="-2482" y="17921"/>
                    </a:lnTo>
                    <a:lnTo>
                      <a:pt x="-1317" y="16481"/>
                    </a:lnTo>
                    <a:lnTo>
                      <a:pt x="24645" y="1482"/>
                    </a:lnTo>
                    <a:cubicBezTo>
                      <a:pt x="26523" y="382"/>
                      <a:pt x="30112" y="382"/>
                      <a:pt x="31998" y="1482"/>
                    </a:cubicBezTo>
                    <a:lnTo>
                      <a:pt x="57943" y="16481"/>
                    </a:lnTo>
                    <a:lnTo>
                      <a:pt x="59118" y="17921"/>
                    </a:lnTo>
                    <a:lnTo>
                      <a:pt x="57943" y="19378"/>
                    </a:lnTo>
                    <a:lnTo>
                      <a:pt x="31998" y="34376"/>
                    </a:lnTo>
                    <a:cubicBezTo>
                      <a:pt x="31047" y="34914"/>
                      <a:pt x="29707" y="35229"/>
                      <a:pt x="28309" y="35229"/>
                    </a:cubicBezTo>
                    <a:cubicBezTo>
                      <a:pt x="26920" y="35229"/>
                      <a:pt x="25588" y="34914"/>
                      <a:pt x="24645" y="34368"/>
                    </a:cubicBezTo>
                    <a:close/>
                    <a:moveTo>
                      <a:pt x="23471" y="-545"/>
                    </a:moveTo>
                    <a:lnTo>
                      <a:pt x="-2482" y="14453"/>
                    </a:lnTo>
                    <a:cubicBezTo>
                      <a:pt x="-3971" y="15306"/>
                      <a:pt x="-4832" y="16572"/>
                      <a:pt x="-4832" y="17921"/>
                    </a:cubicBezTo>
                    <a:cubicBezTo>
                      <a:pt x="-4832" y="19279"/>
                      <a:pt x="-3971" y="20545"/>
                      <a:pt x="-2482" y="21406"/>
                    </a:cubicBezTo>
                    <a:lnTo>
                      <a:pt x="23471" y="36396"/>
                    </a:lnTo>
                    <a:cubicBezTo>
                      <a:pt x="26085" y="37903"/>
                      <a:pt x="30551" y="37903"/>
                      <a:pt x="33156" y="36396"/>
                    </a:cubicBezTo>
                    <a:lnTo>
                      <a:pt x="59118" y="21398"/>
                    </a:lnTo>
                    <a:cubicBezTo>
                      <a:pt x="60606" y="20545"/>
                      <a:pt x="61450" y="19279"/>
                      <a:pt x="61450" y="17921"/>
                    </a:cubicBezTo>
                    <a:cubicBezTo>
                      <a:pt x="61450" y="16572"/>
                      <a:pt x="60606" y="15306"/>
                      <a:pt x="59118" y="14453"/>
                    </a:cubicBezTo>
                    <a:lnTo>
                      <a:pt x="33156" y="-545"/>
                    </a:lnTo>
                    <a:cubicBezTo>
                      <a:pt x="31858" y="-1299"/>
                      <a:pt x="30129" y="-1721"/>
                      <a:pt x="28309" y="-1721"/>
                    </a:cubicBezTo>
                    <a:cubicBezTo>
                      <a:pt x="26506" y="-1721"/>
                      <a:pt x="24786" y="-1299"/>
                      <a:pt x="23471" y="-545"/>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997" name="Google Shape;997;p11"/>
              <p:cNvSpPr/>
              <p:nvPr/>
            </p:nvSpPr>
            <p:spPr>
              <a:xfrm flipH="1" rot="10800000">
                <a:off x="29947" y="6850476"/>
                <a:ext cx="84400" cy="49986"/>
              </a:xfrm>
              <a:custGeom>
                <a:rect b="b" l="l" r="r" t="t"/>
                <a:pathLst>
                  <a:path extrusionOk="0" h="39250" w="66273">
                    <a:moveTo>
                      <a:pt x="24662" y="34337"/>
                    </a:moveTo>
                    <a:lnTo>
                      <a:pt x="-1283" y="19355"/>
                    </a:lnTo>
                    <a:lnTo>
                      <a:pt x="-2457" y="17898"/>
                    </a:lnTo>
                    <a:lnTo>
                      <a:pt x="-1283" y="16449"/>
                    </a:lnTo>
                    <a:lnTo>
                      <a:pt x="24670" y="1451"/>
                    </a:lnTo>
                    <a:cubicBezTo>
                      <a:pt x="26556" y="350"/>
                      <a:pt x="30129" y="350"/>
                      <a:pt x="32023" y="1451"/>
                    </a:cubicBezTo>
                    <a:lnTo>
                      <a:pt x="57977" y="16449"/>
                    </a:lnTo>
                    <a:cubicBezTo>
                      <a:pt x="58721" y="16880"/>
                      <a:pt x="59151" y="17401"/>
                      <a:pt x="59151" y="17898"/>
                    </a:cubicBezTo>
                    <a:lnTo>
                      <a:pt x="57977" y="19355"/>
                    </a:lnTo>
                    <a:lnTo>
                      <a:pt x="32023" y="34337"/>
                    </a:lnTo>
                    <a:cubicBezTo>
                      <a:pt x="31080" y="34883"/>
                      <a:pt x="29732" y="35198"/>
                      <a:pt x="28343" y="35198"/>
                    </a:cubicBezTo>
                    <a:cubicBezTo>
                      <a:pt x="26953" y="35198"/>
                      <a:pt x="25605" y="34883"/>
                      <a:pt x="24662" y="34337"/>
                    </a:cubicBezTo>
                    <a:close/>
                    <a:moveTo>
                      <a:pt x="23513" y="-585"/>
                    </a:moveTo>
                    <a:lnTo>
                      <a:pt x="-2449" y="14422"/>
                    </a:lnTo>
                    <a:cubicBezTo>
                      <a:pt x="-3938" y="15274"/>
                      <a:pt x="-4790" y="16549"/>
                      <a:pt x="-4790" y="17890"/>
                    </a:cubicBezTo>
                    <a:cubicBezTo>
                      <a:pt x="-4790" y="19239"/>
                      <a:pt x="-3946" y="20505"/>
                      <a:pt x="-2449" y="21383"/>
                    </a:cubicBezTo>
                    <a:lnTo>
                      <a:pt x="23496" y="36365"/>
                    </a:lnTo>
                    <a:cubicBezTo>
                      <a:pt x="26126" y="37880"/>
                      <a:pt x="30584" y="37871"/>
                      <a:pt x="33189" y="36365"/>
                    </a:cubicBezTo>
                    <a:lnTo>
                      <a:pt x="59134" y="21383"/>
                    </a:lnTo>
                    <a:cubicBezTo>
                      <a:pt x="60631" y="20505"/>
                      <a:pt x="61492" y="19239"/>
                      <a:pt x="61484" y="17890"/>
                    </a:cubicBezTo>
                    <a:cubicBezTo>
                      <a:pt x="61484" y="16549"/>
                      <a:pt x="60631" y="15274"/>
                      <a:pt x="59143" y="14422"/>
                    </a:cubicBezTo>
                    <a:lnTo>
                      <a:pt x="33189" y="-585"/>
                    </a:lnTo>
                    <a:cubicBezTo>
                      <a:pt x="31883" y="-1330"/>
                      <a:pt x="30162" y="-1752"/>
                      <a:pt x="28351" y="-1752"/>
                    </a:cubicBezTo>
                    <a:cubicBezTo>
                      <a:pt x="26531" y="-1752"/>
                      <a:pt x="24811" y="-1330"/>
                      <a:pt x="23513" y="-585"/>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998" name="Google Shape;998;p11"/>
              <p:cNvSpPr/>
              <p:nvPr/>
            </p:nvSpPr>
            <p:spPr>
              <a:xfrm flipH="1" rot="10800000">
                <a:off x="-20622" y="6821257"/>
                <a:ext cx="84410" cy="49973"/>
              </a:xfrm>
              <a:custGeom>
                <a:rect b="b" l="l" r="r" t="t"/>
                <a:pathLst>
                  <a:path extrusionOk="0" h="39240" w="66281">
                    <a:moveTo>
                      <a:pt x="24704" y="34305"/>
                    </a:moveTo>
                    <a:lnTo>
                      <a:pt x="-1242" y="19307"/>
                    </a:lnTo>
                    <a:lnTo>
                      <a:pt x="-2416" y="17850"/>
                    </a:lnTo>
                    <a:lnTo>
                      <a:pt x="-1242" y="16410"/>
                    </a:lnTo>
                    <a:lnTo>
                      <a:pt x="24704" y="1419"/>
                    </a:lnTo>
                    <a:cubicBezTo>
                      <a:pt x="26589" y="318"/>
                      <a:pt x="30170" y="310"/>
                      <a:pt x="32064" y="1419"/>
                    </a:cubicBezTo>
                    <a:lnTo>
                      <a:pt x="58018" y="16410"/>
                    </a:lnTo>
                    <a:cubicBezTo>
                      <a:pt x="58771" y="16832"/>
                      <a:pt x="59184" y="17370"/>
                      <a:pt x="59184" y="17850"/>
                    </a:cubicBezTo>
                    <a:cubicBezTo>
                      <a:pt x="59184" y="18346"/>
                      <a:pt x="58771" y="18868"/>
                      <a:pt x="58018" y="19307"/>
                    </a:cubicBezTo>
                    <a:lnTo>
                      <a:pt x="32064" y="34305"/>
                    </a:lnTo>
                    <a:cubicBezTo>
                      <a:pt x="31122" y="34851"/>
                      <a:pt x="29782" y="35158"/>
                      <a:pt x="28384" y="35158"/>
                    </a:cubicBezTo>
                    <a:cubicBezTo>
                      <a:pt x="26995" y="35158"/>
                      <a:pt x="25655" y="34851"/>
                      <a:pt x="24704" y="34305"/>
                    </a:cubicBezTo>
                    <a:close/>
                    <a:moveTo>
                      <a:pt x="23538" y="-608"/>
                    </a:moveTo>
                    <a:lnTo>
                      <a:pt x="-2408" y="14373"/>
                    </a:lnTo>
                    <a:cubicBezTo>
                      <a:pt x="-3905" y="15234"/>
                      <a:pt x="-4748" y="16509"/>
                      <a:pt x="-4748" y="17850"/>
                    </a:cubicBezTo>
                    <a:cubicBezTo>
                      <a:pt x="-4748" y="19199"/>
                      <a:pt x="-3905" y="20474"/>
                      <a:pt x="-2408" y="21335"/>
                    </a:cubicBezTo>
                    <a:lnTo>
                      <a:pt x="23538" y="36333"/>
                    </a:lnTo>
                    <a:cubicBezTo>
                      <a:pt x="26151" y="37831"/>
                      <a:pt x="30609" y="37831"/>
                      <a:pt x="33239" y="36333"/>
                    </a:cubicBezTo>
                    <a:lnTo>
                      <a:pt x="59184" y="21335"/>
                    </a:lnTo>
                    <a:cubicBezTo>
                      <a:pt x="60673" y="20474"/>
                      <a:pt x="61533" y="19207"/>
                      <a:pt x="61533" y="17850"/>
                    </a:cubicBezTo>
                    <a:cubicBezTo>
                      <a:pt x="61533" y="16501"/>
                      <a:pt x="60673" y="15234"/>
                      <a:pt x="59184" y="14373"/>
                    </a:cubicBezTo>
                    <a:lnTo>
                      <a:pt x="33239" y="-600"/>
                    </a:lnTo>
                    <a:cubicBezTo>
                      <a:pt x="31924" y="-1370"/>
                      <a:pt x="30195" y="-1784"/>
                      <a:pt x="28384" y="-1784"/>
                    </a:cubicBezTo>
                    <a:cubicBezTo>
                      <a:pt x="26564" y="-1784"/>
                      <a:pt x="24844" y="-1370"/>
                      <a:pt x="23538" y="-608"/>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999" name="Google Shape;999;p11"/>
              <p:cNvSpPr/>
              <p:nvPr/>
            </p:nvSpPr>
            <p:spPr>
              <a:xfrm flipH="1" rot="10800000">
                <a:off x="-71201" y="6792020"/>
                <a:ext cx="84400" cy="49988"/>
              </a:xfrm>
              <a:custGeom>
                <a:rect b="b" l="l" r="r" t="t"/>
                <a:pathLst>
                  <a:path extrusionOk="0" h="39252" w="66273">
                    <a:moveTo>
                      <a:pt x="24754" y="34274"/>
                    </a:moveTo>
                    <a:lnTo>
                      <a:pt x="-1200" y="19284"/>
                    </a:lnTo>
                    <a:lnTo>
                      <a:pt x="-2375" y="17827"/>
                    </a:lnTo>
                    <a:cubicBezTo>
                      <a:pt x="-2375" y="17338"/>
                      <a:pt x="-1944" y="16809"/>
                      <a:pt x="-1192" y="16378"/>
                    </a:cubicBezTo>
                    <a:lnTo>
                      <a:pt x="24754" y="1388"/>
                    </a:lnTo>
                    <a:cubicBezTo>
                      <a:pt x="26648" y="287"/>
                      <a:pt x="30220" y="287"/>
                      <a:pt x="32106" y="1388"/>
                    </a:cubicBezTo>
                    <a:lnTo>
                      <a:pt x="58051" y="16378"/>
                    </a:lnTo>
                    <a:cubicBezTo>
                      <a:pt x="58804" y="16809"/>
                      <a:pt x="59234" y="17338"/>
                      <a:pt x="59226" y="17835"/>
                    </a:cubicBezTo>
                    <a:cubicBezTo>
                      <a:pt x="59226" y="18323"/>
                      <a:pt x="58804" y="18853"/>
                      <a:pt x="58051" y="19284"/>
                    </a:cubicBezTo>
                    <a:lnTo>
                      <a:pt x="32106" y="34274"/>
                    </a:lnTo>
                    <a:cubicBezTo>
                      <a:pt x="31163" y="34828"/>
                      <a:pt x="29823" y="35135"/>
                      <a:pt x="28434" y="35135"/>
                    </a:cubicBezTo>
                    <a:cubicBezTo>
                      <a:pt x="27036" y="35135"/>
                      <a:pt x="25696" y="34828"/>
                      <a:pt x="24754" y="34274"/>
                    </a:cubicBezTo>
                    <a:close/>
                    <a:moveTo>
                      <a:pt x="23587" y="-648"/>
                    </a:moveTo>
                    <a:lnTo>
                      <a:pt x="-2366" y="14350"/>
                    </a:lnTo>
                    <a:cubicBezTo>
                      <a:pt x="-3855" y="15211"/>
                      <a:pt x="-4707" y="16486"/>
                      <a:pt x="-4707" y="17827"/>
                    </a:cubicBezTo>
                    <a:cubicBezTo>
                      <a:pt x="-4707" y="19176"/>
                      <a:pt x="-3855" y="20442"/>
                      <a:pt x="-2375" y="21312"/>
                    </a:cubicBezTo>
                    <a:lnTo>
                      <a:pt x="23587" y="36302"/>
                    </a:lnTo>
                    <a:cubicBezTo>
                      <a:pt x="26193" y="37816"/>
                      <a:pt x="30667" y="37816"/>
                      <a:pt x="33281" y="36302"/>
                    </a:cubicBezTo>
                    <a:lnTo>
                      <a:pt x="59226" y="21312"/>
                    </a:lnTo>
                    <a:cubicBezTo>
                      <a:pt x="60706" y="20451"/>
                      <a:pt x="61566" y="19184"/>
                      <a:pt x="61566" y="17835"/>
                    </a:cubicBezTo>
                    <a:cubicBezTo>
                      <a:pt x="61566" y="16486"/>
                      <a:pt x="60706" y="15211"/>
                      <a:pt x="59226" y="14350"/>
                    </a:cubicBezTo>
                    <a:lnTo>
                      <a:pt x="33281" y="-648"/>
                    </a:lnTo>
                    <a:cubicBezTo>
                      <a:pt x="31974" y="-1393"/>
                      <a:pt x="30254" y="-1815"/>
                      <a:pt x="28434" y="-1815"/>
                    </a:cubicBezTo>
                    <a:cubicBezTo>
                      <a:pt x="26615" y="-1815"/>
                      <a:pt x="24886" y="-1393"/>
                      <a:pt x="23587" y="-648"/>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1000" name="Google Shape;1000;p11"/>
              <p:cNvSpPr/>
              <p:nvPr/>
            </p:nvSpPr>
            <p:spPr>
              <a:xfrm flipH="1" rot="10800000">
                <a:off x="-121780" y="6762808"/>
                <a:ext cx="84410" cy="49981"/>
              </a:xfrm>
              <a:custGeom>
                <a:rect b="b" l="l" r="r" t="t"/>
                <a:pathLst>
                  <a:path extrusionOk="0" h="39246" w="66281">
                    <a:moveTo>
                      <a:pt x="24803" y="34242"/>
                    </a:moveTo>
                    <a:lnTo>
                      <a:pt x="-1158" y="19244"/>
                    </a:lnTo>
                    <a:lnTo>
                      <a:pt x="-2316" y="17804"/>
                    </a:lnTo>
                    <a:cubicBezTo>
                      <a:pt x="-2316" y="17307"/>
                      <a:pt x="-1903" y="16777"/>
                      <a:pt x="-1150" y="16347"/>
                    </a:cubicBezTo>
                    <a:lnTo>
                      <a:pt x="24803" y="1357"/>
                    </a:lnTo>
                    <a:cubicBezTo>
                      <a:pt x="26689" y="248"/>
                      <a:pt x="30271" y="264"/>
                      <a:pt x="32164" y="1357"/>
                    </a:cubicBezTo>
                    <a:lnTo>
                      <a:pt x="58110" y="16347"/>
                    </a:lnTo>
                    <a:lnTo>
                      <a:pt x="59276" y="17804"/>
                    </a:lnTo>
                    <a:lnTo>
                      <a:pt x="58110" y="19252"/>
                    </a:lnTo>
                    <a:lnTo>
                      <a:pt x="32164" y="34242"/>
                    </a:lnTo>
                    <a:cubicBezTo>
                      <a:pt x="31213" y="34789"/>
                      <a:pt x="29865" y="35103"/>
                      <a:pt x="28475" y="35103"/>
                    </a:cubicBezTo>
                    <a:cubicBezTo>
                      <a:pt x="27086" y="35103"/>
                      <a:pt x="25746" y="34789"/>
                      <a:pt x="24803" y="34242"/>
                    </a:cubicBezTo>
                    <a:close/>
                    <a:moveTo>
                      <a:pt x="23629" y="-671"/>
                    </a:moveTo>
                    <a:lnTo>
                      <a:pt x="-2316" y="14319"/>
                    </a:lnTo>
                    <a:cubicBezTo>
                      <a:pt x="-3813" y="15188"/>
                      <a:pt x="-4665" y="16446"/>
                      <a:pt x="-4665" y="17804"/>
                    </a:cubicBezTo>
                    <a:cubicBezTo>
                      <a:pt x="-4665" y="19153"/>
                      <a:pt x="-3805" y="20419"/>
                      <a:pt x="-2316" y="21272"/>
                    </a:cubicBezTo>
                    <a:lnTo>
                      <a:pt x="23629" y="36270"/>
                    </a:lnTo>
                    <a:cubicBezTo>
                      <a:pt x="26251" y="37777"/>
                      <a:pt x="30700" y="37777"/>
                      <a:pt x="33322" y="36270"/>
                    </a:cubicBezTo>
                    <a:lnTo>
                      <a:pt x="59284" y="21280"/>
                    </a:lnTo>
                    <a:cubicBezTo>
                      <a:pt x="60773" y="20419"/>
                      <a:pt x="61616" y="19145"/>
                      <a:pt x="61616" y="17804"/>
                    </a:cubicBezTo>
                    <a:cubicBezTo>
                      <a:pt x="61616" y="16446"/>
                      <a:pt x="60773" y="15188"/>
                      <a:pt x="59284" y="14319"/>
                    </a:cubicBezTo>
                    <a:lnTo>
                      <a:pt x="33322" y="-671"/>
                    </a:lnTo>
                    <a:cubicBezTo>
                      <a:pt x="32016" y="-1433"/>
                      <a:pt x="30287" y="-1847"/>
                      <a:pt x="28475" y="-1847"/>
                    </a:cubicBezTo>
                    <a:cubicBezTo>
                      <a:pt x="26664" y="-1847"/>
                      <a:pt x="24936" y="-1433"/>
                      <a:pt x="23629" y="-671"/>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1001" name="Google Shape;1001;p11"/>
              <p:cNvSpPr/>
              <p:nvPr/>
            </p:nvSpPr>
            <p:spPr>
              <a:xfrm flipH="1" rot="10800000">
                <a:off x="-172348" y="6733580"/>
                <a:ext cx="84410" cy="49990"/>
              </a:xfrm>
              <a:custGeom>
                <a:rect b="b" l="l" r="r" t="t"/>
                <a:pathLst>
                  <a:path extrusionOk="0" h="39253" w="66281">
                    <a:moveTo>
                      <a:pt x="24836" y="34211"/>
                    </a:moveTo>
                    <a:lnTo>
                      <a:pt x="-1117" y="19221"/>
                    </a:lnTo>
                    <a:lnTo>
                      <a:pt x="-2283" y="17764"/>
                    </a:lnTo>
                    <a:cubicBezTo>
                      <a:pt x="-2283" y="17276"/>
                      <a:pt x="-1853" y="16746"/>
                      <a:pt x="-1108" y="16315"/>
                    </a:cubicBezTo>
                    <a:lnTo>
                      <a:pt x="24836" y="1325"/>
                    </a:lnTo>
                    <a:cubicBezTo>
                      <a:pt x="26739" y="216"/>
                      <a:pt x="30295" y="224"/>
                      <a:pt x="32197" y="1325"/>
                    </a:cubicBezTo>
                    <a:lnTo>
                      <a:pt x="58143" y="16315"/>
                    </a:lnTo>
                    <a:lnTo>
                      <a:pt x="59325" y="17764"/>
                    </a:lnTo>
                    <a:lnTo>
                      <a:pt x="58143" y="19221"/>
                    </a:lnTo>
                    <a:lnTo>
                      <a:pt x="32197" y="34211"/>
                    </a:lnTo>
                    <a:cubicBezTo>
                      <a:pt x="31255" y="34757"/>
                      <a:pt x="29907" y="35072"/>
                      <a:pt x="28509" y="35072"/>
                    </a:cubicBezTo>
                    <a:cubicBezTo>
                      <a:pt x="27127" y="35072"/>
                      <a:pt x="25779" y="34757"/>
                      <a:pt x="24836" y="34211"/>
                    </a:cubicBezTo>
                    <a:close/>
                    <a:moveTo>
                      <a:pt x="23671" y="-703"/>
                    </a:moveTo>
                    <a:lnTo>
                      <a:pt x="-2275" y="14288"/>
                    </a:lnTo>
                    <a:cubicBezTo>
                      <a:pt x="-3764" y="15140"/>
                      <a:pt x="-4615" y="16415"/>
                      <a:pt x="-4624" y="17764"/>
                    </a:cubicBezTo>
                    <a:cubicBezTo>
                      <a:pt x="-4624" y="19113"/>
                      <a:pt x="-3772" y="20388"/>
                      <a:pt x="-2283" y="21249"/>
                    </a:cubicBezTo>
                    <a:lnTo>
                      <a:pt x="23671" y="36239"/>
                    </a:lnTo>
                    <a:cubicBezTo>
                      <a:pt x="26300" y="37754"/>
                      <a:pt x="30750" y="37754"/>
                      <a:pt x="33364" y="36239"/>
                    </a:cubicBezTo>
                    <a:lnTo>
                      <a:pt x="59309" y="21249"/>
                    </a:lnTo>
                    <a:cubicBezTo>
                      <a:pt x="60806" y="20388"/>
                      <a:pt x="61658" y="19113"/>
                      <a:pt x="61658" y="17764"/>
                    </a:cubicBezTo>
                    <a:cubicBezTo>
                      <a:pt x="61658" y="16415"/>
                      <a:pt x="60806" y="15140"/>
                      <a:pt x="59317" y="14288"/>
                    </a:cubicBezTo>
                    <a:lnTo>
                      <a:pt x="33364" y="-703"/>
                    </a:lnTo>
                    <a:cubicBezTo>
                      <a:pt x="32057" y="-1456"/>
                      <a:pt x="30336" y="-1878"/>
                      <a:pt x="28509" y="-1878"/>
                    </a:cubicBezTo>
                    <a:cubicBezTo>
                      <a:pt x="26706" y="-1878"/>
                      <a:pt x="24977" y="-1456"/>
                      <a:pt x="23671" y="-703"/>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1002" name="Google Shape;1002;p11"/>
              <p:cNvSpPr/>
              <p:nvPr/>
            </p:nvSpPr>
            <p:spPr>
              <a:xfrm flipH="1" rot="10800000">
                <a:off x="-222917" y="6704363"/>
                <a:ext cx="84410" cy="49986"/>
              </a:xfrm>
              <a:custGeom>
                <a:rect b="b" l="l" r="r" t="t"/>
                <a:pathLst>
                  <a:path extrusionOk="0" h="39250" w="66281">
                    <a:moveTo>
                      <a:pt x="24870" y="34180"/>
                    </a:moveTo>
                    <a:lnTo>
                      <a:pt x="-1075" y="19181"/>
                    </a:lnTo>
                    <a:lnTo>
                      <a:pt x="-2241" y="17724"/>
                    </a:lnTo>
                    <a:lnTo>
                      <a:pt x="-1075" y="16284"/>
                    </a:lnTo>
                    <a:lnTo>
                      <a:pt x="24870" y="1294"/>
                    </a:lnTo>
                    <a:cubicBezTo>
                      <a:pt x="26772" y="201"/>
                      <a:pt x="30337" y="185"/>
                      <a:pt x="32231" y="1294"/>
                    </a:cubicBezTo>
                    <a:lnTo>
                      <a:pt x="58185" y="16284"/>
                    </a:lnTo>
                    <a:lnTo>
                      <a:pt x="59351" y="17724"/>
                    </a:lnTo>
                    <a:lnTo>
                      <a:pt x="58185" y="19181"/>
                    </a:lnTo>
                    <a:lnTo>
                      <a:pt x="32231" y="34180"/>
                    </a:lnTo>
                    <a:cubicBezTo>
                      <a:pt x="31288" y="34726"/>
                      <a:pt x="29957" y="35040"/>
                      <a:pt x="28567" y="35040"/>
                    </a:cubicBezTo>
                    <a:cubicBezTo>
                      <a:pt x="27169" y="35040"/>
                      <a:pt x="25830" y="34726"/>
                      <a:pt x="24870" y="34180"/>
                    </a:cubicBezTo>
                    <a:close/>
                    <a:moveTo>
                      <a:pt x="23704" y="-734"/>
                    </a:moveTo>
                    <a:lnTo>
                      <a:pt x="-2241" y="14256"/>
                    </a:lnTo>
                    <a:cubicBezTo>
                      <a:pt x="-3730" y="15117"/>
                      <a:pt x="-4582" y="16383"/>
                      <a:pt x="-4582" y="17724"/>
                    </a:cubicBezTo>
                    <a:cubicBezTo>
                      <a:pt x="-4582" y="19074"/>
                      <a:pt x="-3738" y="20348"/>
                      <a:pt x="-2241" y="21209"/>
                    </a:cubicBezTo>
                    <a:lnTo>
                      <a:pt x="23712" y="36208"/>
                    </a:lnTo>
                    <a:cubicBezTo>
                      <a:pt x="26326" y="37714"/>
                      <a:pt x="30792" y="37722"/>
                      <a:pt x="33406" y="36208"/>
                    </a:cubicBezTo>
                    <a:lnTo>
                      <a:pt x="59351" y="21209"/>
                    </a:lnTo>
                    <a:cubicBezTo>
                      <a:pt x="60840" y="20356"/>
                      <a:pt x="61700" y="19074"/>
                      <a:pt x="61700" y="17724"/>
                    </a:cubicBezTo>
                    <a:cubicBezTo>
                      <a:pt x="61700" y="16383"/>
                      <a:pt x="60840" y="15117"/>
                      <a:pt x="59351" y="14256"/>
                    </a:cubicBezTo>
                    <a:lnTo>
                      <a:pt x="33406" y="-734"/>
                    </a:lnTo>
                    <a:cubicBezTo>
                      <a:pt x="32090" y="-1496"/>
                      <a:pt x="30370" y="-1909"/>
                      <a:pt x="28567" y="-1909"/>
                    </a:cubicBezTo>
                    <a:cubicBezTo>
                      <a:pt x="26747" y="-1909"/>
                      <a:pt x="25019" y="-1496"/>
                      <a:pt x="23704" y="-734"/>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1003" name="Google Shape;1003;p11"/>
              <p:cNvSpPr/>
              <p:nvPr/>
            </p:nvSpPr>
            <p:spPr>
              <a:xfrm flipH="1" rot="10800000">
                <a:off x="-273486" y="6675138"/>
                <a:ext cx="84410" cy="49978"/>
              </a:xfrm>
              <a:custGeom>
                <a:rect b="b" l="l" r="r" t="t"/>
                <a:pathLst>
                  <a:path extrusionOk="0" h="39244" w="66281">
                    <a:moveTo>
                      <a:pt x="24928" y="34140"/>
                    </a:moveTo>
                    <a:lnTo>
                      <a:pt x="-1034" y="19150"/>
                    </a:lnTo>
                    <a:lnTo>
                      <a:pt x="-2200" y="17701"/>
                    </a:lnTo>
                    <a:cubicBezTo>
                      <a:pt x="-2200" y="17213"/>
                      <a:pt x="-1778" y="16683"/>
                      <a:pt x="-1025" y="16253"/>
                    </a:cubicBezTo>
                    <a:lnTo>
                      <a:pt x="24928" y="1254"/>
                    </a:lnTo>
                    <a:cubicBezTo>
                      <a:pt x="26797" y="162"/>
                      <a:pt x="30387" y="162"/>
                      <a:pt x="32272" y="1254"/>
                    </a:cubicBezTo>
                    <a:lnTo>
                      <a:pt x="58226" y="16253"/>
                    </a:lnTo>
                    <a:cubicBezTo>
                      <a:pt x="58979" y="16683"/>
                      <a:pt x="59400" y="17213"/>
                      <a:pt x="59400" y="17701"/>
                    </a:cubicBezTo>
                    <a:cubicBezTo>
                      <a:pt x="59400" y="18190"/>
                      <a:pt x="58979" y="18719"/>
                      <a:pt x="58226" y="19150"/>
                    </a:cubicBezTo>
                    <a:lnTo>
                      <a:pt x="32272" y="34140"/>
                    </a:lnTo>
                    <a:cubicBezTo>
                      <a:pt x="31329" y="34686"/>
                      <a:pt x="29990" y="35009"/>
                      <a:pt x="28592" y="35009"/>
                    </a:cubicBezTo>
                    <a:cubicBezTo>
                      <a:pt x="27203" y="35009"/>
                      <a:pt x="25863" y="34686"/>
                      <a:pt x="24928" y="34140"/>
                    </a:cubicBezTo>
                    <a:close/>
                    <a:moveTo>
                      <a:pt x="23754" y="-774"/>
                    </a:moveTo>
                    <a:lnTo>
                      <a:pt x="-2200" y="14225"/>
                    </a:lnTo>
                    <a:cubicBezTo>
                      <a:pt x="-3681" y="15077"/>
                      <a:pt x="-4540" y="16352"/>
                      <a:pt x="-4540" y="17701"/>
                    </a:cubicBezTo>
                    <a:cubicBezTo>
                      <a:pt x="-4540" y="19050"/>
                      <a:pt x="-3689" y="20317"/>
                      <a:pt x="-2208" y="21178"/>
                    </a:cubicBezTo>
                    <a:lnTo>
                      <a:pt x="23754" y="36168"/>
                    </a:lnTo>
                    <a:cubicBezTo>
                      <a:pt x="26359" y="37683"/>
                      <a:pt x="30817" y="37683"/>
                      <a:pt x="33447" y="36168"/>
                    </a:cubicBezTo>
                    <a:lnTo>
                      <a:pt x="59400" y="21178"/>
                    </a:lnTo>
                    <a:cubicBezTo>
                      <a:pt x="60881" y="20317"/>
                      <a:pt x="61741" y="19059"/>
                      <a:pt x="61741" y="17701"/>
                    </a:cubicBezTo>
                    <a:cubicBezTo>
                      <a:pt x="61741" y="16352"/>
                      <a:pt x="60881" y="15077"/>
                      <a:pt x="59400" y="14225"/>
                    </a:cubicBezTo>
                    <a:lnTo>
                      <a:pt x="33447" y="-774"/>
                    </a:lnTo>
                    <a:cubicBezTo>
                      <a:pt x="32132" y="-1535"/>
                      <a:pt x="30412" y="-1941"/>
                      <a:pt x="28592" y="-1941"/>
                    </a:cubicBezTo>
                    <a:cubicBezTo>
                      <a:pt x="26773" y="-1941"/>
                      <a:pt x="25060" y="-1535"/>
                      <a:pt x="23754" y="-774"/>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1004" name="Google Shape;1004;p11"/>
              <p:cNvSpPr/>
              <p:nvPr/>
            </p:nvSpPr>
            <p:spPr>
              <a:xfrm flipH="1" rot="10800000">
                <a:off x="-362742" y="6623567"/>
                <a:ext cx="123087" cy="72330"/>
              </a:xfrm>
              <a:custGeom>
                <a:rect b="b" l="l" r="r" t="t"/>
                <a:pathLst>
                  <a:path extrusionOk="0" h="56795" w="96651">
                    <a:moveTo>
                      <a:pt x="24978" y="51653"/>
                    </a:moveTo>
                    <a:lnTo>
                      <a:pt x="-976" y="36646"/>
                    </a:lnTo>
                    <a:lnTo>
                      <a:pt x="-2134" y="35206"/>
                    </a:lnTo>
                    <a:cubicBezTo>
                      <a:pt x="-2142" y="34717"/>
                      <a:pt x="-1720" y="34188"/>
                      <a:pt x="-968" y="33749"/>
                    </a:cubicBezTo>
                    <a:lnTo>
                      <a:pt x="55356" y="1219"/>
                    </a:lnTo>
                    <a:cubicBezTo>
                      <a:pt x="57242" y="118"/>
                      <a:pt x="60815" y="118"/>
                      <a:pt x="62700" y="1219"/>
                    </a:cubicBezTo>
                    <a:lnTo>
                      <a:pt x="88654" y="16201"/>
                    </a:lnTo>
                    <a:lnTo>
                      <a:pt x="89828" y="17658"/>
                    </a:lnTo>
                    <a:lnTo>
                      <a:pt x="88654" y="19115"/>
                    </a:lnTo>
                    <a:lnTo>
                      <a:pt x="32339" y="51653"/>
                    </a:lnTo>
                    <a:cubicBezTo>
                      <a:pt x="31387" y="52191"/>
                      <a:pt x="30039" y="52505"/>
                      <a:pt x="28658" y="52505"/>
                    </a:cubicBezTo>
                    <a:cubicBezTo>
                      <a:pt x="27260" y="52505"/>
                      <a:pt x="25921" y="52191"/>
                      <a:pt x="24978" y="51653"/>
                    </a:cubicBezTo>
                    <a:close/>
                    <a:moveTo>
                      <a:pt x="54182" y="-809"/>
                    </a:moveTo>
                    <a:lnTo>
                      <a:pt x="-2134" y="31721"/>
                    </a:lnTo>
                    <a:cubicBezTo>
                      <a:pt x="-3631" y="32590"/>
                      <a:pt x="-4491" y="33856"/>
                      <a:pt x="-4483" y="35214"/>
                    </a:cubicBezTo>
                    <a:cubicBezTo>
                      <a:pt x="-4483" y="36563"/>
                      <a:pt x="-3623" y="37830"/>
                      <a:pt x="-2134" y="38674"/>
                    </a:cubicBezTo>
                    <a:lnTo>
                      <a:pt x="23803" y="53672"/>
                    </a:lnTo>
                    <a:cubicBezTo>
                      <a:pt x="26425" y="55187"/>
                      <a:pt x="30883" y="55195"/>
                      <a:pt x="33505" y="53672"/>
                    </a:cubicBezTo>
                    <a:lnTo>
                      <a:pt x="89828" y="21134"/>
                    </a:lnTo>
                    <a:cubicBezTo>
                      <a:pt x="91309" y="20273"/>
                      <a:pt x="92169" y="18999"/>
                      <a:pt x="92169" y="17658"/>
                    </a:cubicBezTo>
                    <a:cubicBezTo>
                      <a:pt x="92169" y="16309"/>
                      <a:pt x="91309" y="15042"/>
                      <a:pt x="89828" y="14173"/>
                    </a:cubicBezTo>
                    <a:lnTo>
                      <a:pt x="63875" y="-809"/>
                    </a:lnTo>
                    <a:cubicBezTo>
                      <a:pt x="62568" y="-1570"/>
                      <a:pt x="60848" y="-1984"/>
                      <a:pt x="59028" y="-1984"/>
                    </a:cubicBezTo>
                    <a:cubicBezTo>
                      <a:pt x="57217" y="-1984"/>
                      <a:pt x="55497" y="-1570"/>
                      <a:pt x="54182" y="-809"/>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1005" name="Google Shape;1005;p11"/>
              <p:cNvSpPr/>
              <p:nvPr/>
            </p:nvSpPr>
            <p:spPr>
              <a:xfrm flipH="1" rot="10800000">
                <a:off x="155868" y="6981676"/>
                <a:ext cx="84410" cy="49972"/>
              </a:xfrm>
              <a:custGeom>
                <a:rect b="b" l="l" r="r" t="t"/>
                <a:pathLst>
                  <a:path extrusionOk="0" h="39239" w="66281">
                    <a:moveTo>
                      <a:pt x="24567" y="34461"/>
                    </a:moveTo>
                    <a:lnTo>
                      <a:pt x="-1379" y="19463"/>
                    </a:lnTo>
                    <a:lnTo>
                      <a:pt x="-2553" y="18022"/>
                    </a:lnTo>
                    <a:lnTo>
                      <a:pt x="-1379" y="16574"/>
                    </a:lnTo>
                    <a:lnTo>
                      <a:pt x="24558" y="1576"/>
                    </a:lnTo>
                    <a:cubicBezTo>
                      <a:pt x="26460" y="491"/>
                      <a:pt x="30042" y="491"/>
                      <a:pt x="31928" y="1576"/>
                    </a:cubicBezTo>
                    <a:lnTo>
                      <a:pt x="57881" y="16574"/>
                    </a:lnTo>
                    <a:lnTo>
                      <a:pt x="59047" y="18022"/>
                    </a:lnTo>
                    <a:lnTo>
                      <a:pt x="57881" y="19463"/>
                    </a:lnTo>
                    <a:lnTo>
                      <a:pt x="31928" y="34461"/>
                    </a:lnTo>
                    <a:cubicBezTo>
                      <a:pt x="30985" y="35008"/>
                      <a:pt x="29645" y="35322"/>
                      <a:pt x="28256" y="35322"/>
                    </a:cubicBezTo>
                    <a:cubicBezTo>
                      <a:pt x="26858" y="35322"/>
                      <a:pt x="25518" y="35008"/>
                      <a:pt x="24567" y="34461"/>
                    </a:cubicBezTo>
                    <a:close/>
                    <a:moveTo>
                      <a:pt x="23401" y="-452"/>
                    </a:moveTo>
                    <a:lnTo>
                      <a:pt x="-2553" y="14546"/>
                    </a:lnTo>
                    <a:cubicBezTo>
                      <a:pt x="-4042" y="15399"/>
                      <a:pt x="-4894" y="16673"/>
                      <a:pt x="-4894" y="18022"/>
                    </a:cubicBezTo>
                    <a:cubicBezTo>
                      <a:pt x="-4894" y="19372"/>
                      <a:pt x="-4042" y="20638"/>
                      <a:pt x="-2553" y="21499"/>
                    </a:cubicBezTo>
                    <a:lnTo>
                      <a:pt x="23401" y="36489"/>
                    </a:lnTo>
                    <a:cubicBezTo>
                      <a:pt x="26031" y="38012"/>
                      <a:pt x="30488" y="38004"/>
                      <a:pt x="33102" y="36489"/>
                    </a:cubicBezTo>
                    <a:lnTo>
                      <a:pt x="59047" y="21499"/>
                    </a:lnTo>
                    <a:cubicBezTo>
                      <a:pt x="60536" y="20638"/>
                      <a:pt x="61388" y="19372"/>
                      <a:pt x="61388" y="18022"/>
                    </a:cubicBezTo>
                    <a:cubicBezTo>
                      <a:pt x="61388" y="16673"/>
                      <a:pt x="60536" y="15399"/>
                      <a:pt x="59047" y="14546"/>
                    </a:cubicBezTo>
                    <a:lnTo>
                      <a:pt x="33094" y="-452"/>
                    </a:lnTo>
                    <a:cubicBezTo>
                      <a:pt x="31779" y="-1206"/>
                      <a:pt x="30067" y="-1611"/>
                      <a:pt x="28256" y="-1611"/>
                    </a:cubicBezTo>
                    <a:cubicBezTo>
                      <a:pt x="26436" y="-1611"/>
                      <a:pt x="24715" y="-1206"/>
                      <a:pt x="23401" y="-452"/>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1006" name="Google Shape;1006;p11"/>
              <p:cNvSpPr/>
              <p:nvPr/>
            </p:nvSpPr>
            <p:spPr>
              <a:xfrm flipH="1" rot="10800000">
                <a:off x="206531" y="7010969"/>
                <a:ext cx="147407" cy="86373"/>
              </a:xfrm>
              <a:custGeom>
                <a:rect b="b" l="l" r="r" t="t"/>
                <a:pathLst>
                  <a:path extrusionOk="0" h="67822" w="115748">
                    <a:moveTo>
                      <a:pt x="24515" y="63110"/>
                    </a:moveTo>
                    <a:lnTo>
                      <a:pt x="-1438" y="48112"/>
                    </a:lnTo>
                    <a:cubicBezTo>
                      <a:pt x="-2191" y="47673"/>
                      <a:pt x="-2612" y="47152"/>
                      <a:pt x="-2612" y="46663"/>
                    </a:cubicBezTo>
                    <a:cubicBezTo>
                      <a:pt x="-2612" y="46175"/>
                      <a:pt x="-2191" y="45645"/>
                      <a:pt x="-1438" y="45207"/>
                    </a:cubicBezTo>
                    <a:lnTo>
                      <a:pt x="73966" y="1643"/>
                    </a:lnTo>
                    <a:cubicBezTo>
                      <a:pt x="75860" y="542"/>
                      <a:pt x="79433" y="542"/>
                      <a:pt x="81335" y="1643"/>
                    </a:cubicBezTo>
                    <a:lnTo>
                      <a:pt x="107289" y="16633"/>
                    </a:lnTo>
                    <a:lnTo>
                      <a:pt x="108455" y="18074"/>
                    </a:lnTo>
                    <a:lnTo>
                      <a:pt x="107289" y="19530"/>
                    </a:lnTo>
                    <a:lnTo>
                      <a:pt x="31868" y="63110"/>
                    </a:lnTo>
                    <a:cubicBezTo>
                      <a:pt x="30925" y="63648"/>
                      <a:pt x="29586" y="63963"/>
                      <a:pt x="28196" y="63963"/>
                    </a:cubicBezTo>
                    <a:cubicBezTo>
                      <a:pt x="26798" y="63963"/>
                      <a:pt x="25458" y="63648"/>
                      <a:pt x="24515" y="63110"/>
                    </a:cubicBezTo>
                    <a:close/>
                    <a:moveTo>
                      <a:pt x="72800" y="-385"/>
                    </a:moveTo>
                    <a:lnTo>
                      <a:pt x="-2612" y="43187"/>
                    </a:lnTo>
                    <a:cubicBezTo>
                      <a:pt x="-4101" y="44048"/>
                      <a:pt x="-4961" y="45322"/>
                      <a:pt x="-4961" y="46663"/>
                    </a:cubicBezTo>
                    <a:cubicBezTo>
                      <a:pt x="-4953" y="48013"/>
                      <a:pt x="-4093" y="49279"/>
                      <a:pt x="-2612" y="50140"/>
                    </a:cubicBezTo>
                    <a:lnTo>
                      <a:pt x="23349" y="65138"/>
                    </a:lnTo>
                    <a:cubicBezTo>
                      <a:pt x="25963" y="66637"/>
                      <a:pt x="30429" y="66637"/>
                      <a:pt x="33043" y="65138"/>
                    </a:cubicBezTo>
                    <a:lnTo>
                      <a:pt x="108447" y="21558"/>
                    </a:lnTo>
                    <a:cubicBezTo>
                      <a:pt x="109944" y="20706"/>
                      <a:pt x="110787" y="19431"/>
                      <a:pt x="110787" y="18074"/>
                    </a:cubicBezTo>
                    <a:cubicBezTo>
                      <a:pt x="110787" y="16733"/>
                      <a:pt x="109944" y="15466"/>
                      <a:pt x="108447" y="14605"/>
                    </a:cubicBezTo>
                    <a:lnTo>
                      <a:pt x="82502" y="-385"/>
                    </a:lnTo>
                    <a:cubicBezTo>
                      <a:pt x="81186" y="-1146"/>
                      <a:pt x="79466" y="-1560"/>
                      <a:pt x="77655" y="-1560"/>
                    </a:cubicBezTo>
                    <a:cubicBezTo>
                      <a:pt x="75835" y="-1560"/>
                      <a:pt x="74115" y="-1146"/>
                      <a:pt x="72800" y="-385"/>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1007" name="Google Shape;1007;p11"/>
              <p:cNvSpPr/>
              <p:nvPr/>
            </p:nvSpPr>
            <p:spPr>
              <a:xfrm flipH="1" rot="10800000">
                <a:off x="105299" y="6952456"/>
                <a:ext cx="84410" cy="49983"/>
              </a:xfrm>
              <a:custGeom>
                <a:rect b="b" l="l" r="r" t="t"/>
                <a:pathLst>
                  <a:path extrusionOk="0" h="39248" w="66281">
                    <a:moveTo>
                      <a:pt x="24608" y="34430"/>
                    </a:moveTo>
                    <a:lnTo>
                      <a:pt x="-1328" y="19456"/>
                    </a:lnTo>
                    <a:cubicBezTo>
                      <a:pt x="-2081" y="19018"/>
                      <a:pt x="-2511" y="18488"/>
                      <a:pt x="-2511" y="17999"/>
                    </a:cubicBezTo>
                    <a:lnTo>
                      <a:pt x="-1337" y="16543"/>
                    </a:lnTo>
                    <a:lnTo>
                      <a:pt x="24608" y="1561"/>
                    </a:lnTo>
                    <a:cubicBezTo>
                      <a:pt x="26502" y="460"/>
                      <a:pt x="30084" y="460"/>
                      <a:pt x="31969" y="1561"/>
                    </a:cubicBezTo>
                    <a:lnTo>
                      <a:pt x="57915" y="16534"/>
                    </a:lnTo>
                    <a:cubicBezTo>
                      <a:pt x="58667" y="16973"/>
                      <a:pt x="59089" y="17511"/>
                      <a:pt x="59089" y="17999"/>
                    </a:cubicBezTo>
                    <a:cubicBezTo>
                      <a:pt x="59089" y="18488"/>
                      <a:pt x="58667" y="19018"/>
                      <a:pt x="57915" y="19448"/>
                    </a:cubicBezTo>
                    <a:lnTo>
                      <a:pt x="31961" y="34438"/>
                    </a:lnTo>
                    <a:cubicBezTo>
                      <a:pt x="31018" y="34993"/>
                      <a:pt x="29687" y="35299"/>
                      <a:pt x="28289" y="35299"/>
                    </a:cubicBezTo>
                    <a:cubicBezTo>
                      <a:pt x="26899" y="35299"/>
                      <a:pt x="25559" y="34993"/>
                      <a:pt x="24608" y="34430"/>
                    </a:cubicBezTo>
                    <a:close/>
                    <a:moveTo>
                      <a:pt x="23442" y="-467"/>
                    </a:moveTo>
                    <a:lnTo>
                      <a:pt x="-2511" y="14515"/>
                    </a:lnTo>
                    <a:cubicBezTo>
                      <a:pt x="-3992" y="15384"/>
                      <a:pt x="-4852" y="16650"/>
                      <a:pt x="-4852" y="17999"/>
                    </a:cubicBezTo>
                    <a:cubicBezTo>
                      <a:pt x="-4852" y="19340"/>
                      <a:pt x="-3992" y="20615"/>
                      <a:pt x="-2511" y="21484"/>
                    </a:cubicBezTo>
                    <a:lnTo>
                      <a:pt x="23442" y="36466"/>
                    </a:lnTo>
                    <a:cubicBezTo>
                      <a:pt x="26056" y="37989"/>
                      <a:pt x="30522" y="37981"/>
                      <a:pt x="33136" y="36466"/>
                    </a:cubicBezTo>
                    <a:lnTo>
                      <a:pt x="59089" y="21476"/>
                    </a:lnTo>
                    <a:cubicBezTo>
                      <a:pt x="60569" y="20615"/>
                      <a:pt x="61430" y="19340"/>
                      <a:pt x="61430" y="17999"/>
                    </a:cubicBezTo>
                    <a:cubicBezTo>
                      <a:pt x="61430" y="16650"/>
                      <a:pt x="60569" y="15384"/>
                      <a:pt x="59081" y="14515"/>
                    </a:cubicBezTo>
                    <a:lnTo>
                      <a:pt x="33144" y="-467"/>
                    </a:lnTo>
                    <a:cubicBezTo>
                      <a:pt x="31829" y="-1229"/>
                      <a:pt x="30108" y="-1643"/>
                      <a:pt x="28289" y="-1643"/>
                    </a:cubicBezTo>
                    <a:cubicBezTo>
                      <a:pt x="26469" y="-1643"/>
                      <a:pt x="24749" y="-1229"/>
                      <a:pt x="23442" y="-467"/>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1008" name="Google Shape;1008;p11"/>
              <p:cNvSpPr/>
              <p:nvPr/>
            </p:nvSpPr>
            <p:spPr>
              <a:xfrm flipH="1" rot="10800000">
                <a:off x="54731" y="6923224"/>
                <a:ext cx="84400" cy="49995"/>
              </a:xfrm>
              <a:custGeom>
                <a:rect b="b" l="l" r="r" t="t"/>
                <a:pathLst>
                  <a:path extrusionOk="0" h="39257" w="66273">
                    <a:moveTo>
                      <a:pt x="24650" y="34407"/>
                    </a:moveTo>
                    <a:lnTo>
                      <a:pt x="-1295" y="19408"/>
                    </a:lnTo>
                    <a:cubicBezTo>
                      <a:pt x="-2048" y="18986"/>
                      <a:pt x="-2478" y="18456"/>
                      <a:pt x="-2478" y="17976"/>
                    </a:cubicBezTo>
                    <a:cubicBezTo>
                      <a:pt x="-2478" y="17479"/>
                      <a:pt x="-2048" y="16950"/>
                      <a:pt x="-1295" y="16528"/>
                    </a:cubicBezTo>
                    <a:lnTo>
                      <a:pt x="24642" y="1521"/>
                    </a:lnTo>
                    <a:cubicBezTo>
                      <a:pt x="26536" y="436"/>
                      <a:pt x="30108" y="436"/>
                      <a:pt x="32002" y="1521"/>
                    </a:cubicBezTo>
                    <a:lnTo>
                      <a:pt x="57948" y="16511"/>
                    </a:lnTo>
                    <a:cubicBezTo>
                      <a:pt x="58700" y="16950"/>
                      <a:pt x="59131" y="17479"/>
                      <a:pt x="59131" y="17976"/>
                    </a:cubicBezTo>
                    <a:cubicBezTo>
                      <a:pt x="59131" y="18456"/>
                      <a:pt x="58700" y="18986"/>
                      <a:pt x="57948" y="19408"/>
                    </a:cubicBezTo>
                    <a:lnTo>
                      <a:pt x="32002" y="34415"/>
                    </a:lnTo>
                    <a:cubicBezTo>
                      <a:pt x="31051" y="34961"/>
                      <a:pt x="29720" y="35267"/>
                      <a:pt x="28330" y="35267"/>
                    </a:cubicBezTo>
                    <a:cubicBezTo>
                      <a:pt x="26933" y="35267"/>
                      <a:pt x="25601" y="34961"/>
                      <a:pt x="24650" y="34407"/>
                    </a:cubicBezTo>
                    <a:close/>
                    <a:moveTo>
                      <a:pt x="23475" y="-507"/>
                    </a:moveTo>
                    <a:lnTo>
                      <a:pt x="-2470" y="14500"/>
                    </a:lnTo>
                    <a:cubicBezTo>
                      <a:pt x="-3959" y="15352"/>
                      <a:pt x="-4810" y="16619"/>
                      <a:pt x="-4810" y="17976"/>
                    </a:cubicBezTo>
                    <a:cubicBezTo>
                      <a:pt x="-4810" y="19317"/>
                      <a:pt x="-3959" y="20583"/>
                      <a:pt x="-2470" y="21436"/>
                    </a:cubicBezTo>
                    <a:lnTo>
                      <a:pt x="23475" y="36434"/>
                    </a:lnTo>
                    <a:cubicBezTo>
                      <a:pt x="26097" y="37966"/>
                      <a:pt x="30555" y="37966"/>
                      <a:pt x="33177" y="36434"/>
                    </a:cubicBezTo>
                    <a:lnTo>
                      <a:pt x="59122" y="21436"/>
                    </a:lnTo>
                    <a:cubicBezTo>
                      <a:pt x="60603" y="20583"/>
                      <a:pt x="61463" y="19317"/>
                      <a:pt x="61463" y="17976"/>
                    </a:cubicBezTo>
                    <a:cubicBezTo>
                      <a:pt x="61463" y="16619"/>
                      <a:pt x="60611" y="15352"/>
                      <a:pt x="59122" y="14491"/>
                    </a:cubicBezTo>
                    <a:lnTo>
                      <a:pt x="33169" y="-507"/>
                    </a:lnTo>
                    <a:cubicBezTo>
                      <a:pt x="31862" y="-1260"/>
                      <a:pt x="30141" y="-1674"/>
                      <a:pt x="28330" y="-1674"/>
                    </a:cubicBezTo>
                    <a:cubicBezTo>
                      <a:pt x="26511" y="-1674"/>
                      <a:pt x="24791" y="-1260"/>
                      <a:pt x="23475" y="-507"/>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1009" name="Google Shape;1009;p11"/>
              <p:cNvSpPr/>
              <p:nvPr/>
            </p:nvSpPr>
            <p:spPr>
              <a:xfrm flipH="1" rot="10800000">
                <a:off x="4152" y="6894012"/>
                <a:ext cx="84410" cy="49974"/>
              </a:xfrm>
              <a:custGeom>
                <a:rect b="b" l="l" r="r" t="t"/>
                <a:pathLst>
                  <a:path extrusionOk="0" h="39241" w="66281">
                    <a:moveTo>
                      <a:pt x="24700" y="34367"/>
                    </a:moveTo>
                    <a:lnTo>
                      <a:pt x="-1262" y="19377"/>
                    </a:lnTo>
                    <a:lnTo>
                      <a:pt x="-2428" y="17936"/>
                    </a:lnTo>
                    <a:lnTo>
                      <a:pt x="-1262" y="16480"/>
                    </a:lnTo>
                    <a:lnTo>
                      <a:pt x="24700" y="1489"/>
                    </a:lnTo>
                    <a:cubicBezTo>
                      <a:pt x="26577" y="397"/>
                      <a:pt x="30167" y="397"/>
                      <a:pt x="32061" y="1489"/>
                    </a:cubicBezTo>
                    <a:lnTo>
                      <a:pt x="58006" y="16471"/>
                    </a:lnTo>
                    <a:lnTo>
                      <a:pt x="59172" y="17936"/>
                    </a:lnTo>
                    <a:lnTo>
                      <a:pt x="58006" y="19377"/>
                    </a:lnTo>
                    <a:lnTo>
                      <a:pt x="32052" y="34367"/>
                    </a:lnTo>
                    <a:cubicBezTo>
                      <a:pt x="31110" y="34922"/>
                      <a:pt x="29761" y="35236"/>
                      <a:pt x="28372" y="35236"/>
                    </a:cubicBezTo>
                    <a:cubicBezTo>
                      <a:pt x="26983" y="35236"/>
                      <a:pt x="25643" y="34922"/>
                      <a:pt x="24700" y="34367"/>
                    </a:cubicBezTo>
                    <a:close/>
                    <a:moveTo>
                      <a:pt x="23525" y="-539"/>
                    </a:moveTo>
                    <a:lnTo>
                      <a:pt x="-2428" y="14452"/>
                    </a:lnTo>
                    <a:cubicBezTo>
                      <a:pt x="-3917" y="15321"/>
                      <a:pt x="-4769" y="16587"/>
                      <a:pt x="-4769" y="17936"/>
                    </a:cubicBezTo>
                    <a:cubicBezTo>
                      <a:pt x="-4769" y="19277"/>
                      <a:pt x="-3909" y="20544"/>
                      <a:pt x="-2428" y="21405"/>
                    </a:cubicBezTo>
                    <a:lnTo>
                      <a:pt x="23525" y="36403"/>
                    </a:lnTo>
                    <a:cubicBezTo>
                      <a:pt x="26147" y="37918"/>
                      <a:pt x="30613" y="37910"/>
                      <a:pt x="33219" y="36403"/>
                    </a:cubicBezTo>
                    <a:lnTo>
                      <a:pt x="59172" y="21405"/>
                    </a:lnTo>
                    <a:cubicBezTo>
                      <a:pt x="60661" y="20544"/>
                      <a:pt x="61513" y="19277"/>
                      <a:pt x="61513" y="17936"/>
                    </a:cubicBezTo>
                    <a:cubicBezTo>
                      <a:pt x="61513" y="16587"/>
                      <a:pt x="60669" y="15321"/>
                      <a:pt x="59172" y="14452"/>
                    </a:cubicBezTo>
                    <a:lnTo>
                      <a:pt x="33219" y="-539"/>
                    </a:lnTo>
                    <a:cubicBezTo>
                      <a:pt x="31912" y="-1300"/>
                      <a:pt x="30192" y="-1706"/>
                      <a:pt x="28372" y="-1706"/>
                    </a:cubicBezTo>
                    <a:cubicBezTo>
                      <a:pt x="26561" y="-1706"/>
                      <a:pt x="24840" y="-1300"/>
                      <a:pt x="23525" y="-539"/>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1010" name="Google Shape;1010;p11"/>
              <p:cNvSpPr/>
              <p:nvPr/>
            </p:nvSpPr>
            <p:spPr>
              <a:xfrm flipH="1" rot="10800000">
                <a:off x="-46407" y="6864787"/>
                <a:ext cx="84390" cy="50000"/>
              </a:xfrm>
              <a:custGeom>
                <a:rect b="b" l="l" r="r" t="t"/>
                <a:pathLst>
                  <a:path extrusionOk="0" h="39261" w="66265">
                    <a:moveTo>
                      <a:pt x="24725" y="34360"/>
                    </a:moveTo>
                    <a:lnTo>
                      <a:pt x="-1221" y="19370"/>
                    </a:lnTo>
                    <a:cubicBezTo>
                      <a:pt x="-1965" y="18940"/>
                      <a:pt x="-2395" y="18402"/>
                      <a:pt x="-2386" y="17913"/>
                    </a:cubicBezTo>
                    <a:cubicBezTo>
                      <a:pt x="-2386" y="17425"/>
                      <a:pt x="-1965" y="16895"/>
                      <a:pt x="-1221" y="16465"/>
                    </a:cubicBezTo>
                    <a:lnTo>
                      <a:pt x="24725" y="1466"/>
                    </a:lnTo>
                    <a:cubicBezTo>
                      <a:pt x="26619" y="374"/>
                      <a:pt x="30192" y="365"/>
                      <a:pt x="32086" y="1466"/>
                    </a:cubicBezTo>
                    <a:lnTo>
                      <a:pt x="58039" y="16465"/>
                    </a:lnTo>
                    <a:lnTo>
                      <a:pt x="59197" y="17913"/>
                    </a:lnTo>
                    <a:lnTo>
                      <a:pt x="58039" y="19370"/>
                    </a:lnTo>
                    <a:lnTo>
                      <a:pt x="32086" y="34360"/>
                    </a:lnTo>
                    <a:cubicBezTo>
                      <a:pt x="31143" y="34907"/>
                      <a:pt x="29795" y="35221"/>
                      <a:pt x="28405" y="35221"/>
                    </a:cubicBezTo>
                    <a:cubicBezTo>
                      <a:pt x="27016" y="35221"/>
                      <a:pt x="25668" y="34907"/>
                      <a:pt x="24725" y="34360"/>
                    </a:cubicBezTo>
                    <a:close/>
                    <a:moveTo>
                      <a:pt x="23567" y="-562"/>
                    </a:moveTo>
                    <a:lnTo>
                      <a:pt x="-2386" y="14437"/>
                    </a:lnTo>
                    <a:cubicBezTo>
                      <a:pt x="-3875" y="15298"/>
                      <a:pt x="-4727" y="16556"/>
                      <a:pt x="-4727" y="17913"/>
                    </a:cubicBezTo>
                    <a:cubicBezTo>
                      <a:pt x="-4727" y="19262"/>
                      <a:pt x="-3883" y="20529"/>
                      <a:pt x="-2386" y="21398"/>
                    </a:cubicBezTo>
                    <a:lnTo>
                      <a:pt x="23567" y="36388"/>
                    </a:lnTo>
                    <a:cubicBezTo>
                      <a:pt x="26172" y="37903"/>
                      <a:pt x="30630" y="37903"/>
                      <a:pt x="33252" y="36388"/>
                    </a:cubicBezTo>
                    <a:lnTo>
                      <a:pt x="59205" y="21390"/>
                    </a:lnTo>
                    <a:cubicBezTo>
                      <a:pt x="60694" y="20529"/>
                      <a:pt x="61538" y="19262"/>
                      <a:pt x="61538" y="17913"/>
                    </a:cubicBezTo>
                    <a:cubicBezTo>
                      <a:pt x="61538" y="16556"/>
                      <a:pt x="60686" y="15298"/>
                      <a:pt x="59197" y="14437"/>
                    </a:cubicBezTo>
                    <a:lnTo>
                      <a:pt x="33252" y="-562"/>
                    </a:lnTo>
                    <a:cubicBezTo>
                      <a:pt x="31945" y="-1315"/>
                      <a:pt x="30225" y="-1737"/>
                      <a:pt x="28413" y="-1737"/>
                    </a:cubicBezTo>
                    <a:cubicBezTo>
                      <a:pt x="26594" y="-1737"/>
                      <a:pt x="24865" y="-1315"/>
                      <a:pt x="23567" y="-562"/>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1011" name="Google Shape;1011;p11"/>
              <p:cNvSpPr/>
              <p:nvPr/>
            </p:nvSpPr>
            <p:spPr>
              <a:xfrm flipH="1" rot="10800000">
                <a:off x="-96996" y="6835572"/>
                <a:ext cx="84422" cy="49973"/>
              </a:xfrm>
              <a:custGeom>
                <a:rect b="b" l="l" r="r" t="t"/>
                <a:pathLst>
                  <a:path extrusionOk="0" h="39240" w="66290">
                    <a:moveTo>
                      <a:pt x="24783" y="34304"/>
                    </a:moveTo>
                    <a:lnTo>
                      <a:pt x="-1170" y="19314"/>
                    </a:lnTo>
                    <a:lnTo>
                      <a:pt x="-2345" y="17874"/>
                    </a:lnTo>
                    <a:cubicBezTo>
                      <a:pt x="-2345" y="17377"/>
                      <a:pt x="-1915" y="16847"/>
                      <a:pt x="-1162" y="16417"/>
                    </a:cubicBezTo>
                    <a:lnTo>
                      <a:pt x="24783" y="1427"/>
                    </a:lnTo>
                    <a:cubicBezTo>
                      <a:pt x="26669" y="334"/>
                      <a:pt x="30250" y="334"/>
                      <a:pt x="32136" y="1427"/>
                    </a:cubicBezTo>
                    <a:lnTo>
                      <a:pt x="58090" y="16417"/>
                    </a:lnTo>
                    <a:lnTo>
                      <a:pt x="59264" y="17874"/>
                    </a:lnTo>
                    <a:lnTo>
                      <a:pt x="58090" y="19314"/>
                    </a:lnTo>
                    <a:lnTo>
                      <a:pt x="32136" y="34304"/>
                    </a:lnTo>
                    <a:cubicBezTo>
                      <a:pt x="31193" y="34859"/>
                      <a:pt x="29853" y="35173"/>
                      <a:pt x="28464" y="35173"/>
                    </a:cubicBezTo>
                    <a:cubicBezTo>
                      <a:pt x="27074" y="35173"/>
                      <a:pt x="25734" y="34859"/>
                      <a:pt x="24783" y="34304"/>
                    </a:cubicBezTo>
                    <a:close/>
                    <a:moveTo>
                      <a:pt x="23617" y="-601"/>
                    </a:moveTo>
                    <a:lnTo>
                      <a:pt x="-2336" y="14389"/>
                    </a:lnTo>
                    <a:cubicBezTo>
                      <a:pt x="-3833" y="15258"/>
                      <a:pt x="-4686" y="16524"/>
                      <a:pt x="-4686" y="17874"/>
                    </a:cubicBezTo>
                    <a:cubicBezTo>
                      <a:pt x="-4677" y="19223"/>
                      <a:pt x="-3825" y="20489"/>
                      <a:pt x="-2336" y="21350"/>
                    </a:cubicBezTo>
                    <a:lnTo>
                      <a:pt x="23617" y="36332"/>
                    </a:lnTo>
                    <a:cubicBezTo>
                      <a:pt x="26231" y="37855"/>
                      <a:pt x="30688" y="37847"/>
                      <a:pt x="33310" y="36340"/>
                    </a:cubicBezTo>
                    <a:lnTo>
                      <a:pt x="59247" y="21350"/>
                    </a:lnTo>
                    <a:cubicBezTo>
                      <a:pt x="60744" y="20489"/>
                      <a:pt x="61605" y="19223"/>
                      <a:pt x="61605" y="17874"/>
                    </a:cubicBezTo>
                    <a:cubicBezTo>
                      <a:pt x="61613" y="16524"/>
                      <a:pt x="60752" y="15258"/>
                      <a:pt x="59255" y="14389"/>
                    </a:cubicBezTo>
                    <a:lnTo>
                      <a:pt x="33310" y="-601"/>
                    </a:lnTo>
                    <a:cubicBezTo>
                      <a:pt x="31995" y="-1355"/>
                      <a:pt x="30275" y="-1768"/>
                      <a:pt x="28464" y="-1768"/>
                    </a:cubicBezTo>
                    <a:cubicBezTo>
                      <a:pt x="26644" y="-1768"/>
                      <a:pt x="24924" y="-1355"/>
                      <a:pt x="23617" y="-601"/>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1012" name="Google Shape;1012;p11"/>
              <p:cNvSpPr/>
              <p:nvPr/>
            </p:nvSpPr>
            <p:spPr>
              <a:xfrm flipH="1" rot="10800000">
                <a:off x="-147565" y="6806342"/>
                <a:ext cx="84410" cy="49982"/>
              </a:xfrm>
              <a:custGeom>
                <a:rect b="b" l="l" r="r" t="t"/>
                <a:pathLst>
                  <a:path extrusionOk="0" h="39247" w="66281">
                    <a:moveTo>
                      <a:pt x="24825" y="34281"/>
                    </a:moveTo>
                    <a:lnTo>
                      <a:pt x="-1129" y="19299"/>
                    </a:lnTo>
                    <a:lnTo>
                      <a:pt x="-2303" y="17834"/>
                    </a:lnTo>
                    <a:lnTo>
                      <a:pt x="-1129" y="16385"/>
                    </a:lnTo>
                    <a:lnTo>
                      <a:pt x="24825" y="1403"/>
                    </a:lnTo>
                    <a:cubicBezTo>
                      <a:pt x="26710" y="294"/>
                      <a:pt x="30283" y="303"/>
                      <a:pt x="32177" y="1403"/>
                    </a:cubicBezTo>
                    <a:lnTo>
                      <a:pt x="58114" y="16385"/>
                    </a:lnTo>
                    <a:cubicBezTo>
                      <a:pt x="58867" y="16808"/>
                      <a:pt x="59297" y="17354"/>
                      <a:pt x="59297" y="17834"/>
                    </a:cubicBezTo>
                    <a:lnTo>
                      <a:pt x="58123" y="19291"/>
                    </a:lnTo>
                    <a:lnTo>
                      <a:pt x="32169" y="34289"/>
                    </a:lnTo>
                    <a:cubicBezTo>
                      <a:pt x="31226" y="34827"/>
                      <a:pt x="29894" y="35142"/>
                      <a:pt x="28497" y="35142"/>
                    </a:cubicBezTo>
                    <a:cubicBezTo>
                      <a:pt x="27107" y="35142"/>
                      <a:pt x="25776" y="34827"/>
                      <a:pt x="24825" y="34281"/>
                    </a:cubicBezTo>
                    <a:close/>
                    <a:moveTo>
                      <a:pt x="23650" y="-633"/>
                    </a:moveTo>
                    <a:lnTo>
                      <a:pt x="-2303" y="14366"/>
                    </a:lnTo>
                    <a:cubicBezTo>
                      <a:pt x="-3784" y="15227"/>
                      <a:pt x="-4644" y="16485"/>
                      <a:pt x="-4644" y="17834"/>
                    </a:cubicBezTo>
                    <a:cubicBezTo>
                      <a:pt x="-4644" y="19192"/>
                      <a:pt x="-3784" y="20458"/>
                      <a:pt x="-2303" y="21319"/>
                    </a:cubicBezTo>
                    <a:lnTo>
                      <a:pt x="23650" y="36309"/>
                    </a:lnTo>
                    <a:cubicBezTo>
                      <a:pt x="26272" y="37832"/>
                      <a:pt x="30730" y="37824"/>
                      <a:pt x="33344" y="36309"/>
                    </a:cubicBezTo>
                    <a:lnTo>
                      <a:pt x="59297" y="21319"/>
                    </a:lnTo>
                    <a:cubicBezTo>
                      <a:pt x="60778" y="20458"/>
                      <a:pt x="61638" y="19192"/>
                      <a:pt x="61638" y="17834"/>
                    </a:cubicBezTo>
                    <a:cubicBezTo>
                      <a:pt x="61638" y="16485"/>
                      <a:pt x="60778" y="15227"/>
                      <a:pt x="59297" y="14358"/>
                    </a:cubicBezTo>
                    <a:lnTo>
                      <a:pt x="33344" y="-633"/>
                    </a:lnTo>
                    <a:cubicBezTo>
                      <a:pt x="32045" y="-1386"/>
                      <a:pt x="30316" y="-1800"/>
                      <a:pt x="28497" y="-1800"/>
                    </a:cubicBezTo>
                    <a:cubicBezTo>
                      <a:pt x="26685" y="-1800"/>
                      <a:pt x="24965" y="-1386"/>
                      <a:pt x="23650" y="-633"/>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1013" name="Google Shape;1013;p11"/>
              <p:cNvSpPr/>
              <p:nvPr/>
            </p:nvSpPr>
            <p:spPr>
              <a:xfrm flipH="1" rot="10800000">
                <a:off x="-198144" y="6777125"/>
                <a:ext cx="84410" cy="49978"/>
              </a:xfrm>
              <a:custGeom>
                <a:rect b="b" l="l" r="r" t="t"/>
                <a:pathLst>
                  <a:path extrusionOk="0" h="39244" w="66281">
                    <a:moveTo>
                      <a:pt x="24866" y="34250"/>
                    </a:moveTo>
                    <a:lnTo>
                      <a:pt x="-1087" y="19259"/>
                    </a:lnTo>
                    <a:lnTo>
                      <a:pt x="-2254" y="17811"/>
                    </a:lnTo>
                    <a:cubicBezTo>
                      <a:pt x="-2254" y="17314"/>
                      <a:pt x="-1832" y="16793"/>
                      <a:pt x="-1079" y="16354"/>
                    </a:cubicBezTo>
                    <a:lnTo>
                      <a:pt x="24866" y="1364"/>
                    </a:lnTo>
                    <a:cubicBezTo>
                      <a:pt x="26752" y="271"/>
                      <a:pt x="30341" y="271"/>
                      <a:pt x="32227" y="1364"/>
                    </a:cubicBezTo>
                    <a:lnTo>
                      <a:pt x="58172" y="16354"/>
                    </a:lnTo>
                    <a:lnTo>
                      <a:pt x="59339" y="17811"/>
                    </a:lnTo>
                    <a:lnTo>
                      <a:pt x="58172" y="19259"/>
                    </a:lnTo>
                    <a:lnTo>
                      <a:pt x="32227" y="34250"/>
                    </a:lnTo>
                    <a:cubicBezTo>
                      <a:pt x="31276" y="34804"/>
                      <a:pt x="29936" y="35111"/>
                      <a:pt x="28538" y="35111"/>
                    </a:cubicBezTo>
                    <a:cubicBezTo>
                      <a:pt x="27149" y="35111"/>
                      <a:pt x="25809" y="34804"/>
                      <a:pt x="24866" y="34250"/>
                    </a:cubicBezTo>
                    <a:close/>
                    <a:moveTo>
                      <a:pt x="23692" y="-673"/>
                    </a:moveTo>
                    <a:lnTo>
                      <a:pt x="-2245" y="14326"/>
                    </a:lnTo>
                    <a:cubicBezTo>
                      <a:pt x="-3734" y="15187"/>
                      <a:pt x="-4594" y="16453"/>
                      <a:pt x="-4602" y="17811"/>
                    </a:cubicBezTo>
                    <a:cubicBezTo>
                      <a:pt x="-4602" y="19160"/>
                      <a:pt x="-3742" y="20427"/>
                      <a:pt x="-2254" y="21287"/>
                    </a:cubicBezTo>
                    <a:lnTo>
                      <a:pt x="23692" y="36278"/>
                    </a:lnTo>
                    <a:cubicBezTo>
                      <a:pt x="26314" y="37792"/>
                      <a:pt x="30780" y="37792"/>
                      <a:pt x="33385" y="36278"/>
                    </a:cubicBezTo>
                    <a:lnTo>
                      <a:pt x="59339" y="21287"/>
                    </a:lnTo>
                    <a:cubicBezTo>
                      <a:pt x="60827" y="20427"/>
                      <a:pt x="61679" y="19160"/>
                      <a:pt x="61679" y="17811"/>
                    </a:cubicBezTo>
                    <a:cubicBezTo>
                      <a:pt x="61679" y="16462"/>
                      <a:pt x="60836" y="15187"/>
                      <a:pt x="59347" y="14326"/>
                    </a:cubicBezTo>
                    <a:lnTo>
                      <a:pt x="33385" y="-673"/>
                    </a:lnTo>
                    <a:cubicBezTo>
                      <a:pt x="32086" y="-1417"/>
                      <a:pt x="30358" y="-1831"/>
                      <a:pt x="28538" y="-1831"/>
                    </a:cubicBezTo>
                    <a:cubicBezTo>
                      <a:pt x="26727" y="-1831"/>
                      <a:pt x="24999" y="-1417"/>
                      <a:pt x="23692" y="-673"/>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1014" name="Google Shape;1014;p11"/>
              <p:cNvSpPr/>
              <p:nvPr/>
            </p:nvSpPr>
            <p:spPr>
              <a:xfrm flipH="1" rot="10800000">
                <a:off x="-248692" y="6747907"/>
                <a:ext cx="84390" cy="49977"/>
              </a:xfrm>
              <a:custGeom>
                <a:rect b="b" l="l" r="r" t="t"/>
                <a:pathLst>
                  <a:path extrusionOk="0" h="39243" w="66265">
                    <a:moveTo>
                      <a:pt x="24892" y="34218"/>
                    </a:moveTo>
                    <a:lnTo>
                      <a:pt x="-1062" y="19228"/>
                    </a:lnTo>
                    <a:lnTo>
                      <a:pt x="-2228" y="17779"/>
                    </a:lnTo>
                    <a:lnTo>
                      <a:pt x="-1062" y="16331"/>
                    </a:lnTo>
                    <a:lnTo>
                      <a:pt x="24892" y="1341"/>
                    </a:lnTo>
                    <a:cubicBezTo>
                      <a:pt x="26777" y="240"/>
                      <a:pt x="30350" y="240"/>
                      <a:pt x="32244" y="1341"/>
                    </a:cubicBezTo>
                    <a:lnTo>
                      <a:pt x="58189" y="16331"/>
                    </a:lnTo>
                    <a:cubicBezTo>
                      <a:pt x="58942" y="16753"/>
                      <a:pt x="59372" y="17291"/>
                      <a:pt x="59372" y="17779"/>
                    </a:cubicBezTo>
                    <a:cubicBezTo>
                      <a:pt x="59372" y="18268"/>
                      <a:pt x="58942" y="18797"/>
                      <a:pt x="58189" y="19228"/>
                    </a:cubicBezTo>
                    <a:lnTo>
                      <a:pt x="32244" y="34227"/>
                    </a:lnTo>
                    <a:cubicBezTo>
                      <a:pt x="31301" y="34764"/>
                      <a:pt x="29953" y="35079"/>
                      <a:pt x="28564" y="35079"/>
                    </a:cubicBezTo>
                    <a:cubicBezTo>
                      <a:pt x="27174" y="35079"/>
                      <a:pt x="25834" y="34764"/>
                      <a:pt x="24892" y="34218"/>
                    </a:cubicBezTo>
                    <a:close/>
                    <a:moveTo>
                      <a:pt x="23725" y="-695"/>
                    </a:moveTo>
                    <a:lnTo>
                      <a:pt x="-2220" y="14295"/>
                    </a:lnTo>
                    <a:cubicBezTo>
                      <a:pt x="-3717" y="15164"/>
                      <a:pt x="-4561" y="16430"/>
                      <a:pt x="-4561" y="17779"/>
                    </a:cubicBezTo>
                    <a:cubicBezTo>
                      <a:pt x="-4561" y="19129"/>
                      <a:pt x="-3717" y="20403"/>
                      <a:pt x="-2220" y="21256"/>
                    </a:cubicBezTo>
                    <a:lnTo>
                      <a:pt x="23717" y="36238"/>
                    </a:lnTo>
                    <a:cubicBezTo>
                      <a:pt x="26331" y="37761"/>
                      <a:pt x="30805" y="37761"/>
                      <a:pt x="33410" y="36246"/>
                    </a:cubicBezTo>
                    <a:lnTo>
                      <a:pt x="59364" y="21256"/>
                    </a:lnTo>
                    <a:cubicBezTo>
                      <a:pt x="60853" y="20403"/>
                      <a:pt x="61704" y="19129"/>
                      <a:pt x="61704" y="17779"/>
                    </a:cubicBezTo>
                    <a:cubicBezTo>
                      <a:pt x="61713" y="16430"/>
                      <a:pt x="60861" y="15164"/>
                      <a:pt x="59364" y="14295"/>
                    </a:cubicBezTo>
                    <a:lnTo>
                      <a:pt x="33410" y="-695"/>
                    </a:lnTo>
                    <a:cubicBezTo>
                      <a:pt x="32103" y="-1449"/>
                      <a:pt x="30383" y="-1863"/>
                      <a:pt x="28564" y="-1863"/>
                    </a:cubicBezTo>
                    <a:cubicBezTo>
                      <a:pt x="26753" y="-1863"/>
                      <a:pt x="25032" y="-1449"/>
                      <a:pt x="23725" y="-695"/>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1015" name="Google Shape;1015;p11"/>
              <p:cNvSpPr/>
              <p:nvPr/>
            </p:nvSpPr>
            <p:spPr>
              <a:xfrm flipH="1" rot="10800000">
                <a:off x="-299269" y="6718685"/>
                <a:ext cx="84410" cy="49978"/>
              </a:xfrm>
              <a:custGeom>
                <a:rect b="b" l="l" r="r" t="t"/>
                <a:pathLst>
                  <a:path extrusionOk="0" h="39244" w="66281">
                    <a:moveTo>
                      <a:pt x="24933" y="34187"/>
                    </a:moveTo>
                    <a:lnTo>
                      <a:pt x="-1012" y="19197"/>
                    </a:lnTo>
                    <a:lnTo>
                      <a:pt x="-2187" y="17748"/>
                    </a:lnTo>
                    <a:lnTo>
                      <a:pt x="-1012" y="16291"/>
                    </a:lnTo>
                    <a:lnTo>
                      <a:pt x="24933" y="1301"/>
                    </a:lnTo>
                    <a:cubicBezTo>
                      <a:pt x="26827" y="208"/>
                      <a:pt x="30400" y="208"/>
                      <a:pt x="32294" y="1301"/>
                    </a:cubicBezTo>
                    <a:lnTo>
                      <a:pt x="58247" y="16299"/>
                    </a:lnTo>
                    <a:cubicBezTo>
                      <a:pt x="59000" y="16730"/>
                      <a:pt x="59413" y="17251"/>
                      <a:pt x="59413" y="17748"/>
                    </a:cubicBezTo>
                    <a:cubicBezTo>
                      <a:pt x="59413" y="18228"/>
                      <a:pt x="58991" y="18766"/>
                      <a:pt x="58239" y="19197"/>
                    </a:cubicBezTo>
                    <a:lnTo>
                      <a:pt x="32294" y="34187"/>
                    </a:lnTo>
                    <a:cubicBezTo>
                      <a:pt x="31351" y="34741"/>
                      <a:pt x="30011" y="35056"/>
                      <a:pt x="28622" y="35056"/>
                    </a:cubicBezTo>
                    <a:cubicBezTo>
                      <a:pt x="27224" y="35056"/>
                      <a:pt x="25884" y="34741"/>
                      <a:pt x="24933" y="34187"/>
                    </a:cubicBezTo>
                    <a:close/>
                    <a:moveTo>
                      <a:pt x="23767" y="-735"/>
                    </a:moveTo>
                    <a:lnTo>
                      <a:pt x="-2179" y="14263"/>
                    </a:lnTo>
                    <a:cubicBezTo>
                      <a:pt x="-3676" y="15124"/>
                      <a:pt x="-4519" y="16407"/>
                      <a:pt x="-4519" y="17748"/>
                    </a:cubicBezTo>
                    <a:cubicBezTo>
                      <a:pt x="-4519" y="19097"/>
                      <a:pt x="-3676" y="20364"/>
                      <a:pt x="-2179" y="21225"/>
                    </a:cubicBezTo>
                    <a:lnTo>
                      <a:pt x="23767" y="36215"/>
                    </a:lnTo>
                    <a:cubicBezTo>
                      <a:pt x="26388" y="37730"/>
                      <a:pt x="30846" y="37730"/>
                      <a:pt x="33468" y="36215"/>
                    </a:cubicBezTo>
                    <a:lnTo>
                      <a:pt x="59405" y="21225"/>
                    </a:lnTo>
                    <a:cubicBezTo>
                      <a:pt x="60902" y="20364"/>
                      <a:pt x="61762" y="19097"/>
                      <a:pt x="61762" y="17748"/>
                    </a:cubicBezTo>
                    <a:cubicBezTo>
                      <a:pt x="61762" y="16407"/>
                      <a:pt x="60910" y="15124"/>
                      <a:pt x="59413" y="14272"/>
                    </a:cubicBezTo>
                    <a:lnTo>
                      <a:pt x="33468" y="-735"/>
                    </a:lnTo>
                    <a:cubicBezTo>
                      <a:pt x="32153" y="-1480"/>
                      <a:pt x="30433" y="-1894"/>
                      <a:pt x="28622" y="-1894"/>
                    </a:cubicBezTo>
                    <a:cubicBezTo>
                      <a:pt x="26802" y="-1894"/>
                      <a:pt x="25073" y="-1480"/>
                      <a:pt x="23767" y="-735"/>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1016" name="Google Shape;1016;p11"/>
              <p:cNvSpPr/>
              <p:nvPr/>
            </p:nvSpPr>
            <p:spPr>
              <a:xfrm flipH="1" rot="10800000">
                <a:off x="-413309" y="6652785"/>
                <a:ext cx="147871" cy="86668"/>
              </a:xfrm>
              <a:custGeom>
                <a:rect b="b" l="l" r="r" t="t"/>
                <a:pathLst>
                  <a:path extrusionOk="0" h="68054" w="116112">
                    <a:moveTo>
                      <a:pt x="25009" y="62949"/>
                    </a:moveTo>
                    <a:lnTo>
                      <a:pt x="-936" y="47950"/>
                    </a:lnTo>
                    <a:cubicBezTo>
                      <a:pt x="-1681" y="47520"/>
                      <a:pt x="-2111" y="46982"/>
                      <a:pt x="-2111" y="46502"/>
                    </a:cubicBezTo>
                    <a:cubicBezTo>
                      <a:pt x="-2111" y="46014"/>
                      <a:pt x="-1681" y="45484"/>
                      <a:pt x="-936" y="45053"/>
                    </a:cubicBezTo>
                    <a:lnTo>
                      <a:pt x="74856" y="1266"/>
                    </a:lnTo>
                    <a:cubicBezTo>
                      <a:pt x="76734" y="157"/>
                      <a:pt x="80307" y="157"/>
                      <a:pt x="82192" y="1266"/>
                    </a:cubicBezTo>
                    <a:lnTo>
                      <a:pt x="108146" y="16249"/>
                    </a:lnTo>
                    <a:cubicBezTo>
                      <a:pt x="108899" y="16679"/>
                      <a:pt x="109329" y="17217"/>
                      <a:pt x="109329" y="17705"/>
                    </a:cubicBezTo>
                    <a:cubicBezTo>
                      <a:pt x="109329" y="18202"/>
                      <a:pt x="108899" y="18723"/>
                      <a:pt x="108146" y="19154"/>
                    </a:cubicBezTo>
                    <a:lnTo>
                      <a:pt x="32361" y="62949"/>
                    </a:lnTo>
                    <a:cubicBezTo>
                      <a:pt x="31418" y="63495"/>
                      <a:pt x="30079" y="63810"/>
                      <a:pt x="28689" y="63810"/>
                    </a:cubicBezTo>
                    <a:cubicBezTo>
                      <a:pt x="27300" y="63810"/>
                      <a:pt x="25952" y="63495"/>
                      <a:pt x="25009" y="62949"/>
                    </a:cubicBezTo>
                    <a:close/>
                    <a:moveTo>
                      <a:pt x="73682" y="-761"/>
                    </a:moveTo>
                    <a:lnTo>
                      <a:pt x="-2103" y="43026"/>
                    </a:lnTo>
                    <a:cubicBezTo>
                      <a:pt x="-3616" y="43895"/>
                      <a:pt x="-4451" y="45136"/>
                      <a:pt x="-4451" y="46502"/>
                    </a:cubicBezTo>
                    <a:cubicBezTo>
                      <a:pt x="-4451" y="47868"/>
                      <a:pt x="-3624" y="49101"/>
                      <a:pt x="-2103" y="49987"/>
                    </a:cubicBezTo>
                    <a:lnTo>
                      <a:pt x="23843" y="64977"/>
                    </a:lnTo>
                    <a:cubicBezTo>
                      <a:pt x="26464" y="66492"/>
                      <a:pt x="30923" y="66483"/>
                      <a:pt x="33528" y="64969"/>
                    </a:cubicBezTo>
                    <a:lnTo>
                      <a:pt x="109320" y="21182"/>
                    </a:lnTo>
                    <a:cubicBezTo>
                      <a:pt x="110801" y="20329"/>
                      <a:pt x="111661" y="19054"/>
                      <a:pt x="111661" y="17705"/>
                    </a:cubicBezTo>
                    <a:cubicBezTo>
                      <a:pt x="111661" y="16364"/>
                      <a:pt x="110809" y="15090"/>
                      <a:pt x="109320" y="14220"/>
                    </a:cubicBezTo>
                    <a:lnTo>
                      <a:pt x="83367" y="-753"/>
                    </a:lnTo>
                    <a:cubicBezTo>
                      <a:pt x="82060" y="-1523"/>
                      <a:pt x="80340" y="-1945"/>
                      <a:pt x="78520" y="-1945"/>
                    </a:cubicBezTo>
                    <a:cubicBezTo>
                      <a:pt x="76701" y="-1945"/>
                      <a:pt x="74980" y="-1523"/>
                      <a:pt x="73682" y="-761"/>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1017" name="Google Shape;1017;p11"/>
              <p:cNvSpPr/>
              <p:nvPr/>
            </p:nvSpPr>
            <p:spPr>
              <a:xfrm flipH="1" rot="10800000">
                <a:off x="-455895" y="6861730"/>
                <a:ext cx="446922" cy="259456"/>
              </a:xfrm>
              <a:custGeom>
                <a:rect b="b" l="l" r="r" t="t"/>
                <a:pathLst>
                  <a:path extrusionOk="0" h="203731" w="350934">
                    <a:moveTo>
                      <a:pt x="140719" y="198940"/>
                    </a:moveTo>
                    <a:lnTo>
                      <a:pt x="-1024" y="117036"/>
                    </a:lnTo>
                    <a:cubicBezTo>
                      <a:pt x="-1777" y="116614"/>
                      <a:pt x="-2207" y="116076"/>
                      <a:pt x="-2207" y="115596"/>
                    </a:cubicBezTo>
                    <a:cubicBezTo>
                      <a:pt x="-2207" y="115099"/>
                      <a:pt x="-1777" y="114569"/>
                      <a:pt x="-1024" y="114139"/>
                    </a:cubicBezTo>
                    <a:lnTo>
                      <a:pt x="193784" y="1576"/>
                    </a:lnTo>
                    <a:cubicBezTo>
                      <a:pt x="195678" y="475"/>
                      <a:pt x="199243" y="475"/>
                      <a:pt x="201137" y="1576"/>
                    </a:cubicBezTo>
                    <a:lnTo>
                      <a:pt x="342897" y="83488"/>
                    </a:lnTo>
                    <a:lnTo>
                      <a:pt x="344055" y="84920"/>
                    </a:lnTo>
                    <a:lnTo>
                      <a:pt x="342897" y="86369"/>
                    </a:lnTo>
                    <a:lnTo>
                      <a:pt x="148080" y="198940"/>
                    </a:lnTo>
                    <a:cubicBezTo>
                      <a:pt x="147137" y="199478"/>
                      <a:pt x="145789" y="199793"/>
                      <a:pt x="144400" y="199793"/>
                    </a:cubicBezTo>
                    <a:cubicBezTo>
                      <a:pt x="143010" y="199793"/>
                      <a:pt x="141662" y="199486"/>
                      <a:pt x="140719" y="198940"/>
                    </a:cubicBezTo>
                    <a:close/>
                    <a:moveTo>
                      <a:pt x="192618" y="-452"/>
                    </a:moveTo>
                    <a:lnTo>
                      <a:pt x="-2199" y="112111"/>
                    </a:lnTo>
                    <a:cubicBezTo>
                      <a:pt x="-3696" y="112972"/>
                      <a:pt x="-4539" y="114230"/>
                      <a:pt x="-4539" y="115596"/>
                    </a:cubicBezTo>
                    <a:cubicBezTo>
                      <a:pt x="-4539" y="116945"/>
                      <a:pt x="-3696" y="118211"/>
                      <a:pt x="-2199" y="119064"/>
                    </a:cubicBezTo>
                    <a:lnTo>
                      <a:pt x="139553" y="200968"/>
                    </a:lnTo>
                    <a:cubicBezTo>
                      <a:pt x="142175" y="202483"/>
                      <a:pt x="146616" y="202483"/>
                      <a:pt x="149246" y="200968"/>
                    </a:cubicBezTo>
                    <a:lnTo>
                      <a:pt x="344055" y="88396"/>
                    </a:lnTo>
                    <a:cubicBezTo>
                      <a:pt x="345552" y="87536"/>
                      <a:pt x="346395" y="86277"/>
                      <a:pt x="346395" y="84920"/>
                    </a:cubicBezTo>
                    <a:cubicBezTo>
                      <a:pt x="346395" y="83571"/>
                      <a:pt x="345543" y="82313"/>
                      <a:pt x="344055" y="81452"/>
                    </a:cubicBezTo>
                    <a:lnTo>
                      <a:pt x="202303" y="-452"/>
                    </a:lnTo>
                    <a:cubicBezTo>
                      <a:pt x="200996" y="-1214"/>
                      <a:pt x="199276" y="-1628"/>
                      <a:pt x="197464" y="-1628"/>
                    </a:cubicBezTo>
                    <a:cubicBezTo>
                      <a:pt x="195645" y="-1628"/>
                      <a:pt x="193925" y="-1214"/>
                      <a:pt x="192618" y="-452"/>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1018" name="Google Shape;1018;p11"/>
              <p:cNvSpPr/>
              <p:nvPr/>
            </p:nvSpPr>
            <p:spPr>
              <a:xfrm flipH="1" rot="10800000">
                <a:off x="-192277" y="5799273"/>
                <a:ext cx="869187" cy="1158028"/>
              </a:xfrm>
              <a:custGeom>
                <a:rect b="b" l="l" r="r" t="t"/>
                <a:pathLst>
                  <a:path extrusionOk="0" h="909312" w="682507">
                    <a:moveTo>
                      <a:pt x="660482" y="11420"/>
                    </a:moveTo>
                    <a:lnTo>
                      <a:pt x="660490" y="493640"/>
                    </a:lnTo>
                    <a:cubicBezTo>
                      <a:pt x="660490" y="507182"/>
                      <a:pt x="650904" y="523803"/>
                      <a:pt x="639185" y="530582"/>
                    </a:cubicBezTo>
                    <a:lnTo>
                      <a:pt x="9627" y="894337"/>
                    </a:lnTo>
                    <a:cubicBezTo>
                      <a:pt x="4003" y="897582"/>
                      <a:pt x="-1109" y="897971"/>
                      <a:pt x="-4930" y="896034"/>
                    </a:cubicBezTo>
                    <a:lnTo>
                      <a:pt x="-4740" y="896141"/>
                    </a:lnTo>
                    <a:lnTo>
                      <a:pt x="12008" y="905784"/>
                    </a:lnTo>
                    <a:cubicBezTo>
                      <a:pt x="15838" y="907804"/>
                      <a:pt x="21015" y="907431"/>
                      <a:pt x="26697" y="904137"/>
                    </a:cubicBezTo>
                    <a:lnTo>
                      <a:pt x="656264" y="540382"/>
                    </a:lnTo>
                    <a:cubicBezTo>
                      <a:pt x="667984" y="533611"/>
                      <a:pt x="677577" y="516991"/>
                      <a:pt x="677577" y="503440"/>
                    </a:cubicBezTo>
                    <a:lnTo>
                      <a:pt x="677577" y="21221"/>
                    </a:lnTo>
                    <a:cubicBezTo>
                      <a:pt x="677577" y="14458"/>
                      <a:pt x="675179" y="9699"/>
                      <a:pt x="671325" y="7472"/>
                    </a:cubicBezTo>
                    <a:lnTo>
                      <a:pt x="654337" y="-2287"/>
                    </a:lnTo>
                    <a:cubicBezTo>
                      <a:pt x="658133" y="-19"/>
                      <a:pt x="660482" y="4716"/>
                      <a:pt x="660482" y="11420"/>
                    </a:cubicBezTo>
                  </a:path>
                </a:pathLst>
              </a:custGeom>
              <a:solidFill>
                <a:srgbClr val="FFFFFF"/>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1019" name="Google Shape;1019;p11"/>
              <p:cNvSpPr/>
              <p:nvPr/>
            </p:nvSpPr>
            <p:spPr>
              <a:xfrm flipH="1" rot="10800000">
                <a:off x="-193624" y="5796302"/>
                <a:ext cx="873505" cy="1163582"/>
              </a:xfrm>
              <a:custGeom>
                <a:rect b="b" l="l" r="r" t="t"/>
                <a:pathLst>
                  <a:path extrusionOk="0" h="913673" w="685898">
                    <a:moveTo>
                      <a:pt x="14233" y="905784"/>
                    </a:moveTo>
                    <a:lnTo>
                      <a:pt x="5838" y="900950"/>
                    </a:lnTo>
                    <a:cubicBezTo>
                      <a:pt x="7798" y="900420"/>
                      <a:pt x="9808" y="899568"/>
                      <a:pt x="11842" y="898392"/>
                    </a:cubicBezTo>
                    <a:lnTo>
                      <a:pt x="641417" y="534629"/>
                    </a:lnTo>
                    <a:cubicBezTo>
                      <a:pt x="653806" y="527469"/>
                      <a:pt x="663889" y="509988"/>
                      <a:pt x="663889" y="495668"/>
                    </a:cubicBezTo>
                    <a:lnTo>
                      <a:pt x="663880" y="13448"/>
                    </a:lnTo>
                    <a:cubicBezTo>
                      <a:pt x="663880" y="11039"/>
                      <a:pt x="663607" y="8838"/>
                      <a:pt x="663070" y="6851"/>
                    </a:cubicBezTo>
                    <a:lnTo>
                      <a:pt x="671208" y="11519"/>
                    </a:lnTo>
                    <a:cubicBezTo>
                      <a:pt x="674492" y="13415"/>
                      <a:pt x="676286" y="17578"/>
                      <a:pt x="676286" y="23248"/>
                    </a:cubicBezTo>
                    <a:lnTo>
                      <a:pt x="676286" y="505468"/>
                    </a:lnTo>
                    <a:cubicBezTo>
                      <a:pt x="676286" y="518083"/>
                      <a:pt x="667065" y="534075"/>
                      <a:pt x="656156" y="540382"/>
                    </a:cubicBezTo>
                    <a:lnTo>
                      <a:pt x="26589" y="904137"/>
                    </a:lnTo>
                    <a:cubicBezTo>
                      <a:pt x="23678" y="905825"/>
                      <a:pt x="20808" y="906719"/>
                      <a:pt x="18310" y="906719"/>
                    </a:cubicBezTo>
                    <a:cubicBezTo>
                      <a:pt x="16771" y="906719"/>
                      <a:pt x="15374" y="906388"/>
                      <a:pt x="14233" y="905784"/>
                    </a:cubicBezTo>
                    <a:close/>
                    <a:moveTo>
                      <a:pt x="654195" y="1752"/>
                    </a:moveTo>
                    <a:cubicBezTo>
                      <a:pt x="657429" y="3681"/>
                      <a:pt x="659207" y="7836"/>
                      <a:pt x="659207" y="13448"/>
                    </a:cubicBezTo>
                    <a:lnTo>
                      <a:pt x="659215" y="495668"/>
                    </a:lnTo>
                    <a:cubicBezTo>
                      <a:pt x="659215" y="508283"/>
                      <a:pt x="649994" y="524266"/>
                      <a:pt x="639068" y="530582"/>
                    </a:cubicBezTo>
                    <a:lnTo>
                      <a:pt x="9510" y="894328"/>
                    </a:lnTo>
                    <a:cubicBezTo>
                      <a:pt x="4870" y="897018"/>
                      <a:pt x="404" y="897606"/>
                      <a:pt x="-2805" y="895975"/>
                    </a:cubicBezTo>
                    <a:lnTo>
                      <a:pt x="-4931" y="900147"/>
                    </a:lnTo>
                    <a:lnTo>
                      <a:pt x="-4840" y="900189"/>
                    </a:lnTo>
                    <a:lnTo>
                      <a:pt x="-4848" y="900197"/>
                    </a:lnTo>
                    <a:lnTo>
                      <a:pt x="11975" y="909881"/>
                    </a:lnTo>
                    <a:cubicBezTo>
                      <a:pt x="16648" y="912356"/>
                      <a:pt x="22743" y="911769"/>
                      <a:pt x="28930" y="908193"/>
                    </a:cubicBezTo>
                    <a:lnTo>
                      <a:pt x="658496" y="544438"/>
                    </a:lnTo>
                    <a:cubicBezTo>
                      <a:pt x="670886" y="537278"/>
                      <a:pt x="680968" y="519796"/>
                      <a:pt x="680968" y="505468"/>
                    </a:cubicBezTo>
                    <a:lnTo>
                      <a:pt x="680968" y="23248"/>
                    </a:lnTo>
                    <a:cubicBezTo>
                      <a:pt x="680968" y="15840"/>
                      <a:pt x="678329" y="10236"/>
                      <a:pt x="673541" y="7464"/>
                    </a:cubicBezTo>
                    <a:lnTo>
                      <a:pt x="656569" y="-2287"/>
                    </a:lnTo>
                    <a:lnTo>
                      <a:pt x="654195" y="1752"/>
                    </a:ln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1020" name="Google Shape;1020;p11"/>
              <p:cNvSpPr/>
              <p:nvPr/>
            </p:nvSpPr>
            <p:spPr>
              <a:xfrm flipH="1" rot="10800000">
                <a:off x="-768259" y="6811862"/>
                <a:ext cx="252" cy="1001"/>
              </a:xfrm>
              <a:custGeom>
                <a:rect b="b" l="l" r="r" t="t"/>
                <a:pathLst>
                  <a:path extrusionOk="0" h="786" w="198">
                    <a:moveTo>
                      <a:pt x="-3900" y="-1034"/>
                    </a:moveTo>
                    <a:lnTo>
                      <a:pt x="-4099" y="-1820"/>
                    </a:lnTo>
                    <a:lnTo>
                      <a:pt x="-3900" y="-1034"/>
                    </a:lnTo>
                  </a:path>
                </a:pathLst>
              </a:custGeom>
              <a:solidFill>
                <a:srgbClr val="D4E8EB"/>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1021" name="Google Shape;1021;p11"/>
              <p:cNvSpPr/>
              <p:nvPr/>
            </p:nvSpPr>
            <p:spPr>
              <a:xfrm flipH="1" rot="10800000">
                <a:off x="-771124" y="6810893"/>
                <a:ext cx="5824" cy="2613"/>
              </a:xfrm>
              <a:custGeom>
                <a:rect b="b" l="l" r="r" t="t"/>
                <a:pathLst>
                  <a:path extrusionOk="0" h="2052" w="4573">
                    <a:moveTo>
                      <a:pt x="442" y="-1820"/>
                    </a:moveTo>
                    <a:lnTo>
                      <a:pt x="475" y="-1663"/>
                    </a:lnTo>
                    <a:lnTo>
                      <a:pt x="-3867" y="233"/>
                    </a:lnTo>
                    <a:lnTo>
                      <a:pt x="-4098" y="-661"/>
                    </a:lnTo>
                    <a:lnTo>
                      <a:pt x="442" y="-1820"/>
                    </a:ln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1022" name="Google Shape;1022;p11"/>
              <p:cNvSpPr/>
              <p:nvPr/>
            </p:nvSpPr>
            <p:spPr>
              <a:xfrm flipH="1" rot="10800000">
                <a:off x="-767563" y="6809733"/>
                <a:ext cx="410" cy="979"/>
              </a:xfrm>
              <a:custGeom>
                <a:rect b="b" l="l" r="r" t="t"/>
                <a:pathLst>
                  <a:path extrusionOk="0" h="769" w="322">
                    <a:moveTo>
                      <a:pt x="-3777" y="-1053"/>
                    </a:moveTo>
                    <a:lnTo>
                      <a:pt x="-4099" y="-1823"/>
                    </a:lnTo>
                    <a:lnTo>
                      <a:pt x="-3777" y="-1053"/>
                    </a:lnTo>
                  </a:path>
                </a:pathLst>
              </a:custGeom>
              <a:solidFill>
                <a:srgbClr val="D4E8EB"/>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1023" name="Google Shape;1023;p11"/>
              <p:cNvSpPr/>
              <p:nvPr/>
            </p:nvSpPr>
            <p:spPr>
              <a:xfrm flipH="1" rot="10800000">
                <a:off x="-770281" y="6808384"/>
                <a:ext cx="5572" cy="3404"/>
              </a:xfrm>
              <a:custGeom>
                <a:rect b="b" l="l" r="r" t="t"/>
                <a:pathLst>
                  <a:path extrusionOk="0" h="2673" w="4375">
                    <a:moveTo>
                      <a:pt x="218" y="-1823"/>
                    </a:moveTo>
                    <a:lnTo>
                      <a:pt x="276" y="-1665"/>
                    </a:lnTo>
                    <a:lnTo>
                      <a:pt x="-3727" y="851"/>
                    </a:lnTo>
                    <a:lnTo>
                      <a:pt x="-4099" y="-2"/>
                    </a:lnTo>
                    <a:lnTo>
                      <a:pt x="218" y="-1823"/>
                    </a:ln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1024" name="Google Shape;1024;p11"/>
              <p:cNvSpPr/>
              <p:nvPr/>
            </p:nvSpPr>
            <p:spPr>
              <a:xfrm flipH="1" rot="10800000">
                <a:off x="-768586" y="6814023"/>
                <a:ext cx="84" cy="1001"/>
              </a:xfrm>
              <a:custGeom>
                <a:rect b="b" l="l" r="r" t="t"/>
                <a:pathLst>
                  <a:path extrusionOk="0" h="786" w="66">
                    <a:moveTo>
                      <a:pt x="-4032" y="-1032"/>
                    </a:moveTo>
                    <a:lnTo>
                      <a:pt x="-4098" y="-1818"/>
                    </a:lnTo>
                    <a:lnTo>
                      <a:pt x="-4032" y="-1032"/>
                    </a:lnTo>
                  </a:path>
                </a:pathLst>
              </a:custGeom>
              <a:solidFill>
                <a:srgbClr val="D4E8EB"/>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1025" name="Google Shape;1025;p11"/>
              <p:cNvSpPr/>
              <p:nvPr/>
            </p:nvSpPr>
            <p:spPr>
              <a:xfrm flipH="1" rot="10800000">
                <a:off x="-771534" y="6813622"/>
                <a:ext cx="5940" cy="1654"/>
              </a:xfrm>
              <a:custGeom>
                <a:rect b="b" l="l" r="r" t="t"/>
                <a:pathLst>
                  <a:path extrusionOk="0" h="1299" w="4664">
                    <a:moveTo>
                      <a:pt x="542" y="-1818"/>
                    </a:moveTo>
                    <a:lnTo>
                      <a:pt x="566" y="-1520"/>
                    </a:lnTo>
                    <a:lnTo>
                      <a:pt x="-4032" y="-518"/>
                    </a:lnTo>
                    <a:lnTo>
                      <a:pt x="-4098" y="-1197"/>
                    </a:lnTo>
                    <a:lnTo>
                      <a:pt x="542" y="-1818"/>
                    </a:ln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1026" name="Google Shape;1026;p11"/>
              <p:cNvSpPr/>
              <p:nvPr/>
            </p:nvSpPr>
            <p:spPr>
              <a:xfrm flipH="1" rot="10800000">
                <a:off x="-766510" y="6807645"/>
                <a:ext cx="568" cy="947"/>
              </a:xfrm>
              <a:custGeom>
                <a:rect b="b" l="l" r="r" t="t"/>
                <a:pathLst>
                  <a:path extrusionOk="0" h="744" w="446">
                    <a:moveTo>
                      <a:pt x="-3653" y="-1080"/>
                    </a:moveTo>
                    <a:lnTo>
                      <a:pt x="-4100" y="-1825"/>
                    </a:lnTo>
                    <a:lnTo>
                      <a:pt x="-3653" y="-1080"/>
                    </a:lnTo>
                  </a:path>
                </a:pathLst>
              </a:custGeom>
              <a:solidFill>
                <a:srgbClr val="D4E8EB"/>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1027" name="Google Shape;1027;p11"/>
              <p:cNvSpPr/>
              <p:nvPr/>
            </p:nvSpPr>
            <p:spPr>
              <a:xfrm flipH="1" rot="10800000">
                <a:off x="-768964" y="6805906"/>
                <a:ext cx="5182" cy="4195"/>
              </a:xfrm>
              <a:custGeom>
                <a:rect b="b" l="l" r="r" t="t"/>
                <a:pathLst>
                  <a:path extrusionOk="0" h="3294" w="4069">
                    <a:moveTo>
                      <a:pt x="-155" y="-1825"/>
                    </a:moveTo>
                    <a:lnTo>
                      <a:pt x="-31" y="-1610"/>
                    </a:lnTo>
                    <a:lnTo>
                      <a:pt x="-3620" y="1469"/>
                    </a:lnTo>
                    <a:lnTo>
                      <a:pt x="-4100" y="700"/>
                    </a:lnTo>
                    <a:lnTo>
                      <a:pt x="-155" y="-1825"/>
                    </a:ln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1028" name="Google Shape;1028;p11"/>
              <p:cNvSpPr/>
              <p:nvPr/>
            </p:nvSpPr>
            <p:spPr>
              <a:xfrm flipH="1" rot="10800000">
                <a:off x="-768659" y="6816184"/>
                <a:ext cx="1409842" cy="516456"/>
              </a:xfrm>
              <a:custGeom>
                <a:rect b="b" l="l" r="r" t="t"/>
                <a:pathLst>
                  <a:path extrusionOk="0" h="405534" w="1107043">
                    <a:moveTo>
                      <a:pt x="1102365" y="281608"/>
                    </a:moveTo>
                    <a:lnTo>
                      <a:pt x="1102356" y="257264"/>
                    </a:lnTo>
                    <a:cubicBezTo>
                      <a:pt x="1102497" y="252712"/>
                      <a:pt x="1099561" y="248118"/>
                      <a:pt x="1093565" y="244658"/>
                    </a:cubicBezTo>
                    <a:lnTo>
                      <a:pt x="676282" y="3540"/>
                    </a:lnTo>
                    <a:cubicBezTo>
                      <a:pt x="664563" y="-3231"/>
                      <a:pt x="645391" y="-3231"/>
                      <a:pt x="633664" y="3540"/>
                    </a:cubicBezTo>
                    <a:lnTo>
                      <a:pt x="4114" y="367311"/>
                    </a:lnTo>
                    <a:cubicBezTo>
                      <a:pt x="-1734" y="370705"/>
                      <a:pt x="-4678" y="375150"/>
                      <a:pt x="-4678" y="379619"/>
                    </a:cubicBezTo>
                    <a:lnTo>
                      <a:pt x="-4654" y="403740"/>
                    </a:lnTo>
                    <a:lnTo>
                      <a:pt x="-4654" y="403996"/>
                    </a:lnTo>
                    <a:cubicBezTo>
                      <a:pt x="-4538" y="399626"/>
                      <a:pt x="-1626" y="395264"/>
                      <a:pt x="4114" y="391944"/>
                    </a:cubicBezTo>
                    <a:lnTo>
                      <a:pt x="633664" y="28173"/>
                    </a:lnTo>
                    <a:cubicBezTo>
                      <a:pt x="645391" y="21394"/>
                      <a:pt x="664563" y="21394"/>
                      <a:pt x="676282" y="28173"/>
                    </a:cubicBezTo>
                    <a:lnTo>
                      <a:pt x="1093565" y="269299"/>
                    </a:lnTo>
                    <a:cubicBezTo>
                      <a:pt x="1099486" y="272710"/>
                      <a:pt x="1102423" y="277229"/>
                      <a:pt x="1102365" y="281724"/>
                    </a:cubicBezTo>
                    <a:lnTo>
                      <a:pt x="1102365" y="281608"/>
                    </a:lnTo>
                  </a:path>
                </a:pathLst>
              </a:custGeom>
              <a:solidFill>
                <a:srgbClr val="DCE7F1"/>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1029" name="Google Shape;1029;p11"/>
              <p:cNvSpPr/>
              <p:nvPr/>
            </p:nvSpPr>
            <p:spPr>
              <a:xfrm flipH="1" rot="10800000">
                <a:off x="-771630" y="6816110"/>
                <a:ext cx="1415792" cy="519507"/>
              </a:xfrm>
              <a:custGeom>
                <a:rect b="b" l="l" r="r" t="t"/>
                <a:pathLst>
                  <a:path extrusionOk="0" h="407930" w="1111715">
                    <a:moveTo>
                      <a:pt x="1097072" y="269603"/>
                    </a:moveTo>
                    <a:lnTo>
                      <a:pt x="679789" y="28485"/>
                    </a:lnTo>
                    <a:cubicBezTo>
                      <a:pt x="673768" y="25008"/>
                      <a:pt x="665795" y="23088"/>
                      <a:pt x="657310" y="23088"/>
                    </a:cubicBezTo>
                    <a:cubicBezTo>
                      <a:pt x="648832" y="23088"/>
                      <a:pt x="640851" y="25008"/>
                      <a:pt x="634822" y="28485"/>
                    </a:cubicBezTo>
                    <a:lnTo>
                      <a:pt x="5272" y="392265"/>
                    </a:lnTo>
                    <a:cubicBezTo>
                      <a:pt x="3212" y="393448"/>
                      <a:pt x="1451" y="394781"/>
                      <a:pt x="12" y="396238"/>
                    </a:cubicBezTo>
                    <a:lnTo>
                      <a:pt x="3" y="381959"/>
                    </a:lnTo>
                    <a:cubicBezTo>
                      <a:pt x="3" y="378177"/>
                      <a:pt x="2708" y="374518"/>
                      <a:pt x="7612" y="371679"/>
                    </a:cubicBezTo>
                    <a:lnTo>
                      <a:pt x="637171" y="7908"/>
                    </a:lnTo>
                    <a:cubicBezTo>
                      <a:pt x="642488" y="4837"/>
                      <a:pt x="649634" y="3140"/>
                      <a:pt x="657310" y="3140"/>
                    </a:cubicBezTo>
                    <a:cubicBezTo>
                      <a:pt x="664977" y="3140"/>
                      <a:pt x="672131" y="4837"/>
                      <a:pt x="677449" y="7908"/>
                    </a:cubicBezTo>
                    <a:lnTo>
                      <a:pt x="1094731" y="249026"/>
                    </a:lnTo>
                    <a:cubicBezTo>
                      <a:pt x="1099760" y="251939"/>
                      <a:pt x="1102464" y="255664"/>
                      <a:pt x="1102348" y="259604"/>
                    </a:cubicBezTo>
                    <a:lnTo>
                      <a:pt x="1102356" y="273584"/>
                    </a:lnTo>
                    <a:cubicBezTo>
                      <a:pt x="1100909" y="272136"/>
                      <a:pt x="1099139" y="270795"/>
                      <a:pt x="1097072" y="269603"/>
                    </a:cubicBezTo>
                    <a:close/>
                    <a:moveTo>
                      <a:pt x="634822" y="3860"/>
                    </a:moveTo>
                    <a:lnTo>
                      <a:pt x="5272" y="367631"/>
                    </a:lnTo>
                    <a:cubicBezTo>
                      <a:pt x="-1138" y="371331"/>
                      <a:pt x="-4678" y="376430"/>
                      <a:pt x="-4678" y="381959"/>
                    </a:cubicBezTo>
                    <a:lnTo>
                      <a:pt x="-4653" y="406336"/>
                    </a:lnTo>
                    <a:lnTo>
                      <a:pt x="20" y="406394"/>
                    </a:lnTo>
                    <a:cubicBezTo>
                      <a:pt x="111" y="402677"/>
                      <a:pt x="2807" y="399094"/>
                      <a:pt x="7612" y="396312"/>
                    </a:cubicBezTo>
                    <a:lnTo>
                      <a:pt x="637171" y="32541"/>
                    </a:lnTo>
                    <a:cubicBezTo>
                      <a:pt x="642488" y="29462"/>
                      <a:pt x="649634" y="27773"/>
                      <a:pt x="657310" y="27773"/>
                    </a:cubicBezTo>
                    <a:cubicBezTo>
                      <a:pt x="664977" y="27773"/>
                      <a:pt x="672131" y="29462"/>
                      <a:pt x="677449" y="32541"/>
                    </a:cubicBezTo>
                    <a:lnTo>
                      <a:pt x="1094731" y="273667"/>
                    </a:lnTo>
                    <a:cubicBezTo>
                      <a:pt x="1099611" y="276473"/>
                      <a:pt x="1102315" y="280091"/>
                      <a:pt x="1102365" y="283848"/>
                    </a:cubicBezTo>
                    <a:lnTo>
                      <a:pt x="1106508" y="283824"/>
                    </a:lnTo>
                    <a:lnTo>
                      <a:pt x="1102365" y="284047"/>
                    </a:lnTo>
                    <a:lnTo>
                      <a:pt x="1102762" y="284055"/>
                    </a:lnTo>
                    <a:lnTo>
                      <a:pt x="1102365" y="284064"/>
                    </a:lnTo>
                    <a:lnTo>
                      <a:pt x="1107038" y="284097"/>
                    </a:lnTo>
                    <a:lnTo>
                      <a:pt x="1107030" y="259679"/>
                    </a:lnTo>
                    <a:cubicBezTo>
                      <a:pt x="1107203" y="254083"/>
                      <a:pt x="1103564" y="248728"/>
                      <a:pt x="1097072" y="244978"/>
                    </a:cubicBezTo>
                    <a:lnTo>
                      <a:pt x="679789" y="3860"/>
                    </a:lnTo>
                    <a:cubicBezTo>
                      <a:pt x="673768" y="375"/>
                      <a:pt x="665795" y="-1537"/>
                      <a:pt x="657310" y="-1537"/>
                    </a:cubicBezTo>
                    <a:cubicBezTo>
                      <a:pt x="648832" y="-1537"/>
                      <a:pt x="640851" y="375"/>
                      <a:pt x="634822" y="3860"/>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1030" name="Google Shape;1030;p11"/>
              <p:cNvSpPr/>
              <p:nvPr/>
            </p:nvSpPr>
            <p:spPr>
              <a:xfrm flipH="1" rot="10800000">
                <a:off x="-765077" y="6805642"/>
                <a:ext cx="726" cy="885"/>
              </a:xfrm>
              <a:custGeom>
                <a:rect b="b" l="l" r="r" t="t"/>
                <a:pathLst>
                  <a:path extrusionOk="0" h="695" w="570">
                    <a:moveTo>
                      <a:pt x="-3531" y="-1132"/>
                    </a:moveTo>
                    <a:lnTo>
                      <a:pt x="-4101" y="-1827"/>
                    </a:lnTo>
                    <a:lnTo>
                      <a:pt x="-3531" y="-1132"/>
                    </a:lnTo>
                  </a:path>
                </a:pathLst>
              </a:custGeom>
              <a:solidFill>
                <a:srgbClr val="D4E8EB"/>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1031" name="Google Shape;1031;p11"/>
              <p:cNvSpPr/>
              <p:nvPr/>
            </p:nvSpPr>
            <p:spPr>
              <a:xfrm flipH="1" rot="10800000">
                <a:off x="-767153" y="6803630"/>
                <a:ext cx="4666" cy="4816"/>
              </a:xfrm>
              <a:custGeom>
                <a:rect b="b" l="l" r="r" t="t"/>
                <a:pathLst>
                  <a:path extrusionOk="0" h="3782" w="3664">
                    <a:moveTo>
                      <a:pt x="-677" y="-1827"/>
                    </a:moveTo>
                    <a:lnTo>
                      <a:pt x="-437" y="-1512"/>
                    </a:lnTo>
                    <a:lnTo>
                      <a:pt x="-3622" y="1956"/>
                    </a:lnTo>
                    <a:lnTo>
                      <a:pt x="-4101" y="1385"/>
                    </a:lnTo>
                    <a:lnTo>
                      <a:pt x="-677" y="-1827"/>
                    </a:ln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1032" name="Google Shape;1032;p11"/>
              <p:cNvSpPr/>
              <p:nvPr/>
            </p:nvSpPr>
            <p:spPr>
              <a:xfrm flipH="1" rot="10800000">
                <a:off x="-760938" y="6801890"/>
                <a:ext cx="820" cy="621"/>
              </a:xfrm>
              <a:custGeom>
                <a:rect b="b" l="l" r="r" t="t"/>
                <a:pathLst>
                  <a:path extrusionOk="0" h="488" w="644">
                    <a:moveTo>
                      <a:pt x="-3460" y="-1343"/>
                    </a:moveTo>
                    <a:lnTo>
                      <a:pt x="-4105" y="-1831"/>
                    </a:lnTo>
                    <a:lnTo>
                      <a:pt x="-3460" y="-1343"/>
                    </a:lnTo>
                  </a:path>
                </a:pathLst>
              </a:custGeom>
              <a:solidFill>
                <a:srgbClr val="D4E8EB"/>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1033" name="Google Shape;1033;p11"/>
              <p:cNvSpPr/>
              <p:nvPr/>
            </p:nvSpPr>
            <p:spPr>
              <a:xfrm flipH="1" rot="10800000">
                <a:off x="-762393" y="6799444"/>
                <a:ext cx="3697" cy="5502"/>
              </a:xfrm>
              <a:custGeom>
                <a:rect b="b" l="l" r="r" t="t"/>
                <a:pathLst>
                  <a:path extrusionOk="0" h="4320" w="2903">
                    <a:moveTo>
                      <a:pt x="-1607" y="-1831"/>
                    </a:moveTo>
                    <a:lnTo>
                      <a:pt x="-1202" y="-1525"/>
                    </a:lnTo>
                    <a:lnTo>
                      <a:pt x="-3658" y="2490"/>
                    </a:lnTo>
                    <a:lnTo>
                      <a:pt x="-4105" y="2150"/>
                    </a:lnTo>
                    <a:lnTo>
                      <a:pt x="-1607" y="-1831"/>
                    </a:ln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1034" name="Google Shape;1034;p11"/>
              <p:cNvSpPr/>
              <p:nvPr/>
            </p:nvSpPr>
            <p:spPr>
              <a:xfrm flipH="1" rot="10800000">
                <a:off x="-763245" y="6803704"/>
                <a:ext cx="810" cy="821"/>
              </a:xfrm>
              <a:custGeom>
                <a:rect b="b" l="l" r="r" t="t"/>
                <a:pathLst>
                  <a:path extrusionOk="0" h="645" w="636">
                    <a:moveTo>
                      <a:pt x="-4103" y="-1829"/>
                    </a:moveTo>
                    <a:lnTo>
                      <a:pt x="-3466" y="-1183"/>
                    </a:lnTo>
                    <a:lnTo>
                      <a:pt x="-4103" y="-1829"/>
                    </a:lnTo>
                  </a:path>
                </a:pathLst>
              </a:custGeom>
              <a:solidFill>
                <a:srgbClr val="D4E8EB"/>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1035" name="Google Shape;1035;p11"/>
              <p:cNvSpPr/>
              <p:nvPr/>
            </p:nvSpPr>
            <p:spPr>
              <a:xfrm flipH="1" rot="10800000">
                <a:off x="-765131" y="6801531"/>
                <a:ext cx="4739" cy="5092"/>
              </a:xfrm>
              <a:custGeom>
                <a:rect b="b" l="l" r="r" t="t"/>
                <a:pathLst>
                  <a:path extrusionOk="0" h="3998" w="3721">
                    <a:moveTo>
                      <a:pt x="-968" y="-1829"/>
                    </a:moveTo>
                    <a:lnTo>
                      <a:pt x="-381" y="-1250"/>
                    </a:lnTo>
                    <a:lnTo>
                      <a:pt x="-3582" y="2169"/>
                    </a:lnTo>
                    <a:lnTo>
                      <a:pt x="-4103" y="1647"/>
                    </a:lnTo>
                    <a:lnTo>
                      <a:pt x="-968" y="-1829"/>
                    </a:ln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grpSp>
        <p:grpSp>
          <p:nvGrpSpPr>
            <p:cNvPr id="1036" name="Google Shape;1036;p11"/>
            <p:cNvGrpSpPr/>
            <p:nvPr/>
          </p:nvGrpSpPr>
          <p:grpSpPr>
            <a:xfrm>
              <a:off x="1323154" y="4930179"/>
              <a:ext cx="1413236" cy="858644"/>
              <a:chOff x="169835" y="7317962"/>
              <a:chExt cx="1275357" cy="774872"/>
            </a:xfrm>
          </p:grpSpPr>
          <p:sp>
            <p:nvSpPr>
              <p:cNvPr id="1037" name="Google Shape;1037;p11"/>
              <p:cNvSpPr/>
              <p:nvPr/>
            </p:nvSpPr>
            <p:spPr>
              <a:xfrm flipH="1" rot="10800000">
                <a:off x="172808" y="7320940"/>
                <a:ext cx="1269407" cy="733487"/>
              </a:xfrm>
              <a:custGeom>
                <a:rect b="b" l="l" r="r" t="t"/>
                <a:pathLst>
                  <a:path extrusionOk="0" h="575952" w="996770">
                    <a:moveTo>
                      <a:pt x="369869" y="570194"/>
                    </a:moveTo>
                    <a:cubicBezTo>
                      <a:pt x="381133" y="576700"/>
                      <a:pt x="399552" y="576700"/>
                      <a:pt x="410801" y="570194"/>
                    </a:cubicBezTo>
                    <a:lnTo>
                      <a:pt x="982927" y="239606"/>
                    </a:lnTo>
                    <a:cubicBezTo>
                      <a:pt x="994192" y="233108"/>
                      <a:pt x="994192" y="222464"/>
                      <a:pt x="982927" y="215949"/>
                    </a:cubicBezTo>
                    <a:lnTo>
                      <a:pt x="616113" y="4000"/>
                    </a:lnTo>
                    <a:cubicBezTo>
                      <a:pt x="604848" y="-2506"/>
                      <a:pt x="586429" y="-2506"/>
                      <a:pt x="575173" y="4000"/>
                    </a:cubicBezTo>
                    <a:lnTo>
                      <a:pt x="3047" y="334580"/>
                    </a:lnTo>
                    <a:cubicBezTo>
                      <a:pt x="-8210" y="341102"/>
                      <a:pt x="-8210" y="351747"/>
                      <a:pt x="3055" y="358245"/>
                    </a:cubicBezTo>
                    <a:lnTo>
                      <a:pt x="369869" y="570194"/>
                    </a:lnTo>
                  </a:path>
                </a:pathLst>
              </a:custGeom>
              <a:solidFill>
                <a:srgbClr val="FFFFFF"/>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1038" name="Google Shape;1038;p11"/>
              <p:cNvSpPr/>
              <p:nvPr/>
            </p:nvSpPr>
            <p:spPr>
              <a:xfrm flipH="1" rot="10800000">
                <a:off x="169835" y="7317962"/>
                <a:ext cx="1275357" cy="739453"/>
              </a:xfrm>
              <a:custGeom>
                <a:rect b="b" l="l" r="r" t="t"/>
                <a:pathLst>
                  <a:path extrusionOk="0" h="580637" w="1001442">
                    <a:moveTo>
                      <a:pt x="373370" y="570521"/>
                    </a:moveTo>
                    <a:lnTo>
                      <a:pt x="6556" y="358572"/>
                    </a:lnTo>
                    <a:cubicBezTo>
                      <a:pt x="1867" y="355857"/>
                      <a:pt x="-722" y="352380"/>
                      <a:pt x="-722" y="348771"/>
                    </a:cubicBezTo>
                    <a:cubicBezTo>
                      <a:pt x="-722" y="345162"/>
                      <a:pt x="1858" y="341678"/>
                      <a:pt x="6548" y="338963"/>
                    </a:cubicBezTo>
                    <a:lnTo>
                      <a:pt x="578683" y="8375"/>
                    </a:lnTo>
                    <a:cubicBezTo>
                      <a:pt x="583769" y="5428"/>
                      <a:pt x="590626" y="3806"/>
                      <a:pt x="597978" y="3806"/>
                    </a:cubicBezTo>
                    <a:cubicBezTo>
                      <a:pt x="605331" y="3806"/>
                      <a:pt x="612179" y="5428"/>
                      <a:pt x="617282" y="8375"/>
                    </a:cubicBezTo>
                    <a:lnTo>
                      <a:pt x="984097" y="220332"/>
                    </a:lnTo>
                    <a:cubicBezTo>
                      <a:pt x="988786" y="223039"/>
                      <a:pt x="991375" y="226524"/>
                      <a:pt x="991375" y="230124"/>
                    </a:cubicBezTo>
                    <a:cubicBezTo>
                      <a:pt x="991375" y="233741"/>
                      <a:pt x="988786" y="237226"/>
                      <a:pt x="984097" y="239933"/>
                    </a:cubicBezTo>
                    <a:lnTo>
                      <a:pt x="411970" y="570521"/>
                    </a:lnTo>
                    <a:cubicBezTo>
                      <a:pt x="406883" y="573467"/>
                      <a:pt x="400019" y="575081"/>
                      <a:pt x="392675" y="575081"/>
                    </a:cubicBezTo>
                    <a:cubicBezTo>
                      <a:pt x="385322" y="575081"/>
                      <a:pt x="378465" y="573467"/>
                      <a:pt x="373370" y="570521"/>
                    </a:cubicBezTo>
                    <a:close/>
                    <a:moveTo>
                      <a:pt x="576342" y="4319"/>
                    </a:moveTo>
                    <a:lnTo>
                      <a:pt x="4216" y="334907"/>
                    </a:lnTo>
                    <a:cubicBezTo>
                      <a:pt x="-1987" y="338491"/>
                      <a:pt x="-5395" y="343416"/>
                      <a:pt x="-5395" y="348771"/>
                    </a:cubicBezTo>
                    <a:cubicBezTo>
                      <a:pt x="-5395" y="354127"/>
                      <a:pt x="-1979" y="359035"/>
                      <a:pt x="4216" y="362619"/>
                    </a:cubicBezTo>
                    <a:lnTo>
                      <a:pt x="371038" y="574568"/>
                    </a:lnTo>
                    <a:cubicBezTo>
                      <a:pt x="376828" y="577920"/>
                      <a:pt x="384511" y="579758"/>
                      <a:pt x="392675" y="579758"/>
                    </a:cubicBezTo>
                    <a:cubicBezTo>
                      <a:pt x="400829" y="579758"/>
                      <a:pt x="408521" y="577920"/>
                      <a:pt x="414310" y="574568"/>
                    </a:cubicBezTo>
                    <a:lnTo>
                      <a:pt x="986437" y="243980"/>
                    </a:lnTo>
                    <a:cubicBezTo>
                      <a:pt x="992632" y="240396"/>
                      <a:pt x="996047" y="235480"/>
                      <a:pt x="996047" y="230124"/>
                    </a:cubicBezTo>
                    <a:cubicBezTo>
                      <a:pt x="996047" y="224777"/>
                      <a:pt x="992632" y="219852"/>
                      <a:pt x="986437" y="216276"/>
                    </a:cubicBezTo>
                    <a:lnTo>
                      <a:pt x="619614" y="4319"/>
                    </a:lnTo>
                    <a:cubicBezTo>
                      <a:pt x="613825" y="975"/>
                      <a:pt x="606133" y="-879"/>
                      <a:pt x="597978" y="-879"/>
                    </a:cubicBezTo>
                    <a:cubicBezTo>
                      <a:pt x="589815" y="-879"/>
                      <a:pt x="582132" y="975"/>
                      <a:pt x="576342" y="4319"/>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1039" name="Google Shape;1039;p11"/>
              <p:cNvSpPr/>
              <p:nvPr/>
            </p:nvSpPr>
            <p:spPr>
              <a:xfrm flipH="1" rot="10800000">
                <a:off x="236613" y="7357800"/>
                <a:ext cx="1086805" cy="627982"/>
              </a:xfrm>
              <a:custGeom>
                <a:rect b="b" l="l" r="r" t="t"/>
                <a:pathLst>
                  <a:path extrusionOk="0" h="493107" w="853386">
                    <a:moveTo>
                      <a:pt x="494187" y="1054"/>
                    </a:moveTo>
                    <a:cubicBezTo>
                      <a:pt x="498695" y="-1545"/>
                      <a:pt x="506064" y="-1545"/>
                      <a:pt x="510571" y="1046"/>
                    </a:cubicBezTo>
                    <a:lnTo>
                      <a:pt x="844634" y="194089"/>
                    </a:lnTo>
                    <a:cubicBezTo>
                      <a:pt x="849141" y="196697"/>
                      <a:pt x="849141" y="200951"/>
                      <a:pt x="844634" y="203550"/>
                    </a:cubicBezTo>
                    <a:lnTo>
                      <a:pt x="348440" y="490268"/>
                    </a:lnTo>
                    <a:cubicBezTo>
                      <a:pt x="343941" y="492859"/>
                      <a:pt x="336572" y="492859"/>
                      <a:pt x="332072" y="490268"/>
                    </a:cubicBezTo>
                    <a:lnTo>
                      <a:pt x="-1998" y="297225"/>
                    </a:lnTo>
                    <a:cubicBezTo>
                      <a:pt x="-6497" y="294617"/>
                      <a:pt x="-6497" y="290363"/>
                      <a:pt x="-1998" y="287772"/>
                    </a:cubicBezTo>
                    <a:lnTo>
                      <a:pt x="494187" y="1054"/>
                    </a:lnTo>
                  </a:path>
                </a:pathLst>
              </a:custGeom>
              <a:solidFill>
                <a:srgbClr val="DCE7F1"/>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1040" name="Google Shape;1040;p11"/>
              <p:cNvSpPr/>
              <p:nvPr/>
            </p:nvSpPr>
            <p:spPr>
              <a:xfrm flipH="1" rot="10800000">
                <a:off x="235128" y="7356391"/>
                <a:ext cx="1089777" cy="630881"/>
              </a:xfrm>
              <a:custGeom>
                <a:rect b="b" l="l" r="r" t="t"/>
                <a:pathLst>
                  <a:path extrusionOk="0" h="495383" w="855720">
                    <a:moveTo>
                      <a:pt x="333818" y="490420"/>
                    </a:moveTo>
                    <a:lnTo>
                      <a:pt x="-245" y="297377"/>
                    </a:lnTo>
                    <a:cubicBezTo>
                      <a:pt x="-2039" y="296334"/>
                      <a:pt x="-3040" y="295018"/>
                      <a:pt x="-3040" y="293669"/>
                    </a:cubicBezTo>
                    <a:cubicBezTo>
                      <a:pt x="-3040" y="292311"/>
                      <a:pt x="-2039" y="290995"/>
                      <a:pt x="-245" y="289952"/>
                    </a:cubicBezTo>
                    <a:lnTo>
                      <a:pt x="495940" y="3234"/>
                    </a:lnTo>
                    <a:cubicBezTo>
                      <a:pt x="499951" y="925"/>
                      <a:pt x="507147" y="925"/>
                      <a:pt x="511142" y="3234"/>
                    </a:cubicBezTo>
                    <a:lnTo>
                      <a:pt x="845221" y="196269"/>
                    </a:lnTo>
                    <a:cubicBezTo>
                      <a:pt x="847015" y="197312"/>
                      <a:pt x="848016" y="198637"/>
                      <a:pt x="848008" y="199994"/>
                    </a:cubicBezTo>
                    <a:cubicBezTo>
                      <a:pt x="848008" y="201343"/>
                      <a:pt x="847015" y="202668"/>
                      <a:pt x="845221" y="203702"/>
                    </a:cubicBezTo>
                    <a:lnTo>
                      <a:pt x="349028" y="490420"/>
                    </a:lnTo>
                    <a:cubicBezTo>
                      <a:pt x="347026" y="491571"/>
                      <a:pt x="344313" y="492208"/>
                      <a:pt x="341418" y="492208"/>
                    </a:cubicBezTo>
                    <a:cubicBezTo>
                      <a:pt x="338524" y="492208"/>
                      <a:pt x="335819" y="491571"/>
                      <a:pt x="333818" y="490420"/>
                    </a:cubicBezTo>
                    <a:close/>
                    <a:moveTo>
                      <a:pt x="494774" y="1206"/>
                    </a:moveTo>
                    <a:lnTo>
                      <a:pt x="-1411" y="287924"/>
                    </a:lnTo>
                    <a:cubicBezTo>
                      <a:pt x="-3967" y="289406"/>
                      <a:pt x="-5372" y="291442"/>
                      <a:pt x="-5372" y="293669"/>
                    </a:cubicBezTo>
                    <a:cubicBezTo>
                      <a:pt x="-5381" y="295895"/>
                      <a:pt x="-3975" y="297931"/>
                      <a:pt x="-1411" y="299413"/>
                    </a:cubicBezTo>
                    <a:lnTo>
                      <a:pt x="332643" y="492448"/>
                    </a:lnTo>
                    <a:cubicBezTo>
                      <a:pt x="337358" y="495172"/>
                      <a:pt x="345496" y="495163"/>
                      <a:pt x="350193" y="492448"/>
                    </a:cubicBezTo>
                    <a:lnTo>
                      <a:pt x="846387" y="205730"/>
                    </a:lnTo>
                    <a:cubicBezTo>
                      <a:pt x="848934" y="204249"/>
                      <a:pt x="850349" y="202213"/>
                      <a:pt x="850349" y="199994"/>
                    </a:cubicBezTo>
                    <a:cubicBezTo>
                      <a:pt x="850349" y="197759"/>
                      <a:pt x="848942" y="195723"/>
                      <a:pt x="846387" y="194233"/>
                    </a:cubicBezTo>
                    <a:lnTo>
                      <a:pt x="512316" y="1206"/>
                    </a:lnTo>
                    <a:cubicBezTo>
                      <a:pt x="509967" y="-151"/>
                      <a:pt x="506849" y="-896"/>
                      <a:pt x="503541" y="-896"/>
                    </a:cubicBezTo>
                    <a:cubicBezTo>
                      <a:pt x="500249" y="-896"/>
                      <a:pt x="497123" y="-151"/>
                      <a:pt x="494774" y="1206"/>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1041" name="Google Shape;1041;p11"/>
              <p:cNvSpPr/>
              <p:nvPr/>
            </p:nvSpPr>
            <p:spPr>
              <a:xfrm flipH="1" rot="10800000">
                <a:off x="172816" y="7612603"/>
                <a:ext cx="1269386" cy="477252"/>
              </a:xfrm>
              <a:custGeom>
                <a:rect b="b" l="l" r="r" t="t"/>
                <a:pathLst>
                  <a:path extrusionOk="0" h="374750" w="996753">
                    <a:moveTo>
                      <a:pt x="-5370" y="374047"/>
                    </a:moveTo>
                    <a:cubicBezTo>
                      <a:pt x="-5213" y="369875"/>
                      <a:pt x="-2426" y="365745"/>
                      <a:pt x="3041" y="362575"/>
                    </a:cubicBezTo>
                    <a:lnTo>
                      <a:pt x="575168" y="31995"/>
                    </a:lnTo>
                    <a:cubicBezTo>
                      <a:pt x="586424" y="25489"/>
                      <a:pt x="604843" y="25489"/>
                      <a:pt x="616108" y="31995"/>
                    </a:cubicBezTo>
                    <a:lnTo>
                      <a:pt x="982922" y="243944"/>
                    </a:lnTo>
                    <a:cubicBezTo>
                      <a:pt x="988381" y="247106"/>
                      <a:pt x="991176" y="251236"/>
                      <a:pt x="991341" y="255392"/>
                    </a:cubicBezTo>
                    <a:lnTo>
                      <a:pt x="991358" y="255392"/>
                    </a:lnTo>
                    <a:lnTo>
                      <a:pt x="991358" y="227431"/>
                    </a:lnTo>
                    <a:cubicBezTo>
                      <a:pt x="991126" y="223317"/>
                      <a:pt x="988331" y="219245"/>
                      <a:pt x="982922" y="216132"/>
                    </a:cubicBezTo>
                    <a:lnTo>
                      <a:pt x="616108" y="4183"/>
                    </a:lnTo>
                    <a:cubicBezTo>
                      <a:pt x="604843" y="-2331"/>
                      <a:pt x="586424" y="-2331"/>
                      <a:pt x="575168" y="4175"/>
                    </a:cubicBezTo>
                    <a:lnTo>
                      <a:pt x="3041" y="334771"/>
                    </a:lnTo>
                    <a:cubicBezTo>
                      <a:pt x="-2517" y="337983"/>
                      <a:pt x="-5337" y="342212"/>
                      <a:pt x="-5395" y="346450"/>
                    </a:cubicBezTo>
                    <a:lnTo>
                      <a:pt x="-5395" y="374030"/>
                    </a:lnTo>
                    <a:lnTo>
                      <a:pt x="-5370" y="374047"/>
                    </a:lnTo>
                  </a:path>
                </a:pathLst>
              </a:custGeom>
              <a:solidFill>
                <a:srgbClr val="DCE7F1"/>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1042" name="Google Shape;1042;p11"/>
              <p:cNvSpPr/>
              <p:nvPr/>
            </p:nvSpPr>
            <p:spPr>
              <a:xfrm flipH="1" rot="10800000">
                <a:off x="169835" y="7607448"/>
                <a:ext cx="1275347" cy="485386"/>
              </a:xfrm>
              <a:custGeom>
                <a:rect b="b" l="l" r="r" t="t"/>
                <a:pathLst>
                  <a:path extrusionOk="0" h="381137" w="1001434">
                    <a:moveTo>
                      <a:pt x="986437" y="244263"/>
                    </a:moveTo>
                    <a:lnTo>
                      <a:pt x="619614" y="32305"/>
                    </a:lnTo>
                    <a:cubicBezTo>
                      <a:pt x="613825" y="28961"/>
                      <a:pt x="606133" y="27107"/>
                      <a:pt x="597978" y="27107"/>
                    </a:cubicBezTo>
                    <a:cubicBezTo>
                      <a:pt x="589815" y="27107"/>
                      <a:pt x="582132" y="28961"/>
                      <a:pt x="576342" y="32305"/>
                    </a:cubicBezTo>
                    <a:lnTo>
                      <a:pt x="4216" y="362893"/>
                    </a:lnTo>
                    <a:cubicBezTo>
                      <a:pt x="2305" y="364002"/>
                      <a:pt x="651" y="365244"/>
                      <a:pt x="-714" y="366585"/>
                    </a:cubicBezTo>
                    <a:lnTo>
                      <a:pt x="-722" y="348813"/>
                    </a:lnTo>
                    <a:cubicBezTo>
                      <a:pt x="-664" y="345254"/>
                      <a:pt x="1917" y="341811"/>
                      <a:pt x="6548" y="339129"/>
                    </a:cubicBezTo>
                    <a:lnTo>
                      <a:pt x="578683" y="8533"/>
                    </a:lnTo>
                    <a:cubicBezTo>
                      <a:pt x="583769" y="5586"/>
                      <a:pt x="590618" y="3972"/>
                      <a:pt x="597962" y="3972"/>
                    </a:cubicBezTo>
                    <a:lnTo>
                      <a:pt x="597970" y="3972"/>
                    </a:lnTo>
                    <a:cubicBezTo>
                      <a:pt x="605331" y="3972"/>
                      <a:pt x="612179" y="5595"/>
                      <a:pt x="617282" y="8541"/>
                    </a:cubicBezTo>
                    <a:lnTo>
                      <a:pt x="984105" y="220498"/>
                    </a:lnTo>
                    <a:cubicBezTo>
                      <a:pt x="988596" y="223089"/>
                      <a:pt x="991168" y="226425"/>
                      <a:pt x="991358" y="229769"/>
                    </a:cubicBezTo>
                    <a:lnTo>
                      <a:pt x="991358" y="247954"/>
                    </a:lnTo>
                    <a:cubicBezTo>
                      <a:pt x="989993" y="246605"/>
                      <a:pt x="988339" y="245364"/>
                      <a:pt x="986437" y="244263"/>
                    </a:cubicBezTo>
                    <a:close/>
                    <a:moveTo>
                      <a:pt x="576342" y="4485"/>
                    </a:moveTo>
                    <a:lnTo>
                      <a:pt x="4216" y="335081"/>
                    </a:lnTo>
                    <a:cubicBezTo>
                      <a:pt x="-1905" y="338616"/>
                      <a:pt x="-5320" y="343475"/>
                      <a:pt x="-5395" y="348789"/>
                    </a:cubicBezTo>
                    <a:lnTo>
                      <a:pt x="-5387" y="376369"/>
                    </a:lnTo>
                    <a:lnTo>
                      <a:pt x="-5362" y="377710"/>
                    </a:lnTo>
                    <a:lnTo>
                      <a:pt x="-838" y="380433"/>
                    </a:lnTo>
                    <a:lnTo>
                      <a:pt x="-689" y="376476"/>
                    </a:lnTo>
                    <a:cubicBezTo>
                      <a:pt x="-557" y="372958"/>
                      <a:pt x="2007" y="369573"/>
                      <a:pt x="6548" y="366949"/>
                    </a:cubicBezTo>
                    <a:lnTo>
                      <a:pt x="578683" y="36361"/>
                    </a:lnTo>
                    <a:cubicBezTo>
                      <a:pt x="583769" y="33415"/>
                      <a:pt x="590626" y="31792"/>
                      <a:pt x="597978" y="31792"/>
                    </a:cubicBezTo>
                    <a:cubicBezTo>
                      <a:pt x="605331" y="31792"/>
                      <a:pt x="612179" y="33415"/>
                      <a:pt x="617282" y="36361"/>
                    </a:cubicBezTo>
                    <a:lnTo>
                      <a:pt x="984097" y="248319"/>
                    </a:lnTo>
                    <a:cubicBezTo>
                      <a:pt x="988629" y="250934"/>
                      <a:pt x="991209" y="254311"/>
                      <a:pt x="991341" y="257829"/>
                    </a:cubicBezTo>
                    <a:lnTo>
                      <a:pt x="991441" y="260072"/>
                    </a:lnTo>
                    <a:lnTo>
                      <a:pt x="996039" y="260072"/>
                    </a:lnTo>
                    <a:lnTo>
                      <a:pt x="996031" y="229653"/>
                    </a:lnTo>
                    <a:cubicBezTo>
                      <a:pt x="995750" y="224538"/>
                      <a:pt x="992351" y="219845"/>
                      <a:pt x="986437" y="216443"/>
                    </a:cubicBezTo>
                    <a:lnTo>
                      <a:pt x="619614" y="4494"/>
                    </a:lnTo>
                    <a:cubicBezTo>
                      <a:pt x="613825" y="1141"/>
                      <a:pt x="606133" y="-704"/>
                      <a:pt x="597970" y="-704"/>
                    </a:cubicBezTo>
                    <a:lnTo>
                      <a:pt x="597962" y="-704"/>
                    </a:lnTo>
                    <a:cubicBezTo>
                      <a:pt x="589815" y="-704"/>
                      <a:pt x="582132" y="1133"/>
                      <a:pt x="576342" y="4485"/>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grpSp>
      </p:grpSp>
      <p:sp>
        <p:nvSpPr>
          <p:cNvPr id="1043" name="Google Shape;1043;p11"/>
          <p:cNvSpPr txBox="1"/>
          <p:nvPr/>
        </p:nvSpPr>
        <p:spPr>
          <a:xfrm>
            <a:off x="2946847" y="1476951"/>
            <a:ext cx="2604505" cy="349823"/>
          </a:xfrm>
          <a:prstGeom prst="rect">
            <a:avLst/>
          </a:prstGeom>
          <a:no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None/>
            </a:pPr>
            <a:r>
              <a:t/>
            </a:r>
            <a:endParaRPr b="0" i="0" sz="900" u="none" cap="none" strike="noStrike">
              <a:solidFill>
                <a:srgbClr val="FFFFFF"/>
              </a:solidFill>
              <a:latin typeface="Montserrat SemiBold"/>
              <a:ea typeface="Montserrat SemiBold"/>
              <a:cs typeface="Montserrat SemiBold"/>
              <a:sym typeface="Montserrat SemiBold"/>
            </a:endParaRPr>
          </a:p>
        </p:txBody>
      </p:sp>
      <p:pic>
        <p:nvPicPr>
          <p:cNvPr id="1044" name="Google Shape;1044;p11"/>
          <p:cNvPicPr preferRelativeResize="0"/>
          <p:nvPr/>
        </p:nvPicPr>
        <p:blipFill rotWithShape="1">
          <a:blip r:embed="rId3">
            <a:alphaModFix/>
          </a:blip>
          <a:srcRect b="15483" l="7311" r="8700" t="15556"/>
          <a:stretch/>
        </p:blipFill>
        <p:spPr>
          <a:xfrm>
            <a:off x="2778014" y="2582398"/>
            <a:ext cx="1341242" cy="1101234"/>
          </a:xfrm>
          <a:prstGeom prst="rect">
            <a:avLst/>
          </a:prstGeom>
          <a:noFill/>
          <a:ln>
            <a:noFill/>
          </a:ln>
        </p:spPr>
      </p:pic>
      <p:sp>
        <p:nvSpPr>
          <p:cNvPr id="1045" name="Google Shape;1045;p11"/>
          <p:cNvSpPr txBox="1"/>
          <p:nvPr/>
        </p:nvSpPr>
        <p:spPr>
          <a:xfrm>
            <a:off x="4173075" y="2998750"/>
            <a:ext cx="1305340" cy="553968"/>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73763"/>
                </a:solidFill>
                <a:latin typeface="Arial"/>
                <a:ea typeface="Arial"/>
                <a:cs typeface="Arial"/>
                <a:sym typeface="Arial"/>
              </a:rPr>
              <a:t>고인범 | 유준영</a:t>
            </a:r>
            <a:endParaRPr b="0" i="0" sz="1200" u="none" cap="none" strike="noStrike">
              <a:solidFill>
                <a:srgbClr val="073763"/>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73763"/>
                </a:solidFill>
                <a:latin typeface="Arial"/>
                <a:ea typeface="Arial"/>
                <a:cs typeface="Arial"/>
                <a:sym typeface="Arial"/>
              </a:rPr>
              <a:t>이종서 | 공지연</a:t>
            </a:r>
            <a:endParaRPr b="0" i="0" sz="1200" u="none" cap="none" strike="noStrike">
              <a:solidFill>
                <a:srgbClr val="073763"/>
              </a:solidFill>
              <a:latin typeface="Arial"/>
              <a:ea typeface="Arial"/>
              <a:cs typeface="Arial"/>
              <a:sym typeface="Arial"/>
            </a:endParaRPr>
          </a:p>
        </p:txBody>
      </p:sp>
      <p:pic>
        <p:nvPicPr>
          <p:cNvPr id="1046" name="Google Shape;1046;p11"/>
          <p:cNvPicPr preferRelativeResize="0"/>
          <p:nvPr/>
        </p:nvPicPr>
        <p:blipFill rotWithShape="1">
          <a:blip r:embed="rId4">
            <a:alphaModFix/>
          </a:blip>
          <a:srcRect b="0" l="0" r="0" t="0"/>
          <a:stretch/>
        </p:blipFill>
        <p:spPr>
          <a:xfrm>
            <a:off x="4221968" y="2673307"/>
            <a:ext cx="800820" cy="329749"/>
          </a:xfrm>
          <a:prstGeom prst="rect">
            <a:avLst/>
          </a:prstGeom>
          <a:noFill/>
          <a:ln>
            <a:noFill/>
          </a:ln>
        </p:spPr>
      </p:pic>
      <p:sp>
        <p:nvSpPr>
          <p:cNvPr id="1047" name="Google Shape;1047;p11"/>
          <p:cNvSpPr txBox="1"/>
          <p:nvPr/>
        </p:nvSpPr>
        <p:spPr>
          <a:xfrm>
            <a:off x="1480937" y="1113722"/>
            <a:ext cx="5862837" cy="307777"/>
          </a:xfrm>
          <a:prstGeom prst="rect">
            <a:avLst/>
          </a:prstGeom>
          <a:solidFill>
            <a:srgbClr val="0E2E52"/>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1400" u="none" cap="none" strike="noStrike">
                <a:solidFill>
                  <a:schemeClr val="lt1"/>
                </a:solidFill>
                <a:latin typeface="Arial"/>
                <a:ea typeface="Arial"/>
                <a:cs typeface="Arial"/>
                <a:sym typeface="Arial"/>
              </a:rPr>
              <a:t>B2G 입찰지원 스타트업 입찰메이트를 위한 사내 RAG 시스템 구축</a:t>
            </a:r>
            <a:endParaRPr/>
          </a:p>
        </p:txBody>
      </p:sp>
      <p:sp>
        <p:nvSpPr>
          <p:cNvPr id="1048" name="Google Shape;1048;p11"/>
          <p:cNvSpPr txBox="1"/>
          <p:nvPr/>
        </p:nvSpPr>
        <p:spPr>
          <a:xfrm>
            <a:off x="1672590" y="1621190"/>
            <a:ext cx="5277048" cy="58477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US" sz="3200" u="none" cap="none" strike="noStrike">
                <a:solidFill>
                  <a:srgbClr val="002060"/>
                </a:solidFill>
                <a:latin typeface="Arial"/>
                <a:ea typeface="Arial"/>
                <a:cs typeface="Arial"/>
                <a:sym typeface="Arial"/>
              </a:rPr>
              <a:t>Data Preprocessing </a:t>
            </a:r>
            <a:endParaRPr/>
          </a:p>
        </p:txBody>
      </p:sp>
      <p:grpSp>
        <p:nvGrpSpPr>
          <p:cNvPr id="1049" name="Google Shape;1049;p11"/>
          <p:cNvGrpSpPr/>
          <p:nvPr/>
        </p:nvGrpSpPr>
        <p:grpSpPr>
          <a:xfrm>
            <a:off x="1480937" y="1590028"/>
            <a:ext cx="5742821" cy="699468"/>
            <a:chOff x="1480937" y="1474477"/>
            <a:chExt cx="5687494" cy="699468"/>
          </a:xfrm>
        </p:grpSpPr>
        <p:cxnSp>
          <p:nvCxnSpPr>
            <p:cNvPr id="1050" name="Google Shape;1050;p11"/>
            <p:cNvCxnSpPr>
              <a:endCxn id="919" idx="33"/>
            </p:cNvCxnSpPr>
            <p:nvPr/>
          </p:nvCxnSpPr>
          <p:spPr>
            <a:xfrm>
              <a:off x="1480937" y="2170345"/>
              <a:ext cx="5687400" cy="3600"/>
            </a:xfrm>
            <a:prstGeom prst="straightConnector1">
              <a:avLst/>
            </a:prstGeom>
            <a:noFill/>
            <a:ln cap="flat" cmpd="sng" w="12700">
              <a:solidFill>
                <a:srgbClr val="7F7F7F"/>
              </a:solidFill>
              <a:prstDash val="solid"/>
              <a:miter lim="800000"/>
              <a:headEnd len="sm" w="sm" type="none"/>
              <a:tailEnd len="sm" w="sm" type="none"/>
            </a:ln>
          </p:spPr>
        </p:cxnSp>
        <p:cxnSp>
          <p:nvCxnSpPr>
            <p:cNvPr id="1051" name="Google Shape;1051;p11"/>
            <p:cNvCxnSpPr/>
            <p:nvPr/>
          </p:nvCxnSpPr>
          <p:spPr>
            <a:xfrm>
              <a:off x="1480937" y="1474477"/>
              <a:ext cx="5687494" cy="3590"/>
            </a:xfrm>
            <a:prstGeom prst="straightConnector1">
              <a:avLst/>
            </a:prstGeom>
            <a:noFill/>
            <a:ln cap="flat" cmpd="sng" w="12700">
              <a:solidFill>
                <a:srgbClr val="7F7F7F"/>
              </a:solidFill>
              <a:prstDash val="solid"/>
              <a:miter lim="800000"/>
              <a:headEnd len="sm" w="sm" type="none"/>
              <a:tailEnd len="sm" w="sm" type="none"/>
            </a:ln>
          </p:spPr>
        </p:cxn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5" name="Shape 1055"/>
        <p:cNvGrpSpPr/>
        <p:nvPr/>
      </p:nvGrpSpPr>
      <p:grpSpPr>
        <a:xfrm>
          <a:off x="0" y="0"/>
          <a:ext cx="0" cy="0"/>
          <a:chOff x="0" y="0"/>
          <a:chExt cx="0" cy="0"/>
        </a:xfrm>
      </p:grpSpPr>
      <p:sp>
        <p:nvSpPr>
          <p:cNvPr id="1056" name="Google Shape;1056;p12"/>
          <p:cNvSpPr/>
          <p:nvPr/>
        </p:nvSpPr>
        <p:spPr>
          <a:xfrm>
            <a:off x="0" y="828675"/>
            <a:ext cx="9144001" cy="4314825"/>
          </a:xfrm>
          <a:prstGeom prst="rect">
            <a:avLst/>
          </a:prstGeom>
          <a:solidFill>
            <a:srgbClr val="F2F2F2"/>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Montserrat"/>
              <a:ea typeface="Montserrat"/>
              <a:cs typeface="Montserrat"/>
              <a:sym typeface="Montserrat"/>
            </a:endParaRPr>
          </a:p>
        </p:txBody>
      </p:sp>
      <p:sp>
        <p:nvSpPr>
          <p:cNvPr id="1057" name="Google Shape;1057;p12"/>
          <p:cNvSpPr txBox="1"/>
          <p:nvPr/>
        </p:nvSpPr>
        <p:spPr>
          <a:xfrm>
            <a:off x="145961" y="265212"/>
            <a:ext cx="4572000"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100"/>
              <a:buFont typeface="Arial"/>
              <a:buNone/>
            </a:pPr>
            <a:r>
              <a:rPr b="1" i="0" lang="en-US" sz="2000" u="none" cap="none" strike="noStrike">
                <a:solidFill>
                  <a:srgbClr val="002060"/>
                </a:solidFill>
              </a:rPr>
              <a:t>원본 데이터 특성(HWP/PDF)</a:t>
            </a:r>
            <a:endParaRPr b="1"/>
          </a:p>
        </p:txBody>
      </p:sp>
      <p:sp>
        <p:nvSpPr>
          <p:cNvPr id="1058" name="Google Shape;1058;p12"/>
          <p:cNvSpPr txBox="1"/>
          <p:nvPr/>
        </p:nvSpPr>
        <p:spPr>
          <a:xfrm>
            <a:off x="308250" y="1178061"/>
            <a:ext cx="8986500" cy="4128792"/>
          </a:xfrm>
          <a:prstGeom prst="rect">
            <a:avLst/>
          </a:prstGeom>
          <a:noFill/>
          <a:ln>
            <a:noFill/>
          </a:ln>
        </p:spPr>
        <p:txBody>
          <a:bodyPr anchorCtr="0" anchor="t" bIns="91425" lIns="91425" spcFirstLastPara="1" rIns="91425" wrap="square" tIns="91425">
            <a:spAutoFit/>
          </a:bodyPr>
          <a:lstStyle/>
          <a:p>
            <a:pPr indent="-355600" lvl="0" marL="457200" marR="0" rtl="0" algn="l">
              <a:lnSpc>
                <a:spcPct val="115000"/>
              </a:lnSpc>
              <a:spcBef>
                <a:spcPts val="1200"/>
              </a:spcBef>
              <a:spcAft>
                <a:spcPts val="0"/>
              </a:spcAft>
              <a:buClr>
                <a:schemeClr val="dk1"/>
              </a:buClr>
              <a:buSzPts val="2000"/>
              <a:buFont typeface="Arial"/>
              <a:buChar char="●"/>
            </a:pPr>
            <a:r>
              <a:rPr b="1" i="0" lang="en-US" sz="2000" u="none" cap="none" strike="noStrike">
                <a:solidFill>
                  <a:schemeClr val="dk1"/>
                </a:solidFill>
                <a:latin typeface="Arial"/>
                <a:ea typeface="Arial"/>
                <a:cs typeface="Arial"/>
                <a:sym typeface="Arial"/>
              </a:rPr>
              <a:t>이미지</a:t>
            </a:r>
            <a:r>
              <a:rPr b="0" i="0" lang="en-US" sz="2000" u="none" cap="none" strike="noStrike">
                <a:solidFill>
                  <a:schemeClr val="dk1"/>
                </a:solidFill>
                <a:latin typeface="Arial"/>
                <a:ea typeface="Arial"/>
                <a:cs typeface="Arial"/>
                <a:sym typeface="Arial"/>
              </a:rPr>
              <a:t>: 동일 / 유사 이미지 반복 → </a:t>
            </a:r>
            <a:r>
              <a:rPr b="0" i="1" lang="en-US" sz="2000" u="none" cap="none" strike="noStrike">
                <a:solidFill>
                  <a:schemeClr val="dk1"/>
                </a:solidFill>
                <a:latin typeface="Arial"/>
                <a:ea typeface="Arial"/>
                <a:cs typeface="Arial"/>
                <a:sym typeface="Arial"/>
              </a:rPr>
              <a:t>텍스트 위주로 처리</a:t>
            </a:r>
            <a:r>
              <a:rPr b="0" i="0" lang="en-US" sz="2000" u="none" cap="none" strike="noStrike">
                <a:solidFill>
                  <a:schemeClr val="dk1"/>
                </a:solidFill>
                <a:latin typeface="Arial"/>
                <a:ea typeface="Arial"/>
                <a:cs typeface="Arial"/>
                <a:sym typeface="Arial"/>
              </a:rPr>
              <a:t>(이미지 제외)</a:t>
            </a:r>
            <a:endParaRPr b="0" i="0" sz="2000" u="none" cap="none" strike="noStrike">
              <a:solidFill>
                <a:schemeClr val="dk1"/>
              </a:solidFill>
              <a:latin typeface="Arial"/>
              <a:ea typeface="Arial"/>
              <a:cs typeface="Arial"/>
              <a:sym typeface="Arial"/>
            </a:endParaRPr>
          </a:p>
          <a:p>
            <a:pPr indent="-355600" lvl="0" marL="457200" marR="0" rtl="0" algn="l">
              <a:lnSpc>
                <a:spcPct val="115000"/>
              </a:lnSpc>
              <a:spcBef>
                <a:spcPts val="0"/>
              </a:spcBef>
              <a:spcAft>
                <a:spcPts val="0"/>
              </a:spcAft>
              <a:buClr>
                <a:schemeClr val="dk1"/>
              </a:buClr>
              <a:buSzPts val="2000"/>
              <a:buFont typeface="Arial"/>
              <a:buChar char="●"/>
            </a:pPr>
            <a:r>
              <a:rPr b="1" i="0" lang="en-US" sz="2000" u="none" cap="none" strike="noStrike">
                <a:solidFill>
                  <a:schemeClr val="dk1"/>
                </a:solidFill>
                <a:latin typeface="Arial"/>
                <a:ea typeface="Arial"/>
                <a:cs typeface="Arial"/>
                <a:sym typeface="Arial"/>
              </a:rPr>
              <a:t>표 데이터</a:t>
            </a:r>
            <a:r>
              <a:rPr b="0" i="0" lang="en-US" sz="2000" u="none" cap="none" strike="noStrike">
                <a:solidFill>
                  <a:schemeClr val="dk1"/>
                </a:solidFill>
                <a:latin typeface="Arial"/>
                <a:ea typeface="Arial"/>
                <a:cs typeface="Arial"/>
                <a:sym typeface="Arial"/>
              </a:rPr>
              <a:t>: 테이블 구조 없이 텍스트로만 추출해도 성능에 큰 차이가 없었음 </a:t>
            </a:r>
            <a:endParaRPr b="0" i="0" sz="2000" u="none" cap="none" strike="noStrike">
              <a:solidFill>
                <a:schemeClr val="dk1"/>
              </a:solidFill>
              <a:latin typeface="Arial"/>
              <a:ea typeface="Arial"/>
              <a:cs typeface="Arial"/>
              <a:sym typeface="Arial"/>
            </a:endParaRPr>
          </a:p>
          <a:p>
            <a:pPr indent="-355600" lvl="1" marL="914400" marR="0" rtl="0" algn="l">
              <a:lnSpc>
                <a:spcPct val="115000"/>
              </a:lnSpc>
              <a:spcBef>
                <a:spcPts val="0"/>
              </a:spcBef>
              <a:spcAft>
                <a:spcPts val="0"/>
              </a:spcAft>
              <a:buClr>
                <a:schemeClr val="dk1"/>
              </a:buClr>
              <a:buSzPts val="2000"/>
              <a:buFont typeface="Arial"/>
              <a:buChar char="○"/>
            </a:pPr>
            <a:r>
              <a:rPr b="0" i="0" lang="en-US" sz="2000" u="none" cap="none" strike="noStrike">
                <a:solidFill>
                  <a:schemeClr val="dk1"/>
                </a:solidFill>
                <a:latin typeface="Arial"/>
                <a:ea typeface="Arial"/>
                <a:cs typeface="Arial"/>
                <a:sym typeface="Arial"/>
              </a:rPr>
              <a:t>→ </a:t>
            </a:r>
            <a:r>
              <a:rPr b="0" i="1" lang="en-US" sz="2000" u="none" cap="none" strike="noStrike">
                <a:solidFill>
                  <a:schemeClr val="dk1"/>
                </a:solidFill>
                <a:latin typeface="Arial"/>
                <a:ea typeface="Arial"/>
                <a:cs typeface="Arial"/>
                <a:sym typeface="Arial"/>
              </a:rPr>
              <a:t>일반 텍스트로 처리</a:t>
            </a:r>
            <a:endParaRPr b="0" i="0" sz="2000" u="none" cap="none" strike="noStrike">
              <a:solidFill>
                <a:schemeClr val="dk1"/>
              </a:solidFill>
              <a:latin typeface="Arial"/>
              <a:ea typeface="Arial"/>
              <a:cs typeface="Arial"/>
              <a:sym typeface="Arial"/>
            </a:endParaRPr>
          </a:p>
          <a:p>
            <a:pPr indent="0" lvl="0" marL="0" marR="0" rtl="0" algn="l">
              <a:lnSpc>
                <a:spcPct val="115000"/>
              </a:lnSpc>
              <a:spcBef>
                <a:spcPts val="1200"/>
              </a:spcBef>
              <a:spcAft>
                <a:spcPts val="0"/>
              </a:spcAft>
              <a:buClr>
                <a:srgbClr val="000000"/>
              </a:buClr>
              <a:buSzPts val="100"/>
              <a:buFont typeface="Arial"/>
              <a:buNone/>
            </a:pPr>
            <a:r>
              <a:t/>
            </a:r>
            <a:endParaRPr b="0" i="0" sz="100" u="none" cap="none" strike="noStrike">
              <a:solidFill>
                <a:schemeClr val="dk1"/>
              </a:solidFill>
              <a:latin typeface="Arial"/>
              <a:ea typeface="Arial"/>
              <a:cs typeface="Arial"/>
              <a:sym typeface="Arial"/>
            </a:endParaRPr>
          </a:p>
          <a:p>
            <a:pPr indent="-355600" lvl="0" marL="457200" marR="0" rtl="0" algn="l">
              <a:lnSpc>
                <a:spcPct val="115000"/>
              </a:lnSpc>
              <a:spcBef>
                <a:spcPts val="1200"/>
              </a:spcBef>
              <a:spcAft>
                <a:spcPts val="0"/>
              </a:spcAft>
              <a:buClr>
                <a:schemeClr val="dk1"/>
              </a:buClr>
              <a:buSzPts val="2000"/>
              <a:buFont typeface="Arial"/>
              <a:buChar char="●"/>
            </a:pPr>
            <a:r>
              <a:rPr b="1" i="0" lang="en-US" sz="2000" u="none" cap="none" strike="noStrike">
                <a:solidFill>
                  <a:schemeClr val="dk1"/>
                </a:solidFill>
                <a:latin typeface="Arial"/>
                <a:ea typeface="Arial"/>
                <a:cs typeface="Arial"/>
                <a:sym typeface="Arial"/>
              </a:rPr>
              <a:t>추출 도구</a:t>
            </a:r>
            <a:r>
              <a:rPr b="0" i="0" lang="en-US" sz="2000" u="none" cap="none" strike="noStrike">
                <a:solidFill>
                  <a:schemeClr val="dk1"/>
                </a:solidFill>
                <a:latin typeface="Arial"/>
                <a:ea typeface="Arial"/>
                <a:cs typeface="Arial"/>
                <a:sym typeface="Arial"/>
              </a:rPr>
              <a:t>: </a:t>
            </a:r>
            <a:r>
              <a:rPr b="0" i="0" lang="en-US" sz="2000" u="none" cap="none" strike="noStrike">
                <a:solidFill>
                  <a:srgbClr val="188038"/>
                </a:solidFill>
                <a:latin typeface="Roboto Mono"/>
                <a:ea typeface="Roboto Mono"/>
                <a:cs typeface="Roboto Mono"/>
                <a:sym typeface="Roboto Mono"/>
              </a:rPr>
              <a:t>pdfplumber</a:t>
            </a:r>
            <a:r>
              <a:rPr b="0" i="0" lang="en-US" sz="2000" u="none" cap="none" strike="noStrike">
                <a:solidFill>
                  <a:schemeClr val="dk1"/>
                </a:solidFill>
                <a:latin typeface="Arial"/>
                <a:ea typeface="Arial"/>
                <a:cs typeface="Arial"/>
                <a:sym typeface="Arial"/>
              </a:rPr>
              <a:t> 채택 (일관성 / 품질 / 속도 균형)</a:t>
            </a:r>
            <a:endParaRPr b="0" i="0" sz="2000" u="none" cap="none" strike="noStrike">
              <a:solidFill>
                <a:schemeClr val="dk1"/>
              </a:solidFill>
              <a:latin typeface="Arial"/>
              <a:ea typeface="Arial"/>
              <a:cs typeface="Arial"/>
              <a:sym typeface="Arial"/>
            </a:endParaRPr>
          </a:p>
          <a:p>
            <a:pPr indent="0" lvl="0" marL="0" marR="0" rtl="0" algn="l">
              <a:lnSpc>
                <a:spcPct val="115000"/>
              </a:lnSpc>
              <a:spcBef>
                <a:spcPts val="1200"/>
              </a:spcBef>
              <a:spcAft>
                <a:spcPts val="0"/>
              </a:spcAft>
              <a:buClr>
                <a:srgbClr val="000000"/>
              </a:buClr>
              <a:buSzPts val="100"/>
              <a:buFont typeface="Arial"/>
              <a:buNone/>
            </a:pPr>
            <a:r>
              <a:t/>
            </a:r>
            <a:endParaRPr b="0" i="0" sz="100" u="none" cap="none" strike="noStrike">
              <a:solidFill>
                <a:schemeClr val="dk1"/>
              </a:solidFill>
              <a:latin typeface="Arial"/>
              <a:ea typeface="Arial"/>
              <a:cs typeface="Arial"/>
              <a:sym typeface="Arial"/>
            </a:endParaRPr>
          </a:p>
          <a:p>
            <a:pPr indent="-355600" lvl="0" marL="457200" marR="0" rtl="0" algn="l">
              <a:lnSpc>
                <a:spcPct val="115000"/>
              </a:lnSpc>
              <a:spcBef>
                <a:spcPts val="1200"/>
              </a:spcBef>
              <a:spcAft>
                <a:spcPts val="0"/>
              </a:spcAft>
              <a:buClr>
                <a:schemeClr val="dk1"/>
              </a:buClr>
              <a:buSzPts val="2000"/>
              <a:buFont typeface="Arial"/>
              <a:buChar char="●"/>
            </a:pPr>
            <a:r>
              <a:rPr b="1" i="0" lang="en-US" sz="2000" u="none" cap="none" strike="noStrike">
                <a:solidFill>
                  <a:schemeClr val="dk1"/>
                </a:solidFill>
                <a:latin typeface="Arial"/>
                <a:ea typeface="Arial"/>
                <a:cs typeface="Arial"/>
                <a:sym typeface="Arial"/>
              </a:rPr>
              <a:t>원본 확인 루프</a:t>
            </a:r>
            <a:r>
              <a:rPr b="0" i="0" lang="en-US" sz="2000" u="none" cap="none" strike="noStrike">
                <a:solidFill>
                  <a:schemeClr val="dk1"/>
                </a:solidFill>
                <a:latin typeface="Arial"/>
                <a:ea typeface="Arial"/>
                <a:cs typeface="Arial"/>
                <a:sym typeface="Arial"/>
              </a:rPr>
              <a:t>: Retrieval 성능 이상 시 원문 재검증</a:t>
            </a:r>
            <a:endParaRPr b="0" i="0" sz="2000" u="none" cap="none" strike="noStrike">
              <a:solidFill>
                <a:schemeClr val="dk1"/>
              </a:solidFill>
              <a:latin typeface="Arial"/>
              <a:ea typeface="Arial"/>
              <a:cs typeface="Arial"/>
              <a:sym typeface="Arial"/>
            </a:endParaRPr>
          </a:p>
          <a:p>
            <a:pPr indent="-355600" lvl="1" marL="914400" marR="0" rtl="0" algn="l">
              <a:lnSpc>
                <a:spcPct val="115000"/>
              </a:lnSpc>
              <a:spcBef>
                <a:spcPts val="0"/>
              </a:spcBef>
              <a:spcAft>
                <a:spcPts val="0"/>
              </a:spcAft>
              <a:buClr>
                <a:schemeClr val="dk1"/>
              </a:buClr>
              <a:buSzPts val="2000"/>
              <a:buFont typeface="Arial"/>
              <a:buChar char="○"/>
            </a:pPr>
            <a:r>
              <a:rPr b="0" i="0" lang="en-US" sz="2000" u="none" cap="none" strike="noStrike">
                <a:solidFill>
                  <a:schemeClr val="dk1"/>
                </a:solidFill>
                <a:latin typeface="Arial"/>
                <a:ea typeface="Arial"/>
                <a:cs typeface="Arial"/>
                <a:sym typeface="Arial"/>
              </a:rPr>
              <a:t>(특히 </a:t>
            </a:r>
            <a:r>
              <a:rPr b="0" i="1" lang="en-US" sz="2000" u="none" cap="none" strike="noStrike">
                <a:solidFill>
                  <a:schemeClr val="dk1"/>
                </a:solidFill>
                <a:latin typeface="Arial"/>
                <a:ea typeface="Arial"/>
                <a:cs typeface="Arial"/>
                <a:sym typeface="Arial"/>
              </a:rPr>
              <a:t>국민연금공단 / 케빈랩 / 보건산업진흥원 / 고려대</a:t>
            </a:r>
            <a:r>
              <a:rPr b="0" i="0" lang="en-US" sz="2000" u="none" cap="none" strike="noStrike">
                <a:solidFill>
                  <a:schemeClr val="dk1"/>
                </a:solidFill>
                <a:latin typeface="Arial"/>
                <a:ea typeface="Arial"/>
                <a:cs typeface="Arial"/>
                <a:sym typeface="Arial"/>
              </a:rPr>
              <a:t> 사례)</a:t>
            </a:r>
            <a:endParaRPr b="0" i="0" sz="2000" u="none" cap="none" strike="noStrike">
              <a:solidFill>
                <a:schemeClr val="dk1"/>
              </a:solidFill>
              <a:latin typeface="Arial"/>
              <a:ea typeface="Arial"/>
              <a:cs typeface="Arial"/>
              <a:sym typeface="Arial"/>
            </a:endParaRPr>
          </a:p>
          <a:p>
            <a:pPr indent="0" lvl="0" marL="0" marR="0" rtl="0" algn="l">
              <a:lnSpc>
                <a:spcPct val="115000"/>
              </a:lnSpc>
              <a:spcBef>
                <a:spcPts val="1200"/>
              </a:spcBef>
              <a:spcAft>
                <a:spcPts val="120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grpSp>
        <p:nvGrpSpPr>
          <p:cNvPr id="1059" name="Google Shape;1059;p12"/>
          <p:cNvGrpSpPr/>
          <p:nvPr/>
        </p:nvGrpSpPr>
        <p:grpSpPr>
          <a:xfrm>
            <a:off x="-1" y="0"/>
            <a:ext cx="45719" cy="5170720"/>
            <a:chOff x="0" y="0"/>
            <a:chExt cx="666750" cy="5170720"/>
          </a:xfrm>
        </p:grpSpPr>
        <p:sp>
          <p:nvSpPr>
            <p:cNvPr id="1060" name="Google Shape;1060;p12"/>
            <p:cNvSpPr/>
            <p:nvPr/>
          </p:nvSpPr>
          <p:spPr>
            <a:xfrm>
              <a:off x="0" y="0"/>
              <a:ext cx="666750" cy="3000375"/>
            </a:xfrm>
            <a:prstGeom prst="rect">
              <a:avLst/>
            </a:prstGeom>
            <a:solidFill>
              <a:srgbClr val="00B0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rgbClr val="FFFFFF"/>
                </a:solidFill>
                <a:latin typeface="Montserrat"/>
                <a:ea typeface="Montserrat"/>
                <a:cs typeface="Montserrat"/>
                <a:sym typeface="Montserrat"/>
              </a:endParaRPr>
            </a:p>
          </p:txBody>
        </p:sp>
        <p:sp>
          <p:nvSpPr>
            <p:cNvPr id="1061" name="Google Shape;1061;p12"/>
            <p:cNvSpPr/>
            <p:nvPr/>
          </p:nvSpPr>
          <p:spPr>
            <a:xfrm>
              <a:off x="0" y="3000375"/>
              <a:ext cx="666750" cy="2170345"/>
            </a:xfrm>
            <a:prstGeom prst="rect">
              <a:avLst/>
            </a:prstGeom>
            <a:solidFill>
              <a:srgbClr val="FEE19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rgbClr val="FFFFFF"/>
                </a:solidFill>
                <a:latin typeface="Montserrat"/>
                <a:ea typeface="Montserrat"/>
                <a:cs typeface="Montserrat"/>
                <a:sym typeface="Montserrat"/>
              </a:endParaRPr>
            </a:p>
          </p:txBody>
        </p:sp>
      </p:grpSp>
      <p:grpSp>
        <p:nvGrpSpPr>
          <p:cNvPr id="1062" name="Google Shape;1062;p12"/>
          <p:cNvGrpSpPr/>
          <p:nvPr/>
        </p:nvGrpSpPr>
        <p:grpSpPr>
          <a:xfrm>
            <a:off x="6491005" y="314512"/>
            <a:ext cx="2609648" cy="421693"/>
            <a:chOff x="6491005" y="314512"/>
            <a:chExt cx="2609648" cy="421693"/>
          </a:xfrm>
        </p:grpSpPr>
        <p:sp>
          <p:nvSpPr>
            <p:cNvPr id="1063" name="Google Shape;1063;p12"/>
            <p:cNvSpPr txBox="1"/>
            <p:nvPr/>
          </p:nvSpPr>
          <p:spPr>
            <a:xfrm>
              <a:off x="6755796" y="374716"/>
              <a:ext cx="2344857" cy="323135"/>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900"/>
                <a:buFont typeface="Arial"/>
                <a:buNone/>
              </a:pPr>
              <a:r>
                <a:rPr b="0" i="0" lang="en-US" sz="900" u="none" cap="none" strike="noStrike">
                  <a:solidFill>
                    <a:srgbClr val="002060"/>
                  </a:solidFill>
                  <a:latin typeface="Arial"/>
                  <a:ea typeface="Arial"/>
                  <a:cs typeface="Arial"/>
                  <a:sym typeface="Arial"/>
                </a:rPr>
                <a:t>고인범 | 유준영 |  이종서 | 공지연</a:t>
              </a:r>
              <a:endParaRPr b="0" i="0" sz="900" u="none" cap="none" strike="noStrike">
                <a:solidFill>
                  <a:srgbClr val="002060"/>
                </a:solidFill>
                <a:latin typeface="Arial"/>
                <a:ea typeface="Arial"/>
                <a:cs typeface="Arial"/>
                <a:sym typeface="Arial"/>
              </a:endParaRPr>
            </a:p>
          </p:txBody>
        </p:sp>
        <p:pic>
          <p:nvPicPr>
            <p:cNvPr id="1064" name="Google Shape;1064;p12"/>
            <p:cNvPicPr preferRelativeResize="0"/>
            <p:nvPr/>
          </p:nvPicPr>
          <p:blipFill rotWithShape="1">
            <a:blip r:embed="rId3">
              <a:alphaModFix/>
            </a:blip>
            <a:srcRect b="16797" l="9763" r="8925" t="18455"/>
            <a:stretch/>
          </p:blipFill>
          <p:spPr>
            <a:xfrm>
              <a:off x="6491005" y="314512"/>
              <a:ext cx="529582" cy="421693"/>
            </a:xfrm>
            <a:prstGeom prst="rect">
              <a:avLst/>
            </a:prstGeom>
            <a:noFill/>
            <a:ln>
              <a:noFill/>
            </a:ln>
          </p:spPr>
        </p:pic>
      </p:grpSp>
      <p:grpSp>
        <p:nvGrpSpPr>
          <p:cNvPr id="1065" name="Google Shape;1065;p12"/>
          <p:cNvGrpSpPr/>
          <p:nvPr/>
        </p:nvGrpSpPr>
        <p:grpSpPr>
          <a:xfrm>
            <a:off x="4340893" y="345621"/>
            <a:ext cx="1988422" cy="329749"/>
            <a:chOff x="4340893" y="345621"/>
            <a:chExt cx="1988422" cy="329749"/>
          </a:xfrm>
        </p:grpSpPr>
        <p:pic>
          <p:nvPicPr>
            <p:cNvPr id="1066" name="Google Shape;1066;p12"/>
            <p:cNvPicPr preferRelativeResize="0"/>
            <p:nvPr/>
          </p:nvPicPr>
          <p:blipFill rotWithShape="1">
            <a:blip r:embed="rId4">
              <a:alphaModFix/>
            </a:blip>
            <a:srcRect b="0" l="0" r="0" t="0"/>
            <a:stretch/>
          </p:blipFill>
          <p:spPr>
            <a:xfrm>
              <a:off x="4340893" y="345621"/>
              <a:ext cx="800820" cy="329749"/>
            </a:xfrm>
            <a:prstGeom prst="rect">
              <a:avLst/>
            </a:prstGeom>
            <a:noFill/>
            <a:ln>
              <a:noFill/>
            </a:ln>
          </p:spPr>
        </p:pic>
        <p:sp>
          <p:nvSpPr>
            <p:cNvPr id="1067" name="Google Shape;1067;p12"/>
            <p:cNvSpPr txBox="1"/>
            <p:nvPr/>
          </p:nvSpPr>
          <p:spPr>
            <a:xfrm>
              <a:off x="5032165" y="371995"/>
              <a:ext cx="1297150"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200" u="none" cap="none" strike="noStrike">
                  <a:solidFill>
                    <a:srgbClr val="000000"/>
                  </a:solidFill>
                  <a:latin typeface="Arial"/>
                  <a:ea typeface="Arial"/>
                  <a:cs typeface="Arial"/>
                  <a:sym typeface="Arial"/>
                </a:rPr>
                <a:t>AI 중급프로젝트</a:t>
              </a:r>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1" name="Shape 1071"/>
        <p:cNvGrpSpPr/>
        <p:nvPr/>
      </p:nvGrpSpPr>
      <p:grpSpPr>
        <a:xfrm>
          <a:off x="0" y="0"/>
          <a:ext cx="0" cy="0"/>
          <a:chOff x="0" y="0"/>
          <a:chExt cx="0" cy="0"/>
        </a:xfrm>
      </p:grpSpPr>
      <p:sp>
        <p:nvSpPr>
          <p:cNvPr id="1072" name="Google Shape;1072;p13"/>
          <p:cNvSpPr/>
          <p:nvPr/>
        </p:nvSpPr>
        <p:spPr>
          <a:xfrm>
            <a:off x="0" y="828675"/>
            <a:ext cx="9144001" cy="4314825"/>
          </a:xfrm>
          <a:prstGeom prst="rect">
            <a:avLst/>
          </a:prstGeom>
          <a:solidFill>
            <a:srgbClr val="F2F2F2"/>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Montserrat"/>
              <a:ea typeface="Montserrat"/>
              <a:cs typeface="Montserrat"/>
              <a:sym typeface="Montserrat"/>
            </a:endParaRPr>
          </a:p>
        </p:txBody>
      </p:sp>
      <p:sp>
        <p:nvSpPr>
          <p:cNvPr id="1073" name="Google Shape;1073;p13"/>
          <p:cNvSpPr txBox="1"/>
          <p:nvPr/>
        </p:nvSpPr>
        <p:spPr>
          <a:xfrm>
            <a:off x="261500" y="265212"/>
            <a:ext cx="4572000"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000" u="none" cap="none" strike="noStrike">
                <a:solidFill>
                  <a:srgbClr val="073763"/>
                </a:solidFill>
              </a:rPr>
              <a:t>데이터 처리 - 1차</a:t>
            </a:r>
            <a:endParaRPr b="1"/>
          </a:p>
        </p:txBody>
      </p:sp>
      <p:pic>
        <p:nvPicPr>
          <p:cNvPr id="1074" name="Google Shape;1074;p13"/>
          <p:cNvPicPr preferRelativeResize="0"/>
          <p:nvPr/>
        </p:nvPicPr>
        <p:blipFill rotWithShape="1">
          <a:blip r:embed="rId3">
            <a:alphaModFix/>
          </a:blip>
          <a:srcRect b="0" l="0" r="0" t="0"/>
          <a:stretch/>
        </p:blipFill>
        <p:spPr>
          <a:xfrm>
            <a:off x="434675" y="1321075"/>
            <a:ext cx="4267198" cy="3416400"/>
          </a:xfrm>
          <a:prstGeom prst="rect">
            <a:avLst/>
          </a:prstGeom>
          <a:noFill/>
          <a:ln>
            <a:noFill/>
          </a:ln>
        </p:spPr>
      </p:pic>
      <p:sp>
        <p:nvSpPr>
          <p:cNvPr id="1075" name="Google Shape;1075;p13"/>
          <p:cNvSpPr txBox="1"/>
          <p:nvPr/>
        </p:nvSpPr>
        <p:spPr>
          <a:xfrm>
            <a:off x="4833500" y="2331950"/>
            <a:ext cx="4028400" cy="153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200"/>
              <a:buFont typeface="Arial"/>
              <a:buNone/>
            </a:pPr>
            <a:r>
              <a:rPr b="0" i="0" lang="en-US" sz="2200" u="none" cap="none" strike="noStrike">
                <a:solidFill>
                  <a:srgbClr val="595959"/>
                </a:solidFill>
                <a:latin typeface="Arial"/>
                <a:ea typeface="Arial"/>
                <a:cs typeface="Arial"/>
                <a:sym typeface="Arial"/>
              </a:rPr>
              <a:t>HWP 파일 96개, PDF 파일 4개</a:t>
            </a:r>
            <a:endParaRPr b="0" i="0" sz="2200" u="none" cap="none" strike="noStrike">
              <a:solidFill>
                <a:srgbClr val="595959"/>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595959"/>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200"/>
              <a:buFont typeface="Arial"/>
              <a:buNone/>
            </a:pPr>
            <a:r>
              <a:rPr b="0" i="0" lang="en-US" sz="2200" u="none" cap="none" strike="noStrike">
                <a:solidFill>
                  <a:srgbClr val="4285F4"/>
                </a:solidFill>
                <a:latin typeface="Arial"/>
                <a:ea typeface="Arial"/>
                <a:cs typeface="Arial"/>
                <a:sym typeface="Arial"/>
              </a:rPr>
              <a:t>POLARIS OFFICE</a:t>
            </a:r>
            <a:r>
              <a:rPr b="0" i="0" lang="en-US" sz="2200" u="none" cap="none" strike="noStrike">
                <a:solidFill>
                  <a:srgbClr val="595959"/>
                </a:solidFill>
                <a:latin typeface="Arial"/>
                <a:ea typeface="Arial"/>
                <a:cs typeface="Arial"/>
                <a:sym typeface="Arial"/>
              </a:rPr>
              <a:t>를 통해</a:t>
            </a:r>
            <a:endParaRPr b="0" i="0" sz="2200" u="none" cap="none" strike="noStrike">
              <a:solidFill>
                <a:srgbClr val="595959"/>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200"/>
              <a:buFont typeface="Arial"/>
              <a:buNone/>
            </a:pPr>
            <a:r>
              <a:rPr b="0" i="0" lang="en-US" sz="2200" u="none" cap="none" strike="noStrike">
                <a:solidFill>
                  <a:srgbClr val="FF0000"/>
                </a:solidFill>
                <a:latin typeface="Arial"/>
                <a:ea typeface="Arial"/>
                <a:cs typeface="Arial"/>
                <a:sym typeface="Arial"/>
              </a:rPr>
              <a:t>HWP ➡️ PDF 변환</a:t>
            </a:r>
            <a:endParaRPr b="0" i="0" sz="2200" u="none" cap="none" strike="noStrike">
              <a:solidFill>
                <a:srgbClr val="FF0000"/>
              </a:solidFill>
              <a:latin typeface="Arial"/>
              <a:ea typeface="Arial"/>
              <a:cs typeface="Arial"/>
              <a:sym typeface="Arial"/>
            </a:endParaRPr>
          </a:p>
        </p:txBody>
      </p:sp>
      <p:grpSp>
        <p:nvGrpSpPr>
          <p:cNvPr id="1076" name="Google Shape;1076;p13"/>
          <p:cNvGrpSpPr/>
          <p:nvPr/>
        </p:nvGrpSpPr>
        <p:grpSpPr>
          <a:xfrm>
            <a:off x="-1" y="0"/>
            <a:ext cx="45719" cy="5170720"/>
            <a:chOff x="0" y="0"/>
            <a:chExt cx="666750" cy="5170720"/>
          </a:xfrm>
        </p:grpSpPr>
        <p:sp>
          <p:nvSpPr>
            <p:cNvPr id="1077" name="Google Shape;1077;p13"/>
            <p:cNvSpPr/>
            <p:nvPr/>
          </p:nvSpPr>
          <p:spPr>
            <a:xfrm>
              <a:off x="0" y="0"/>
              <a:ext cx="666750" cy="3000375"/>
            </a:xfrm>
            <a:prstGeom prst="rect">
              <a:avLst/>
            </a:prstGeom>
            <a:solidFill>
              <a:srgbClr val="00B0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rgbClr val="FFFFFF"/>
                </a:solidFill>
                <a:latin typeface="Montserrat"/>
                <a:ea typeface="Montserrat"/>
                <a:cs typeface="Montserrat"/>
                <a:sym typeface="Montserrat"/>
              </a:endParaRPr>
            </a:p>
          </p:txBody>
        </p:sp>
        <p:sp>
          <p:nvSpPr>
            <p:cNvPr id="1078" name="Google Shape;1078;p13"/>
            <p:cNvSpPr/>
            <p:nvPr/>
          </p:nvSpPr>
          <p:spPr>
            <a:xfrm>
              <a:off x="0" y="3000375"/>
              <a:ext cx="666750" cy="2170345"/>
            </a:xfrm>
            <a:prstGeom prst="rect">
              <a:avLst/>
            </a:prstGeom>
            <a:solidFill>
              <a:srgbClr val="FEE19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rgbClr val="FFFFFF"/>
                </a:solidFill>
                <a:latin typeface="Montserrat"/>
                <a:ea typeface="Montserrat"/>
                <a:cs typeface="Montserrat"/>
                <a:sym typeface="Montserrat"/>
              </a:endParaRPr>
            </a:p>
          </p:txBody>
        </p:sp>
      </p:grpSp>
      <p:grpSp>
        <p:nvGrpSpPr>
          <p:cNvPr id="1079" name="Google Shape;1079;p13"/>
          <p:cNvGrpSpPr/>
          <p:nvPr/>
        </p:nvGrpSpPr>
        <p:grpSpPr>
          <a:xfrm>
            <a:off x="6491005" y="314512"/>
            <a:ext cx="2609648" cy="421693"/>
            <a:chOff x="6491005" y="314512"/>
            <a:chExt cx="2609648" cy="421693"/>
          </a:xfrm>
        </p:grpSpPr>
        <p:sp>
          <p:nvSpPr>
            <p:cNvPr id="1080" name="Google Shape;1080;p13"/>
            <p:cNvSpPr txBox="1"/>
            <p:nvPr/>
          </p:nvSpPr>
          <p:spPr>
            <a:xfrm>
              <a:off x="6755796" y="374716"/>
              <a:ext cx="2344857" cy="323135"/>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900"/>
                <a:buFont typeface="Arial"/>
                <a:buNone/>
              </a:pPr>
              <a:r>
                <a:rPr b="0" i="0" lang="en-US" sz="900" u="none" cap="none" strike="noStrike">
                  <a:solidFill>
                    <a:srgbClr val="002060"/>
                  </a:solidFill>
                  <a:latin typeface="Arial"/>
                  <a:ea typeface="Arial"/>
                  <a:cs typeface="Arial"/>
                  <a:sym typeface="Arial"/>
                </a:rPr>
                <a:t>고인범 | 유준영 |  이종서 | 공지연</a:t>
              </a:r>
              <a:endParaRPr b="0" i="0" sz="900" u="none" cap="none" strike="noStrike">
                <a:solidFill>
                  <a:srgbClr val="002060"/>
                </a:solidFill>
                <a:latin typeface="Arial"/>
                <a:ea typeface="Arial"/>
                <a:cs typeface="Arial"/>
                <a:sym typeface="Arial"/>
              </a:endParaRPr>
            </a:p>
          </p:txBody>
        </p:sp>
        <p:pic>
          <p:nvPicPr>
            <p:cNvPr id="1081" name="Google Shape;1081;p13"/>
            <p:cNvPicPr preferRelativeResize="0"/>
            <p:nvPr/>
          </p:nvPicPr>
          <p:blipFill rotWithShape="1">
            <a:blip r:embed="rId4">
              <a:alphaModFix/>
            </a:blip>
            <a:srcRect b="16797" l="9763" r="8925" t="18455"/>
            <a:stretch/>
          </p:blipFill>
          <p:spPr>
            <a:xfrm>
              <a:off x="6491005" y="314512"/>
              <a:ext cx="529582" cy="421693"/>
            </a:xfrm>
            <a:prstGeom prst="rect">
              <a:avLst/>
            </a:prstGeom>
            <a:noFill/>
            <a:ln>
              <a:noFill/>
            </a:ln>
          </p:spPr>
        </p:pic>
      </p:grpSp>
      <p:grpSp>
        <p:nvGrpSpPr>
          <p:cNvPr id="1082" name="Google Shape;1082;p13"/>
          <p:cNvGrpSpPr/>
          <p:nvPr/>
        </p:nvGrpSpPr>
        <p:grpSpPr>
          <a:xfrm>
            <a:off x="4340893" y="345621"/>
            <a:ext cx="1988422" cy="329749"/>
            <a:chOff x="4340893" y="345621"/>
            <a:chExt cx="1988422" cy="329749"/>
          </a:xfrm>
        </p:grpSpPr>
        <p:pic>
          <p:nvPicPr>
            <p:cNvPr id="1083" name="Google Shape;1083;p13"/>
            <p:cNvPicPr preferRelativeResize="0"/>
            <p:nvPr/>
          </p:nvPicPr>
          <p:blipFill rotWithShape="1">
            <a:blip r:embed="rId5">
              <a:alphaModFix/>
            </a:blip>
            <a:srcRect b="0" l="0" r="0" t="0"/>
            <a:stretch/>
          </p:blipFill>
          <p:spPr>
            <a:xfrm>
              <a:off x="4340893" y="345621"/>
              <a:ext cx="800820" cy="329749"/>
            </a:xfrm>
            <a:prstGeom prst="rect">
              <a:avLst/>
            </a:prstGeom>
            <a:noFill/>
            <a:ln>
              <a:noFill/>
            </a:ln>
          </p:spPr>
        </p:pic>
        <p:sp>
          <p:nvSpPr>
            <p:cNvPr id="1084" name="Google Shape;1084;p13"/>
            <p:cNvSpPr txBox="1"/>
            <p:nvPr/>
          </p:nvSpPr>
          <p:spPr>
            <a:xfrm>
              <a:off x="5032165" y="371995"/>
              <a:ext cx="1297150"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200" u="none" cap="none" strike="noStrike">
                  <a:solidFill>
                    <a:srgbClr val="000000"/>
                  </a:solidFill>
                  <a:latin typeface="Arial"/>
                  <a:ea typeface="Arial"/>
                  <a:cs typeface="Arial"/>
                  <a:sym typeface="Arial"/>
                </a:rPr>
                <a:t>AI 중급프로젝트</a:t>
              </a:r>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8" name="Shape 1088"/>
        <p:cNvGrpSpPr/>
        <p:nvPr/>
      </p:nvGrpSpPr>
      <p:grpSpPr>
        <a:xfrm>
          <a:off x="0" y="0"/>
          <a:ext cx="0" cy="0"/>
          <a:chOff x="0" y="0"/>
          <a:chExt cx="0" cy="0"/>
        </a:xfrm>
      </p:grpSpPr>
      <p:sp>
        <p:nvSpPr>
          <p:cNvPr id="1089" name="Google Shape;1089;p14"/>
          <p:cNvSpPr/>
          <p:nvPr/>
        </p:nvSpPr>
        <p:spPr>
          <a:xfrm>
            <a:off x="0" y="828675"/>
            <a:ext cx="9144001" cy="4314825"/>
          </a:xfrm>
          <a:prstGeom prst="rect">
            <a:avLst/>
          </a:prstGeom>
          <a:solidFill>
            <a:srgbClr val="F2F2F2"/>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Montserrat"/>
              <a:ea typeface="Montserrat"/>
              <a:cs typeface="Montserrat"/>
              <a:sym typeface="Montserrat"/>
            </a:endParaRPr>
          </a:p>
        </p:txBody>
      </p:sp>
      <p:sp>
        <p:nvSpPr>
          <p:cNvPr id="1090" name="Google Shape;1090;p14"/>
          <p:cNvSpPr txBox="1"/>
          <p:nvPr/>
        </p:nvSpPr>
        <p:spPr>
          <a:xfrm>
            <a:off x="295275" y="265212"/>
            <a:ext cx="4572000"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000" u="none" cap="none" strike="noStrike">
                <a:solidFill>
                  <a:srgbClr val="073763"/>
                </a:solidFill>
              </a:rPr>
              <a:t>데이터 처리 - 최종 채택 </a:t>
            </a:r>
            <a:endParaRPr b="1"/>
          </a:p>
        </p:txBody>
      </p:sp>
      <p:sp>
        <p:nvSpPr>
          <p:cNvPr id="1091" name="Google Shape;1091;p14"/>
          <p:cNvSpPr txBox="1"/>
          <p:nvPr/>
        </p:nvSpPr>
        <p:spPr>
          <a:xfrm>
            <a:off x="401975" y="1794325"/>
            <a:ext cx="8520600" cy="3349200"/>
          </a:xfrm>
          <a:prstGeom prst="rect">
            <a:avLst/>
          </a:prstGeom>
          <a:noFill/>
          <a:ln>
            <a:noFill/>
          </a:ln>
        </p:spPr>
        <p:txBody>
          <a:bodyPr anchorCtr="0" anchor="t" bIns="91425" lIns="91425" spcFirstLastPara="1" rIns="91425" wrap="square" tIns="91425">
            <a:noAutofit/>
          </a:bodyPr>
          <a:lstStyle/>
          <a:p>
            <a:pPr indent="-330200" lvl="0" marL="457200" marR="0" rtl="0" algn="l">
              <a:lnSpc>
                <a:spcPct val="200000"/>
              </a:lnSpc>
              <a:spcBef>
                <a:spcPts val="1200"/>
              </a:spcBef>
              <a:spcAft>
                <a:spcPts val="0"/>
              </a:spcAft>
              <a:buClr>
                <a:schemeClr val="dk1"/>
              </a:buClr>
              <a:buSzPts val="1600"/>
              <a:buFont typeface="Arial"/>
              <a:buChar char="●"/>
            </a:pPr>
            <a:r>
              <a:rPr b="1" i="0" lang="en-US" sz="1600" u="none" cap="none" strike="noStrike">
                <a:solidFill>
                  <a:schemeClr val="dk1"/>
                </a:solidFill>
                <a:latin typeface="Montserrat"/>
                <a:ea typeface="Montserrat"/>
                <a:cs typeface="Montserrat"/>
                <a:sym typeface="Montserrat"/>
              </a:rPr>
              <a:t>전처리 전략</a:t>
            </a:r>
            <a:r>
              <a:rPr b="0" i="0" lang="en-US" sz="1600" u="none" cap="none" strike="noStrike">
                <a:solidFill>
                  <a:schemeClr val="dk1"/>
                </a:solidFill>
                <a:latin typeface="Montserrat"/>
                <a:ea typeface="Montserrat"/>
                <a:cs typeface="Montserrat"/>
                <a:sym typeface="Montserrat"/>
              </a:rPr>
              <a:t>: HWP 파일(96개) → PDF 파일로 변환 (Polaris Office) + PDF 파일 4개 = 총 100개 PDF 문서</a:t>
            </a:r>
            <a:endParaRPr/>
          </a:p>
          <a:p>
            <a:pPr indent="-330200" lvl="0" marL="457200" marR="0" rtl="0" algn="l">
              <a:lnSpc>
                <a:spcPct val="200000"/>
              </a:lnSpc>
              <a:spcBef>
                <a:spcPts val="0"/>
              </a:spcBef>
              <a:spcAft>
                <a:spcPts val="0"/>
              </a:spcAft>
              <a:buClr>
                <a:schemeClr val="dk1"/>
              </a:buClr>
              <a:buSzPts val="1600"/>
              <a:buFont typeface="Arial"/>
              <a:buChar char="●"/>
            </a:pPr>
            <a:r>
              <a:rPr b="1" i="0" lang="en-US" sz="1600" u="none" cap="none" strike="noStrike">
                <a:solidFill>
                  <a:schemeClr val="dk1"/>
                </a:solidFill>
                <a:latin typeface="Montserrat"/>
                <a:ea typeface="Montserrat"/>
                <a:cs typeface="Montserrat"/>
                <a:sym typeface="Montserrat"/>
              </a:rPr>
              <a:t>청킹 전략</a:t>
            </a:r>
            <a:r>
              <a:rPr b="0" i="0" lang="en-US" sz="1600" u="none" cap="none" strike="noStrike">
                <a:solidFill>
                  <a:schemeClr val="dk1"/>
                </a:solidFill>
                <a:latin typeface="Montserrat"/>
                <a:ea typeface="Montserrat"/>
                <a:cs typeface="Montserrat"/>
                <a:sym typeface="Montserrat"/>
              </a:rPr>
              <a:t>: 후보 실험: 폰트 크기 기반 분할, 단순 Character Split, 테이블을 Markdown 형식으로 변환, 동적 폰트 크기 기반</a:t>
            </a:r>
            <a:endParaRPr/>
          </a:p>
          <a:p>
            <a:pPr indent="-330200" lvl="0" marL="457200" marR="0" rtl="0" algn="l">
              <a:lnSpc>
                <a:spcPct val="200000"/>
              </a:lnSpc>
              <a:spcBef>
                <a:spcPts val="0"/>
              </a:spcBef>
              <a:spcAft>
                <a:spcPts val="0"/>
              </a:spcAft>
              <a:buClr>
                <a:schemeClr val="dk1"/>
              </a:buClr>
              <a:buSzPts val="1600"/>
              <a:buFont typeface="Arial"/>
              <a:buChar char="●"/>
            </a:pPr>
            <a:r>
              <a:rPr b="1" i="0" lang="en-US" sz="1600" u="none" cap="none" strike="noStrike">
                <a:solidFill>
                  <a:schemeClr val="dk1"/>
                </a:solidFill>
                <a:latin typeface="Montserrat"/>
                <a:ea typeface="Montserrat"/>
                <a:cs typeface="Montserrat"/>
                <a:sym typeface="Montserrat"/>
              </a:rPr>
              <a:t>추출 파이프라인(베이스라인 기준)</a:t>
            </a:r>
            <a:endParaRPr b="1" i="0" sz="1600" u="none" cap="none" strike="noStrike">
              <a:solidFill>
                <a:schemeClr val="dk1"/>
              </a:solidFill>
              <a:latin typeface="Montserrat"/>
              <a:ea typeface="Montserrat"/>
              <a:cs typeface="Montserrat"/>
              <a:sym typeface="Montserrat"/>
            </a:endParaRPr>
          </a:p>
          <a:p>
            <a:pPr indent="-330200" lvl="1" marL="914400" marR="0" rtl="0" algn="l">
              <a:lnSpc>
                <a:spcPct val="200000"/>
              </a:lnSpc>
              <a:spcBef>
                <a:spcPts val="0"/>
              </a:spcBef>
              <a:spcAft>
                <a:spcPts val="0"/>
              </a:spcAft>
              <a:buClr>
                <a:schemeClr val="dk1"/>
              </a:buClr>
              <a:buSzPts val="1600"/>
              <a:buFont typeface="Arial"/>
              <a:buAutoNum type="arabicPeriod"/>
            </a:pPr>
            <a:r>
              <a:rPr b="0" i="0" lang="en-US" sz="1600" u="none" cap="none" strike="noStrike">
                <a:solidFill>
                  <a:schemeClr val="dk1"/>
                </a:solidFill>
                <a:latin typeface="Montserrat"/>
                <a:ea typeface="Montserrat"/>
                <a:cs typeface="Montserrat"/>
                <a:sym typeface="Montserrat"/>
              </a:rPr>
              <a:t>PDF 통일 → 2) </a:t>
            </a:r>
            <a:r>
              <a:rPr b="0" i="0" lang="en-US" sz="1600" u="none" cap="none" strike="noStrike">
                <a:solidFill>
                  <a:srgbClr val="188038"/>
                </a:solidFill>
                <a:latin typeface="Roboto Mono"/>
                <a:ea typeface="Roboto Mono"/>
                <a:cs typeface="Roboto Mono"/>
                <a:sym typeface="Roboto Mono"/>
              </a:rPr>
              <a:t>pdfplumber</a:t>
            </a:r>
            <a:r>
              <a:rPr b="0" i="0" lang="en-US" sz="1600" u="none" cap="none" strike="noStrike">
                <a:solidFill>
                  <a:schemeClr val="dk1"/>
                </a:solidFill>
                <a:latin typeface="Montserrat"/>
                <a:ea typeface="Montserrat"/>
                <a:cs typeface="Montserrat"/>
                <a:sym typeface="Montserrat"/>
              </a:rPr>
              <a:t> 파싱 → 3) 고정된 폰트 임계값 기준 1차 청킹 → 4) Recursive Character Text Split 2차 청킹 → 5) 임베딩 &amp; 메타데이터 저장</a:t>
            </a:r>
            <a:endParaRPr/>
          </a:p>
          <a:p>
            <a:pPr indent="0" lvl="0" marL="0" marR="0" rtl="0" algn="l">
              <a:lnSpc>
                <a:spcPct val="200000"/>
              </a:lnSpc>
              <a:spcBef>
                <a:spcPts val="1200"/>
              </a:spcBef>
              <a:spcAft>
                <a:spcPts val="1200"/>
              </a:spcAft>
              <a:buClr>
                <a:schemeClr val="dk1"/>
              </a:buClr>
              <a:buSzPts val="2100"/>
              <a:buFont typeface="Arial"/>
              <a:buNone/>
            </a:pPr>
            <a:r>
              <a:t/>
            </a:r>
            <a:endParaRPr b="0" i="0" sz="2100" u="none" cap="none" strike="noStrike">
              <a:solidFill>
                <a:schemeClr val="dk1"/>
              </a:solidFill>
              <a:latin typeface="Montserrat"/>
              <a:ea typeface="Montserrat"/>
              <a:cs typeface="Montserrat"/>
              <a:sym typeface="Montserrat"/>
            </a:endParaRPr>
          </a:p>
        </p:txBody>
      </p:sp>
      <p:sp>
        <p:nvSpPr>
          <p:cNvPr id="1092" name="Google Shape;1092;p14"/>
          <p:cNvSpPr txBox="1"/>
          <p:nvPr/>
        </p:nvSpPr>
        <p:spPr>
          <a:xfrm>
            <a:off x="675600" y="1026440"/>
            <a:ext cx="8238300" cy="15699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1200"/>
              </a:spcBef>
              <a:spcAft>
                <a:spcPts val="0"/>
              </a:spcAft>
              <a:buClr>
                <a:schemeClr val="dk1"/>
              </a:buClr>
              <a:buSzPts val="1100"/>
              <a:buFont typeface="Arial"/>
              <a:buNone/>
            </a:pPr>
            <a:r>
              <a:rPr b="1" i="0" lang="en-US" sz="2000" u="none" cap="none" strike="noStrike">
                <a:solidFill>
                  <a:srgbClr val="FF0000"/>
                </a:solidFill>
                <a:latin typeface="Arial"/>
                <a:ea typeface="Arial"/>
                <a:cs typeface="Arial"/>
                <a:sym typeface="Arial"/>
              </a:rPr>
              <a:t>폰트 고정 임계값 기반 + Recursive Character Split 기반 청킹</a:t>
            </a:r>
            <a:r>
              <a:rPr b="0" i="0" lang="en-US" sz="2000" u="none" cap="none" strike="noStrike">
                <a:solidFill>
                  <a:srgbClr val="FF0000"/>
                </a:solidFill>
                <a:latin typeface="Arial"/>
                <a:ea typeface="Arial"/>
                <a:cs typeface="Arial"/>
                <a:sym typeface="Arial"/>
              </a:rPr>
              <a:t> (기본 전략으로 회귀)</a:t>
            </a:r>
            <a:endParaRPr b="0" i="0" sz="2000" u="none" cap="none" strike="noStrike">
              <a:solidFill>
                <a:srgbClr val="FF0000"/>
              </a:solidFill>
              <a:latin typeface="Arial"/>
              <a:ea typeface="Arial"/>
              <a:cs typeface="Arial"/>
              <a:sym typeface="Arial"/>
            </a:endParaRPr>
          </a:p>
          <a:p>
            <a:pPr indent="0" lvl="0" marL="0" marR="0" rtl="0" algn="l">
              <a:lnSpc>
                <a:spcPct val="100000"/>
              </a:lnSpc>
              <a:spcBef>
                <a:spcPts val="1200"/>
              </a:spcBef>
              <a:spcAft>
                <a:spcPts val="0"/>
              </a:spcAft>
              <a:buClr>
                <a:srgbClr val="000000"/>
              </a:buClr>
              <a:buSzPts val="2000"/>
              <a:buFont typeface="Arial"/>
              <a:buNone/>
            </a:pPr>
            <a:r>
              <a:t/>
            </a:r>
            <a:endParaRPr b="0" i="0" sz="2000" u="none" cap="none" strike="noStrike">
              <a:solidFill>
                <a:schemeClr val="dk2"/>
              </a:solidFill>
              <a:latin typeface="Arial"/>
              <a:ea typeface="Arial"/>
              <a:cs typeface="Arial"/>
              <a:sym typeface="Arial"/>
            </a:endParaRPr>
          </a:p>
        </p:txBody>
      </p:sp>
      <p:grpSp>
        <p:nvGrpSpPr>
          <p:cNvPr id="1093" name="Google Shape;1093;p14"/>
          <p:cNvGrpSpPr/>
          <p:nvPr/>
        </p:nvGrpSpPr>
        <p:grpSpPr>
          <a:xfrm>
            <a:off x="6491005" y="314512"/>
            <a:ext cx="2609648" cy="421693"/>
            <a:chOff x="6491005" y="314512"/>
            <a:chExt cx="2609648" cy="421693"/>
          </a:xfrm>
        </p:grpSpPr>
        <p:sp>
          <p:nvSpPr>
            <p:cNvPr id="1094" name="Google Shape;1094;p14"/>
            <p:cNvSpPr txBox="1"/>
            <p:nvPr/>
          </p:nvSpPr>
          <p:spPr>
            <a:xfrm>
              <a:off x="6755796" y="374716"/>
              <a:ext cx="2344857" cy="323135"/>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900"/>
                <a:buFont typeface="Arial"/>
                <a:buNone/>
              </a:pPr>
              <a:r>
                <a:rPr b="0" i="0" lang="en-US" sz="900" u="none" cap="none" strike="noStrike">
                  <a:solidFill>
                    <a:srgbClr val="002060"/>
                  </a:solidFill>
                  <a:latin typeface="Arial"/>
                  <a:ea typeface="Arial"/>
                  <a:cs typeface="Arial"/>
                  <a:sym typeface="Arial"/>
                </a:rPr>
                <a:t>고인범 | 유준영 |  이종서 | 공지연</a:t>
              </a:r>
              <a:endParaRPr b="0" i="0" sz="900" u="none" cap="none" strike="noStrike">
                <a:solidFill>
                  <a:srgbClr val="002060"/>
                </a:solidFill>
                <a:latin typeface="Arial"/>
                <a:ea typeface="Arial"/>
                <a:cs typeface="Arial"/>
                <a:sym typeface="Arial"/>
              </a:endParaRPr>
            </a:p>
          </p:txBody>
        </p:sp>
        <p:pic>
          <p:nvPicPr>
            <p:cNvPr id="1095" name="Google Shape;1095;p14"/>
            <p:cNvPicPr preferRelativeResize="0"/>
            <p:nvPr/>
          </p:nvPicPr>
          <p:blipFill rotWithShape="1">
            <a:blip r:embed="rId3">
              <a:alphaModFix/>
            </a:blip>
            <a:srcRect b="16797" l="9763" r="8925" t="18455"/>
            <a:stretch/>
          </p:blipFill>
          <p:spPr>
            <a:xfrm>
              <a:off x="6491005" y="314512"/>
              <a:ext cx="529582" cy="421693"/>
            </a:xfrm>
            <a:prstGeom prst="rect">
              <a:avLst/>
            </a:prstGeom>
            <a:noFill/>
            <a:ln>
              <a:noFill/>
            </a:ln>
          </p:spPr>
        </p:pic>
      </p:grpSp>
      <p:grpSp>
        <p:nvGrpSpPr>
          <p:cNvPr id="1096" name="Google Shape;1096;p14"/>
          <p:cNvGrpSpPr/>
          <p:nvPr/>
        </p:nvGrpSpPr>
        <p:grpSpPr>
          <a:xfrm>
            <a:off x="4340893" y="345621"/>
            <a:ext cx="1988422" cy="329749"/>
            <a:chOff x="4340893" y="345621"/>
            <a:chExt cx="1988422" cy="329749"/>
          </a:xfrm>
        </p:grpSpPr>
        <p:pic>
          <p:nvPicPr>
            <p:cNvPr id="1097" name="Google Shape;1097;p14"/>
            <p:cNvPicPr preferRelativeResize="0"/>
            <p:nvPr/>
          </p:nvPicPr>
          <p:blipFill rotWithShape="1">
            <a:blip r:embed="rId4">
              <a:alphaModFix/>
            </a:blip>
            <a:srcRect b="0" l="0" r="0" t="0"/>
            <a:stretch/>
          </p:blipFill>
          <p:spPr>
            <a:xfrm>
              <a:off x="4340893" y="345621"/>
              <a:ext cx="800820" cy="329749"/>
            </a:xfrm>
            <a:prstGeom prst="rect">
              <a:avLst/>
            </a:prstGeom>
            <a:noFill/>
            <a:ln>
              <a:noFill/>
            </a:ln>
          </p:spPr>
        </p:pic>
        <p:sp>
          <p:nvSpPr>
            <p:cNvPr id="1098" name="Google Shape;1098;p14"/>
            <p:cNvSpPr txBox="1"/>
            <p:nvPr/>
          </p:nvSpPr>
          <p:spPr>
            <a:xfrm>
              <a:off x="5032165" y="371995"/>
              <a:ext cx="1297150"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200" u="none" cap="none" strike="noStrike">
                  <a:solidFill>
                    <a:srgbClr val="000000"/>
                  </a:solidFill>
                  <a:latin typeface="Arial"/>
                  <a:ea typeface="Arial"/>
                  <a:cs typeface="Arial"/>
                  <a:sym typeface="Arial"/>
                </a:rPr>
                <a:t>AI 중급프로젝트</a:t>
              </a:r>
              <a:endParaRPr/>
            </a:p>
          </p:txBody>
        </p:sp>
      </p:grpSp>
      <p:grpSp>
        <p:nvGrpSpPr>
          <p:cNvPr id="1099" name="Google Shape;1099;p14"/>
          <p:cNvGrpSpPr/>
          <p:nvPr/>
        </p:nvGrpSpPr>
        <p:grpSpPr>
          <a:xfrm>
            <a:off x="-1" y="0"/>
            <a:ext cx="45719" cy="5170720"/>
            <a:chOff x="0" y="0"/>
            <a:chExt cx="666750" cy="5170720"/>
          </a:xfrm>
        </p:grpSpPr>
        <p:sp>
          <p:nvSpPr>
            <p:cNvPr id="1100" name="Google Shape;1100;p14"/>
            <p:cNvSpPr/>
            <p:nvPr/>
          </p:nvSpPr>
          <p:spPr>
            <a:xfrm>
              <a:off x="0" y="0"/>
              <a:ext cx="666750" cy="3000375"/>
            </a:xfrm>
            <a:prstGeom prst="rect">
              <a:avLst/>
            </a:prstGeom>
            <a:solidFill>
              <a:srgbClr val="00B0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rgbClr val="FFFFFF"/>
                </a:solidFill>
                <a:latin typeface="Montserrat"/>
                <a:ea typeface="Montserrat"/>
                <a:cs typeface="Montserrat"/>
                <a:sym typeface="Montserrat"/>
              </a:endParaRPr>
            </a:p>
          </p:txBody>
        </p:sp>
        <p:sp>
          <p:nvSpPr>
            <p:cNvPr id="1101" name="Google Shape;1101;p14"/>
            <p:cNvSpPr/>
            <p:nvPr/>
          </p:nvSpPr>
          <p:spPr>
            <a:xfrm>
              <a:off x="0" y="3000375"/>
              <a:ext cx="666750" cy="2170345"/>
            </a:xfrm>
            <a:prstGeom prst="rect">
              <a:avLst/>
            </a:prstGeom>
            <a:solidFill>
              <a:srgbClr val="FEE19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rgbClr val="FFFFFF"/>
                </a:solidFill>
                <a:latin typeface="Montserrat"/>
                <a:ea typeface="Montserrat"/>
                <a:cs typeface="Montserrat"/>
                <a:sym typeface="Montserrat"/>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5" name="Shape 1105"/>
        <p:cNvGrpSpPr/>
        <p:nvPr/>
      </p:nvGrpSpPr>
      <p:grpSpPr>
        <a:xfrm>
          <a:off x="0" y="0"/>
          <a:ext cx="0" cy="0"/>
          <a:chOff x="0" y="0"/>
          <a:chExt cx="0" cy="0"/>
        </a:xfrm>
      </p:grpSpPr>
      <p:sp>
        <p:nvSpPr>
          <p:cNvPr id="1106" name="Google Shape;1106;p15"/>
          <p:cNvSpPr/>
          <p:nvPr/>
        </p:nvSpPr>
        <p:spPr>
          <a:xfrm>
            <a:off x="0" y="828675"/>
            <a:ext cx="9144001" cy="4314825"/>
          </a:xfrm>
          <a:prstGeom prst="rect">
            <a:avLst/>
          </a:prstGeom>
          <a:solidFill>
            <a:srgbClr val="F2F2F2"/>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Montserrat"/>
              <a:ea typeface="Montserrat"/>
              <a:cs typeface="Montserrat"/>
              <a:sym typeface="Montserrat"/>
            </a:endParaRPr>
          </a:p>
        </p:txBody>
      </p:sp>
      <p:sp>
        <p:nvSpPr>
          <p:cNvPr id="1107" name="Google Shape;1107;p15"/>
          <p:cNvSpPr txBox="1"/>
          <p:nvPr/>
        </p:nvSpPr>
        <p:spPr>
          <a:xfrm>
            <a:off x="299853" y="265212"/>
            <a:ext cx="4572000"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000" u="none" cap="none" strike="noStrike">
                <a:solidFill>
                  <a:srgbClr val="073763"/>
                </a:solidFill>
              </a:rPr>
              <a:t>데이터 청킹 예시</a:t>
            </a:r>
            <a:endParaRPr b="1"/>
          </a:p>
        </p:txBody>
      </p:sp>
      <p:grpSp>
        <p:nvGrpSpPr>
          <p:cNvPr id="1108" name="Google Shape;1108;p15"/>
          <p:cNvGrpSpPr/>
          <p:nvPr/>
        </p:nvGrpSpPr>
        <p:grpSpPr>
          <a:xfrm>
            <a:off x="299853" y="871100"/>
            <a:ext cx="8578988" cy="4120000"/>
            <a:chOff x="299853" y="871100"/>
            <a:chExt cx="8578988" cy="4120000"/>
          </a:xfrm>
        </p:grpSpPr>
        <p:pic>
          <p:nvPicPr>
            <p:cNvPr id="1109" name="Google Shape;1109;p15"/>
            <p:cNvPicPr preferRelativeResize="0"/>
            <p:nvPr/>
          </p:nvPicPr>
          <p:blipFill rotWithShape="1">
            <a:blip r:embed="rId3">
              <a:alphaModFix/>
            </a:blip>
            <a:srcRect b="0" l="0" r="0" t="0"/>
            <a:stretch/>
          </p:blipFill>
          <p:spPr>
            <a:xfrm>
              <a:off x="4257399" y="871100"/>
              <a:ext cx="4621442" cy="4034326"/>
            </a:xfrm>
            <a:prstGeom prst="rect">
              <a:avLst/>
            </a:prstGeom>
            <a:noFill/>
            <a:ln>
              <a:noFill/>
            </a:ln>
          </p:spPr>
        </p:pic>
        <p:pic>
          <p:nvPicPr>
            <p:cNvPr id="1110" name="Google Shape;1110;p15"/>
            <p:cNvPicPr preferRelativeResize="0"/>
            <p:nvPr/>
          </p:nvPicPr>
          <p:blipFill rotWithShape="1">
            <a:blip r:embed="rId4">
              <a:alphaModFix/>
            </a:blip>
            <a:srcRect b="0" l="0" r="0" t="0"/>
            <a:stretch/>
          </p:blipFill>
          <p:spPr>
            <a:xfrm>
              <a:off x="299853" y="871100"/>
              <a:ext cx="3246361" cy="4120000"/>
            </a:xfrm>
            <a:prstGeom prst="rect">
              <a:avLst/>
            </a:prstGeom>
            <a:noFill/>
            <a:ln>
              <a:noFill/>
            </a:ln>
          </p:spPr>
        </p:pic>
        <p:sp>
          <p:nvSpPr>
            <p:cNvPr id="1111" name="Google Shape;1111;p15"/>
            <p:cNvSpPr/>
            <p:nvPr/>
          </p:nvSpPr>
          <p:spPr>
            <a:xfrm>
              <a:off x="3530190" y="2844975"/>
              <a:ext cx="598500" cy="433800"/>
            </a:xfrm>
            <a:prstGeom prst="rightArrow">
              <a:avLst>
                <a:gd fmla="val 50000" name="adj1"/>
                <a:gd fmla="val 50000" name="adj2"/>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12" name="Google Shape;1112;p15"/>
          <p:cNvGrpSpPr/>
          <p:nvPr/>
        </p:nvGrpSpPr>
        <p:grpSpPr>
          <a:xfrm>
            <a:off x="-1" y="0"/>
            <a:ext cx="45719" cy="5170720"/>
            <a:chOff x="0" y="0"/>
            <a:chExt cx="666750" cy="5170720"/>
          </a:xfrm>
        </p:grpSpPr>
        <p:sp>
          <p:nvSpPr>
            <p:cNvPr id="1113" name="Google Shape;1113;p15"/>
            <p:cNvSpPr/>
            <p:nvPr/>
          </p:nvSpPr>
          <p:spPr>
            <a:xfrm>
              <a:off x="0" y="0"/>
              <a:ext cx="666750" cy="3000375"/>
            </a:xfrm>
            <a:prstGeom prst="rect">
              <a:avLst/>
            </a:prstGeom>
            <a:solidFill>
              <a:srgbClr val="00B0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rgbClr val="FFFFFF"/>
                </a:solidFill>
                <a:latin typeface="Montserrat"/>
                <a:ea typeface="Montserrat"/>
                <a:cs typeface="Montserrat"/>
                <a:sym typeface="Montserrat"/>
              </a:endParaRPr>
            </a:p>
          </p:txBody>
        </p:sp>
        <p:sp>
          <p:nvSpPr>
            <p:cNvPr id="1114" name="Google Shape;1114;p15"/>
            <p:cNvSpPr/>
            <p:nvPr/>
          </p:nvSpPr>
          <p:spPr>
            <a:xfrm>
              <a:off x="0" y="3000375"/>
              <a:ext cx="666750" cy="2170345"/>
            </a:xfrm>
            <a:prstGeom prst="rect">
              <a:avLst/>
            </a:prstGeom>
            <a:solidFill>
              <a:srgbClr val="FEE19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rgbClr val="FFFFFF"/>
                </a:solidFill>
                <a:latin typeface="Montserrat"/>
                <a:ea typeface="Montserrat"/>
                <a:cs typeface="Montserrat"/>
                <a:sym typeface="Montserrat"/>
              </a:endParaRPr>
            </a:p>
          </p:txBody>
        </p:sp>
      </p:grpSp>
      <p:grpSp>
        <p:nvGrpSpPr>
          <p:cNvPr id="1115" name="Google Shape;1115;p15"/>
          <p:cNvGrpSpPr/>
          <p:nvPr/>
        </p:nvGrpSpPr>
        <p:grpSpPr>
          <a:xfrm>
            <a:off x="6491005" y="314512"/>
            <a:ext cx="2609648" cy="421693"/>
            <a:chOff x="6491005" y="314512"/>
            <a:chExt cx="2609648" cy="421693"/>
          </a:xfrm>
        </p:grpSpPr>
        <p:sp>
          <p:nvSpPr>
            <p:cNvPr id="1116" name="Google Shape;1116;p15"/>
            <p:cNvSpPr txBox="1"/>
            <p:nvPr/>
          </p:nvSpPr>
          <p:spPr>
            <a:xfrm>
              <a:off x="6755796" y="374716"/>
              <a:ext cx="2344857" cy="323135"/>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900"/>
                <a:buFont typeface="Arial"/>
                <a:buNone/>
              </a:pPr>
              <a:r>
                <a:rPr b="0" i="0" lang="en-US" sz="900" u="none" cap="none" strike="noStrike">
                  <a:solidFill>
                    <a:srgbClr val="002060"/>
                  </a:solidFill>
                  <a:latin typeface="Arial"/>
                  <a:ea typeface="Arial"/>
                  <a:cs typeface="Arial"/>
                  <a:sym typeface="Arial"/>
                </a:rPr>
                <a:t>고인범 | 유준영 |  이종서 | 공지연</a:t>
              </a:r>
              <a:endParaRPr b="0" i="0" sz="900" u="none" cap="none" strike="noStrike">
                <a:solidFill>
                  <a:srgbClr val="002060"/>
                </a:solidFill>
                <a:latin typeface="Arial"/>
                <a:ea typeface="Arial"/>
                <a:cs typeface="Arial"/>
                <a:sym typeface="Arial"/>
              </a:endParaRPr>
            </a:p>
          </p:txBody>
        </p:sp>
        <p:pic>
          <p:nvPicPr>
            <p:cNvPr id="1117" name="Google Shape;1117;p15"/>
            <p:cNvPicPr preferRelativeResize="0"/>
            <p:nvPr/>
          </p:nvPicPr>
          <p:blipFill rotWithShape="1">
            <a:blip r:embed="rId5">
              <a:alphaModFix/>
            </a:blip>
            <a:srcRect b="16797" l="9763" r="8925" t="18455"/>
            <a:stretch/>
          </p:blipFill>
          <p:spPr>
            <a:xfrm>
              <a:off x="6491005" y="314512"/>
              <a:ext cx="529582" cy="421693"/>
            </a:xfrm>
            <a:prstGeom prst="rect">
              <a:avLst/>
            </a:prstGeom>
            <a:noFill/>
            <a:ln>
              <a:noFill/>
            </a:ln>
          </p:spPr>
        </p:pic>
      </p:grpSp>
      <p:grpSp>
        <p:nvGrpSpPr>
          <p:cNvPr id="1118" name="Google Shape;1118;p15"/>
          <p:cNvGrpSpPr/>
          <p:nvPr/>
        </p:nvGrpSpPr>
        <p:grpSpPr>
          <a:xfrm>
            <a:off x="4340893" y="345621"/>
            <a:ext cx="1988422" cy="329749"/>
            <a:chOff x="4340893" y="345621"/>
            <a:chExt cx="1988422" cy="329749"/>
          </a:xfrm>
        </p:grpSpPr>
        <p:pic>
          <p:nvPicPr>
            <p:cNvPr id="1119" name="Google Shape;1119;p15"/>
            <p:cNvPicPr preferRelativeResize="0"/>
            <p:nvPr/>
          </p:nvPicPr>
          <p:blipFill rotWithShape="1">
            <a:blip r:embed="rId6">
              <a:alphaModFix/>
            </a:blip>
            <a:srcRect b="0" l="0" r="0" t="0"/>
            <a:stretch/>
          </p:blipFill>
          <p:spPr>
            <a:xfrm>
              <a:off x="4340893" y="345621"/>
              <a:ext cx="800820" cy="329749"/>
            </a:xfrm>
            <a:prstGeom prst="rect">
              <a:avLst/>
            </a:prstGeom>
            <a:noFill/>
            <a:ln>
              <a:noFill/>
            </a:ln>
          </p:spPr>
        </p:pic>
        <p:sp>
          <p:nvSpPr>
            <p:cNvPr id="1120" name="Google Shape;1120;p15"/>
            <p:cNvSpPr txBox="1"/>
            <p:nvPr/>
          </p:nvSpPr>
          <p:spPr>
            <a:xfrm>
              <a:off x="5032165" y="371995"/>
              <a:ext cx="1297150"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200" u="none" cap="none" strike="noStrike">
                  <a:solidFill>
                    <a:srgbClr val="000000"/>
                  </a:solidFill>
                  <a:latin typeface="Arial"/>
                  <a:ea typeface="Arial"/>
                  <a:cs typeface="Arial"/>
                  <a:sym typeface="Arial"/>
                </a:rPr>
                <a:t>AI 중급프로젝트</a:t>
              </a:r>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4" name="Shape 1124"/>
        <p:cNvGrpSpPr/>
        <p:nvPr/>
      </p:nvGrpSpPr>
      <p:grpSpPr>
        <a:xfrm>
          <a:off x="0" y="0"/>
          <a:ext cx="0" cy="0"/>
          <a:chOff x="0" y="0"/>
          <a:chExt cx="0" cy="0"/>
        </a:xfrm>
      </p:grpSpPr>
      <p:sp>
        <p:nvSpPr>
          <p:cNvPr id="1125" name="Google Shape;1125;p16"/>
          <p:cNvSpPr/>
          <p:nvPr/>
        </p:nvSpPr>
        <p:spPr>
          <a:xfrm>
            <a:off x="0" y="828675"/>
            <a:ext cx="9144001" cy="4314825"/>
          </a:xfrm>
          <a:prstGeom prst="rect">
            <a:avLst/>
          </a:prstGeom>
          <a:solidFill>
            <a:srgbClr val="F2F2F2"/>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Montserrat"/>
              <a:ea typeface="Montserrat"/>
              <a:cs typeface="Montserrat"/>
              <a:sym typeface="Montserrat"/>
            </a:endParaRPr>
          </a:p>
        </p:txBody>
      </p:sp>
      <p:sp>
        <p:nvSpPr>
          <p:cNvPr id="1126" name="Google Shape;1126;p16"/>
          <p:cNvSpPr txBox="1"/>
          <p:nvPr/>
        </p:nvSpPr>
        <p:spPr>
          <a:xfrm>
            <a:off x="207408" y="265212"/>
            <a:ext cx="4572000"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000" u="none" cap="none" strike="noStrike">
                <a:solidFill>
                  <a:srgbClr val="073763"/>
                </a:solidFill>
              </a:rPr>
              <a:t>데이터 처리</a:t>
            </a:r>
            <a:endParaRPr b="1"/>
          </a:p>
        </p:txBody>
      </p:sp>
      <p:sp>
        <p:nvSpPr>
          <p:cNvPr id="1127" name="Google Shape;1127;p16"/>
          <p:cNvSpPr txBox="1"/>
          <p:nvPr/>
        </p:nvSpPr>
        <p:spPr>
          <a:xfrm>
            <a:off x="407100" y="920772"/>
            <a:ext cx="8520600" cy="4173300"/>
          </a:xfrm>
          <a:prstGeom prst="rect">
            <a:avLst/>
          </a:prstGeom>
          <a:noFill/>
          <a:ln>
            <a:noFill/>
          </a:ln>
        </p:spPr>
        <p:txBody>
          <a:bodyPr anchorCtr="0" anchor="t" bIns="91425" lIns="91425" spcFirstLastPara="1" rIns="91425" wrap="square" tIns="91425">
            <a:noAutofit/>
          </a:bodyPr>
          <a:lstStyle/>
          <a:p>
            <a:pPr indent="-336550" lvl="0" marL="457200" marR="0" rtl="0" algn="l">
              <a:lnSpc>
                <a:spcPct val="150000"/>
              </a:lnSpc>
              <a:spcBef>
                <a:spcPts val="0"/>
              </a:spcBef>
              <a:spcAft>
                <a:spcPts val="0"/>
              </a:spcAft>
              <a:buClr>
                <a:schemeClr val="dk1"/>
              </a:buClr>
              <a:buSzPts val="1700"/>
              <a:buFont typeface="Arial"/>
              <a:buChar char="●"/>
            </a:pPr>
            <a:r>
              <a:rPr b="1" i="0" lang="en-US" sz="1700" u="none" cap="none" strike="noStrike">
                <a:solidFill>
                  <a:schemeClr val="dk1"/>
                </a:solidFill>
                <a:latin typeface="Montserrat"/>
                <a:ea typeface="Montserrat"/>
                <a:cs typeface="Montserrat"/>
                <a:sym typeface="Montserrat"/>
              </a:rPr>
              <a:t>의사결정 배경</a:t>
            </a:r>
            <a:endParaRPr/>
          </a:p>
          <a:p>
            <a:pPr indent="-323850" lvl="1" marL="914400" marR="0" rtl="0" algn="l">
              <a:lnSpc>
                <a:spcPct val="150000"/>
              </a:lnSpc>
              <a:spcBef>
                <a:spcPts val="0"/>
              </a:spcBef>
              <a:spcAft>
                <a:spcPts val="0"/>
              </a:spcAft>
              <a:buClr>
                <a:schemeClr val="dk1"/>
              </a:buClr>
              <a:buSzPts val="1500"/>
              <a:buFont typeface="Arial"/>
              <a:buChar char="○"/>
            </a:pPr>
            <a:r>
              <a:rPr b="0" i="0" lang="en-US" sz="1500" u="none" cap="none" strike="noStrike">
                <a:solidFill>
                  <a:schemeClr val="dk1"/>
                </a:solidFill>
                <a:latin typeface="Montserrat"/>
                <a:ea typeface="Montserrat"/>
                <a:cs typeface="Montserrat"/>
                <a:sym typeface="Montserrat"/>
              </a:rPr>
              <a:t>한 차례는 최종 추출 파이프라인(테이블 Markdown 변환 + 동적 헤더 기반 청킹)을 적용했으나, 성능 저하가 발생.</a:t>
            </a:r>
            <a:endParaRPr b="0" i="0" sz="1500" u="none" cap="none" strike="noStrike">
              <a:solidFill>
                <a:schemeClr val="dk1"/>
              </a:solidFill>
              <a:latin typeface="Montserrat"/>
              <a:ea typeface="Montserrat"/>
              <a:cs typeface="Montserrat"/>
              <a:sym typeface="Montserrat"/>
            </a:endParaRPr>
          </a:p>
          <a:p>
            <a:pPr indent="-323850" lvl="1" marL="914400" marR="0" rtl="0" algn="l">
              <a:lnSpc>
                <a:spcPct val="150000"/>
              </a:lnSpc>
              <a:spcBef>
                <a:spcPts val="0"/>
              </a:spcBef>
              <a:spcAft>
                <a:spcPts val="0"/>
              </a:spcAft>
              <a:buClr>
                <a:schemeClr val="dk1"/>
              </a:buClr>
              <a:buSzPts val="1500"/>
              <a:buFont typeface="Arial"/>
              <a:buChar char="○"/>
            </a:pPr>
            <a:r>
              <a:rPr b="0" i="0" lang="en-US" sz="1500" u="none" cap="none" strike="noStrike">
                <a:solidFill>
                  <a:schemeClr val="dk1"/>
                </a:solidFill>
                <a:latin typeface="Montserrat"/>
                <a:ea typeface="Montserrat"/>
                <a:cs typeface="Montserrat"/>
                <a:sym typeface="Montserrat"/>
              </a:rPr>
              <a:t>성능 저하 원인 추정: 테이블을 Markdown으로 바꾸고, 동적 헤더를 메타데이터에 포함시키는 과정에서 </a:t>
            </a:r>
            <a:r>
              <a:rPr b="1" i="0" lang="en-US" sz="1500" u="none" cap="none" strike="noStrike">
                <a:solidFill>
                  <a:schemeClr val="dk1"/>
                </a:solidFill>
                <a:latin typeface="Montserrat"/>
                <a:ea typeface="Montserrat"/>
                <a:cs typeface="Montserrat"/>
                <a:sym typeface="Montserrat"/>
              </a:rPr>
              <a:t>semantic하지 않은 헤더 정보(특수문자, 의미 없는 텍스트)</a:t>
            </a:r>
            <a:r>
              <a:rPr b="0" i="0" lang="en-US" sz="1500" u="none" cap="none" strike="noStrike">
                <a:solidFill>
                  <a:schemeClr val="dk1"/>
                </a:solidFill>
                <a:latin typeface="Montserrat"/>
                <a:ea typeface="Montserrat"/>
                <a:cs typeface="Montserrat"/>
                <a:sym typeface="Montserrat"/>
              </a:rPr>
              <a:t> 가 많이 유입됨. 이로 인해 검색 및 임베딩 품질이 떨어진 것으로 판단됨.</a:t>
            </a:r>
            <a:endParaRPr b="0" i="0" sz="1500" u="none" cap="none" strike="noStrike">
              <a:solidFill>
                <a:schemeClr val="dk1"/>
              </a:solidFill>
              <a:latin typeface="Montserrat"/>
              <a:ea typeface="Montserrat"/>
              <a:cs typeface="Montserrat"/>
              <a:sym typeface="Montserrat"/>
            </a:endParaRPr>
          </a:p>
          <a:p>
            <a:pPr indent="-323850" lvl="1" marL="914400" marR="0" rtl="0" algn="l">
              <a:lnSpc>
                <a:spcPct val="150000"/>
              </a:lnSpc>
              <a:spcBef>
                <a:spcPts val="0"/>
              </a:spcBef>
              <a:spcAft>
                <a:spcPts val="0"/>
              </a:spcAft>
              <a:buClr>
                <a:schemeClr val="dk1"/>
              </a:buClr>
              <a:buSzPts val="1500"/>
              <a:buFont typeface="Arial"/>
              <a:buChar char="○"/>
            </a:pPr>
            <a:r>
              <a:rPr b="0" i="0" lang="en-US" sz="1500" u="none" cap="none" strike="noStrike">
                <a:solidFill>
                  <a:schemeClr val="dk1"/>
                </a:solidFill>
                <a:latin typeface="Montserrat"/>
                <a:ea typeface="Montserrat"/>
                <a:cs typeface="Montserrat"/>
                <a:sym typeface="Montserrat"/>
              </a:rPr>
              <a:t>따라서 최종적으로는 단순 전처리 및 Character Split 청킹 전략(베이스라인)이 가장 안정적이라고 결론 내림.</a:t>
            </a:r>
            <a:endParaRPr b="0" i="0" sz="1500" u="none" cap="none" strike="noStrike">
              <a:solidFill>
                <a:schemeClr val="dk1"/>
              </a:solidFill>
              <a:latin typeface="Montserrat"/>
              <a:ea typeface="Montserrat"/>
              <a:cs typeface="Montserrat"/>
              <a:sym typeface="Montserrat"/>
            </a:endParaRPr>
          </a:p>
          <a:p>
            <a:pPr indent="-323850" lvl="1" marL="914400" marR="0" rtl="0" algn="l">
              <a:lnSpc>
                <a:spcPct val="150000"/>
              </a:lnSpc>
              <a:spcBef>
                <a:spcPts val="0"/>
              </a:spcBef>
              <a:spcAft>
                <a:spcPts val="0"/>
              </a:spcAft>
              <a:buClr>
                <a:schemeClr val="dk1"/>
              </a:buClr>
              <a:buSzPts val="1500"/>
              <a:buFont typeface="Arial"/>
              <a:buChar char="○"/>
            </a:pPr>
            <a:r>
              <a:rPr b="0" i="0" lang="en-US" sz="1500" u="none" cap="none" strike="noStrike">
                <a:solidFill>
                  <a:schemeClr val="dk1"/>
                </a:solidFill>
                <a:latin typeface="Montserrat"/>
                <a:ea typeface="Montserrat"/>
                <a:cs typeface="Montserrat"/>
                <a:sym typeface="Montserrat"/>
              </a:rPr>
              <a:t>결론적으로, 데이터 전처리나 청킹을 통한 RAG 성능 향상보다는, retriever와 generator의 성능 개선을 통해 RAG 시스템 고도화를 목표로 삼음</a:t>
            </a:r>
            <a:endParaRPr/>
          </a:p>
          <a:p>
            <a:pPr indent="0" lvl="0" marL="381000" marR="381000" rtl="0" algn="l">
              <a:lnSpc>
                <a:spcPct val="150000"/>
              </a:lnSpc>
              <a:spcBef>
                <a:spcPts val="1200"/>
              </a:spcBef>
              <a:spcAft>
                <a:spcPts val="0"/>
              </a:spcAft>
              <a:buClr>
                <a:schemeClr val="dk1"/>
              </a:buClr>
              <a:buSzPts val="1100"/>
              <a:buFont typeface="Arial"/>
              <a:buNone/>
            </a:pPr>
            <a:r>
              <a:rPr b="0" i="0" lang="en-US" sz="1500" u="none" cap="none" strike="noStrike">
                <a:solidFill>
                  <a:schemeClr val="dk1"/>
                </a:solidFill>
                <a:latin typeface="Montserrat"/>
                <a:ea typeface="Montserrat"/>
                <a:cs typeface="Montserrat"/>
                <a:sym typeface="Montserrat"/>
              </a:rPr>
              <a:t>참고: 실험 기록 및 의사결정 근거는 노션 문서(데이터 전처리 / 청킹 전략)에 상세화.</a:t>
            </a:r>
            <a:endParaRPr b="0" i="0" sz="1500" u="none" cap="none" strike="noStrike">
              <a:solidFill>
                <a:schemeClr val="dk1"/>
              </a:solidFill>
              <a:latin typeface="Montserrat"/>
              <a:ea typeface="Montserrat"/>
              <a:cs typeface="Montserrat"/>
              <a:sym typeface="Montserrat"/>
            </a:endParaRPr>
          </a:p>
          <a:p>
            <a:pPr indent="0" lvl="0" marL="0" marR="0" rtl="0" algn="l">
              <a:lnSpc>
                <a:spcPct val="150000"/>
              </a:lnSpc>
              <a:spcBef>
                <a:spcPts val="1200"/>
              </a:spcBef>
              <a:spcAft>
                <a:spcPts val="1200"/>
              </a:spcAft>
              <a:buClr>
                <a:schemeClr val="dk1"/>
              </a:buClr>
              <a:buSzPts val="1500"/>
              <a:buFont typeface="Arial"/>
              <a:buNone/>
            </a:pPr>
            <a:r>
              <a:t/>
            </a:r>
            <a:endParaRPr b="0" i="0" sz="1500" u="none" cap="none" strike="noStrike">
              <a:solidFill>
                <a:schemeClr val="dk1"/>
              </a:solidFill>
              <a:latin typeface="Montserrat"/>
              <a:ea typeface="Montserrat"/>
              <a:cs typeface="Montserrat"/>
              <a:sym typeface="Montserrat"/>
            </a:endParaRPr>
          </a:p>
        </p:txBody>
      </p:sp>
      <p:grpSp>
        <p:nvGrpSpPr>
          <p:cNvPr id="1128" name="Google Shape;1128;p16"/>
          <p:cNvGrpSpPr/>
          <p:nvPr/>
        </p:nvGrpSpPr>
        <p:grpSpPr>
          <a:xfrm>
            <a:off x="6491005" y="314512"/>
            <a:ext cx="2609648" cy="421693"/>
            <a:chOff x="6491005" y="314512"/>
            <a:chExt cx="2609648" cy="421693"/>
          </a:xfrm>
        </p:grpSpPr>
        <p:sp>
          <p:nvSpPr>
            <p:cNvPr id="1129" name="Google Shape;1129;p16"/>
            <p:cNvSpPr txBox="1"/>
            <p:nvPr/>
          </p:nvSpPr>
          <p:spPr>
            <a:xfrm>
              <a:off x="6755796" y="374716"/>
              <a:ext cx="2344857" cy="323135"/>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900"/>
                <a:buFont typeface="Arial"/>
                <a:buNone/>
              </a:pPr>
              <a:r>
                <a:rPr b="0" i="0" lang="en-US" sz="900" u="none" cap="none" strike="noStrike">
                  <a:solidFill>
                    <a:srgbClr val="002060"/>
                  </a:solidFill>
                  <a:latin typeface="Arial"/>
                  <a:ea typeface="Arial"/>
                  <a:cs typeface="Arial"/>
                  <a:sym typeface="Arial"/>
                </a:rPr>
                <a:t>고인범 | 유준영 |  이종서 | 공지연</a:t>
              </a:r>
              <a:endParaRPr b="0" i="0" sz="900" u="none" cap="none" strike="noStrike">
                <a:solidFill>
                  <a:srgbClr val="002060"/>
                </a:solidFill>
                <a:latin typeface="Arial"/>
                <a:ea typeface="Arial"/>
                <a:cs typeface="Arial"/>
                <a:sym typeface="Arial"/>
              </a:endParaRPr>
            </a:p>
          </p:txBody>
        </p:sp>
        <p:pic>
          <p:nvPicPr>
            <p:cNvPr id="1130" name="Google Shape;1130;p16"/>
            <p:cNvPicPr preferRelativeResize="0"/>
            <p:nvPr/>
          </p:nvPicPr>
          <p:blipFill rotWithShape="1">
            <a:blip r:embed="rId3">
              <a:alphaModFix/>
            </a:blip>
            <a:srcRect b="16797" l="9763" r="8925" t="18455"/>
            <a:stretch/>
          </p:blipFill>
          <p:spPr>
            <a:xfrm>
              <a:off x="6491005" y="314512"/>
              <a:ext cx="529582" cy="421693"/>
            </a:xfrm>
            <a:prstGeom prst="rect">
              <a:avLst/>
            </a:prstGeom>
            <a:noFill/>
            <a:ln>
              <a:noFill/>
            </a:ln>
          </p:spPr>
        </p:pic>
      </p:grpSp>
      <p:grpSp>
        <p:nvGrpSpPr>
          <p:cNvPr id="1131" name="Google Shape;1131;p16"/>
          <p:cNvGrpSpPr/>
          <p:nvPr/>
        </p:nvGrpSpPr>
        <p:grpSpPr>
          <a:xfrm>
            <a:off x="4340893" y="345621"/>
            <a:ext cx="1988422" cy="329749"/>
            <a:chOff x="4340893" y="345621"/>
            <a:chExt cx="1988422" cy="329749"/>
          </a:xfrm>
        </p:grpSpPr>
        <p:pic>
          <p:nvPicPr>
            <p:cNvPr id="1132" name="Google Shape;1132;p16"/>
            <p:cNvPicPr preferRelativeResize="0"/>
            <p:nvPr/>
          </p:nvPicPr>
          <p:blipFill rotWithShape="1">
            <a:blip r:embed="rId4">
              <a:alphaModFix/>
            </a:blip>
            <a:srcRect b="0" l="0" r="0" t="0"/>
            <a:stretch/>
          </p:blipFill>
          <p:spPr>
            <a:xfrm>
              <a:off x="4340893" y="345621"/>
              <a:ext cx="800820" cy="329749"/>
            </a:xfrm>
            <a:prstGeom prst="rect">
              <a:avLst/>
            </a:prstGeom>
            <a:noFill/>
            <a:ln>
              <a:noFill/>
            </a:ln>
          </p:spPr>
        </p:pic>
        <p:sp>
          <p:nvSpPr>
            <p:cNvPr id="1133" name="Google Shape;1133;p16"/>
            <p:cNvSpPr txBox="1"/>
            <p:nvPr/>
          </p:nvSpPr>
          <p:spPr>
            <a:xfrm>
              <a:off x="5032165" y="371995"/>
              <a:ext cx="1297150"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200" u="none" cap="none" strike="noStrike">
                  <a:solidFill>
                    <a:srgbClr val="000000"/>
                  </a:solidFill>
                  <a:latin typeface="Arial"/>
                  <a:ea typeface="Arial"/>
                  <a:cs typeface="Arial"/>
                  <a:sym typeface="Arial"/>
                </a:rPr>
                <a:t>AI 중급프로젝트</a:t>
              </a:r>
              <a:endParaRPr/>
            </a:p>
          </p:txBody>
        </p:sp>
      </p:grpSp>
      <p:grpSp>
        <p:nvGrpSpPr>
          <p:cNvPr id="1134" name="Google Shape;1134;p16"/>
          <p:cNvGrpSpPr/>
          <p:nvPr/>
        </p:nvGrpSpPr>
        <p:grpSpPr>
          <a:xfrm>
            <a:off x="-1" y="0"/>
            <a:ext cx="45719" cy="5170720"/>
            <a:chOff x="0" y="0"/>
            <a:chExt cx="666750" cy="5170720"/>
          </a:xfrm>
        </p:grpSpPr>
        <p:sp>
          <p:nvSpPr>
            <p:cNvPr id="1135" name="Google Shape;1135;p16"/>
            <p:cNvSpPr/>
            <p:nvPr/>
          </p:nvSpPr>
          <p:spPr>
            <a:xfrm>
              <a:off x="0" y="0"/>
              <a:ext cx="666750" cy="3000375"/>
            </a:xfrm>
            <a:prstGeom prst="rect">
              <a:avLst/>
            </a:prstGeom>
            <a:solidFill>
              <a:srgbClr val="00B0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rgbClr val="FFFFFF"/>
                </a:solidFill>
                <a:latin typeface="Montserrat"/>
                <a:ea typeface="Montserrat"/>
                <a:cs typeface="Montserrat"/>
                <a:sym typeface="Montserrat"/>
              </a:endParaRPr>
            </a:p>
          </p:txBody>
        </p:sp>
        <p:sp>
          <p:nvSpPr>
            <p:cNvPr id="1136" name="Google Shape;1136;p16"/>
            <p:cNvSpPr/>
            <p:nvPr/>
          </p:nvSpPr>
          <p:spPr>
            <a:xfrm>
              <a:off x="0" y="3000375"/>
              <a:ext cx="666750" cy="2170345"/>
            </a:xfrm>
            <a:prstGeom prst="rect">
              <a:avLst/>
            </a:prstGeom>
            <a:solidFill>
              <a:srgbClr val="FEE19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rgbClr val="FFFFFF"/>
                </a:solidFill>
                <a:latin typeface="Montserrat"/>
                <a:ea typeface="Montserrat"/>
                <a:cs typeface="Montserrat"/>
                <a:sym typeface="Montserrat"/>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0" name="Shape 1140"/>
        <p:cNvGrpSpPr/>
        <p:nvPr/>
      </p:nvGrpSpPr>
      <p:grpSpPr>
        <a:xfrm>
          <a:off x="0" y="0"/>
          <a:ext cx="0" cy="0"/>
          <a:chOff x="0" y="0"/>
          <a:chExt cx="0" cy="0"/>
        </a:xfrm>
      </p:grpSpPr>
      <p:grpSp>
        <p:nvGrpSpPr>
          <p:cNvPr id="1141" name="Google Shape;1141;p17"/>
          <p:cNvGrpSpPr/>
          <p:nvPr/>
        </p:nvGrpSpPr>
        <p:grpSpPr>
          <a:xfrm flipH="1" rot="10800000">
            <a:off x="4448174" y="0"/>
            <a:ext cx="4760883" cy="5170720"/>
            <a:chOff x="0" y="0"/>
            <a:chExt cx="666750" cy="5170720"/>
          </a:xfrm>
        </p:grpSpPr>
        <p:sp>
          <p:nvSpPr>
            <p:cNvPr id="1142" name="Google Shape;1142;p17"/>
            <p:cNvSpPr/>
            <p:nvPr/>
          </p:nvSpPr>
          <p:spPr>
            <a:xfrm>
              <a:off x="0" y="0"/>
              <a:ext cx="666750" cy="3000375"/>
            </a:xfrm>
            <a:prstGeom prst="rect">
              <a:avLst/>
            </a:prstGeom>
            <a:solidFill>
              <a:srgbClr val="00B0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rgbClr val="FFFFFF"/>
                </a:solidFill>
                <a:latin typeface="Montserrat"/>
                <a:ea typeface="Montserrat"/>
                <a:cs typeface="Montserrat"/>
                <a:sym typeface="Montserrat"/>
              </a:endParaRPr>
            </a:p>
          </p:txBody>
        </p:sp>
        <p:sp>
          <p:nvSpPr>
            <p:cNvPr id="1143" name="Google Shape;1143;p17"/>
            <p:cNvSpPr/>
            <p:nvPr/>
          </p:nvSpPr>
          <p:spPr>
            <a:xfrm>
              <a:off x="0" y="3000375"/>
              <a:ext cx="666750" cy="2170345"/>
            </a:xfrm>
            <a:prstGeom prst="rect">
              <a:avLst/>
            </a:prstGeom>
            <a:solidFill>
              <a:srgbClr val="FEE19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rgbClr val="FFFFFF"/>
                </a:solidFill>
                <a:latin typeface="Montserrat"/>
                <a:ea typeface="Montserrat"/>
                <a:cs typeface="Montserrat"/>
                <a:sym typeface="Montserrat"/>
              </a:endParaRPr>
            </a:p>
          </p:txBody>
        </p:sp>
      </p:grpSp>
      <p:grpSp>
        <p:nvGrpSpPr>
          <p:cNvPr id="1144" name="Google Shape;1144;p17"/>
          <p:cNvGrpSpPr/>
          <p:nvPr/>
        </p:nvGrpSpPr>
        <p:grpSpPr>
          <a:xfrm>
            <a:off x="-1" y="0"/>
            <a:ext cx="4448175" cy="5170720"/>
            <a:chOff x="0" y="0"/>
            <a:chExt cx="666750" cy="5170720"/>
          </a:xfrm>
        </p:grpSpPr>
        <p:sp>
          <p:nvSpPr>
            <p:cNvPr id="1145" name="Google Shape;1145;p17"/>
            <p:cNvSpPr/>
            <p:nvPr/>
          </p:nvSpPr>
          <p:spPr>
            <a:xfrm>
              <a:off x="0" y="0"/>
              <a:ext cx="666750" cy="3000375"/>
            </a:xfrm>
            <a:prstGeom prst="rect">
              <a:avLst/>
            </a:prstGeom>
            <a:solidFill>
              <a:srgbClr val="00B0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rgbClr val="FFFFFF"/>
                </a:solidFill>
                <a:latin typeface="Montserrat"/>
                <a:ea typeface="Montserrat"/>
                <a:cs typeface="Montserrat"/>
                <a:sym typeface="Montserrat"/>
              </a:endParaRPr>
            </a:p>
          </p:txBody>
        </p:sp>
        <p:sp>
          <p:nvSpPr>
            <p:cNvPr id="1146" name="Google Shape;1146;p17"/>
            <p:cNvSpPr/>
            <p:nvPr/>
          </p:nvSpPr>
          <p:spPr>
            <a:xfrm>
              <a:off x="0" y="3000375"/>
              <a:ext cx="666750" cy="2170345"/>
            </a:xfrm>
            <a:prstGeom prst="rect">
              <a:avLst/>
            </a:prstGeom>
            <a:solidFill>
              <a:srgbClr val="FEE19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rgbClr val="FFFFFF"/>
                </a:solidFill>
                <a:latin typeface="Montserrat"/>
                <a:ea typeface="Montserrat"/>
                <a:cs typeface="Montserrat"/>
                <a:sym typeface="Montserrat"/>
              </a:endParaRPr>
            </a:p>
          </p:txBody>
        </p:sp>
      </p:grpSp>
      <p:sp>
        <p:nvSpPr>
          <p:cNvPr id="1147" name="Google Shape;1147;p17"/>
          <p:cNvSpPr/>
          <p:nvPr/>
        </p:nvSpPr>
        <p:spPr>
          <a:xfrm>
            <a:off x="95250" y="133350"/>
            <a:ext cx="8953502" cy="4876802"/>
          </a:xfrm>
          <a:prstGeom prst="roundRect">
            <a:avLst>
              <a:gd fmla="val 3125" name="adj"/>
            </a:avLst>
          </a:prstGeom>
          <a:solidFill>
            <a:schemeClr val="lt1"/>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None/>
            </a:pPr>
            <a:r>
              <a:rPr b="0" i="0" lang="en-US" sz="1350" u="none" cap="none" strike="noStrike">
                <a:solidFill>
                  <a:srgbClr val="000000"/>
                </a:solidFill>
                <a:latin typeface="Montserrat SemiBold"/>
                <a:ea typeface="Montserrat SemiBold"/>
                <a:cs typeface="Montserrat SemiBold"/>
                <a:sym typeface="Montserrat SemiBold"/>
              </a:rPr>
              <a:t>1</a:t>
            </a:r>
            <a:endParaRPr b="0" i="0" sz="1350" u="none" cap="none" strike="noStrike">
              <a:solidFill>
                <a:srgbClr val="000000"/>
              </a:solidFill>
              <a:latin typeface="Montserrat SemiBold"/>
              <a:ea typeface="Montserrat SemiBold"/>
              <a:cs typeface="Montserrat SemiBold"/>
              <a:sym typeface="Montserrat SemiBold"/>
            </a:endParaRPr>
          </a:p>
        </p:txBody>
      </p:sp>
      <p:sp>
        <p:nvSpPr>
          <p:cNvPr id="1148" name="Google Shape;1148;p17"/>
          <p:cNvSpPr/>
          <p:nvPr/>
        </p:nvSpPr>
        <p:spPr>
          <a:xfrm>
            <a:off x="5926072" y="1985148"/>
            <a:ext cx="3217928" cy="2623064"/>
          </a:xfrm>
          <a:custGeom>
            <a:rect b="b" l="l" r="r" t="t"/>
            <a:pathLst>
              <a:path extrusionOk="0" h="3497419" w="4290570">
                <a:moveTo>
                  <a:pt x="2653021" y="0"/>
                </a:moveTo>
                <a:cubicBezTo>
                  <a:pt x="2851893" y="0"/>
                  <a:pt x="3046109" y="23878"/>
                  <a:pt x="3224231" y="70761"/>
                </a:cubicBezTo>
                <a:cubicBezTo>
                  <a:pt x="3286266" y="97977"/>
                  <a:pt x="3351507" y="128104"/>
                  <a:pt x="3418896" y="160822"/>
                </a:cubicBezTo>
                <a:cubicBezTo>
                  <a:pt x="3511724" y="205964"/>
                  <a:pt x="3608591" y="256015"/>
                  <a:pt x="3706340" y="310590"/>
                </a:cubicBezTo>
                <a:lnTo>
                  <a:pt x="3706359" y="311824"/>
                </a:lnTo>
                <a:lnTo>
                  <a:pt x="4005322" y="492993"/>
                </a:lnTo>
                <a:cubicBezTo>
                  <a:pt x="4104171" y="558243"/>
                  <a:pt x="4200423" y="627828"/>
                  <a:pt x="4290570" y="701301"/>
                </a:cubicBezTo>
                <a:lnTo>
                  <a:pt x="4290570" y="2420950"/>
                </a:lnTo>
                <a:cubicBezTo>
                  <a:pt x="4259016" y="2435813"/>
                  <a:pt x="4226820" y="2449922"/>
                  <a:pt x="4194232" y="2463334"/>
                </a:cubicBezTo>
                <a:cubicBezTo>
                  <a:pt x="4006869" y="2540448"/>
                  <a:pt x="3854347" y="2610303"/>
                  <a:pt x="3704212" y="2718780"/>
                </a:cubicBezTo>
                <a:cubicBezTo>
                  <a:pt x="3654167" y="2754931"/>
                  <a:pt x="3604379" y="2795381"/>
                  <a:pt x="3553661" y="2841831"/>
                </a:cubicBezTo>
                <a:cubicBezTo>
                  <a:pt x="3520740" y="2871850"/>
                  <a:pt x="3490360" y="2904666"/>
                  <a:pt x="3461304" y="2938953"/>
                </a:cubicBezTo>
                <a:lnTo>
                  <a:pt x="3379172" y="3042039"/>
                </a:lnTo>
                <a:lnTo>
                  <a:pt x="3378741" y="3044799"/>
                </a:lnTo>
                <a:cubicBezTo>
                  <a:pt x="3376064" y="3048265"/>
                  <a:pt x="3373404" y="3051730"/>
                  <a:pt x="3370735" y="3055201"/>
                </a:cubicBezTo>
                <a:cubicBezTo>
                  <a:pt x="3312835" y="3130502"/>
                  <a:pt x="3254880" y="3205900"/>
                  <a:pt x="3185639" y="3269188"/>
                </a:cubicBezTo>
                <a:cubicBezTo>
                  <a:pt x="3140869" y="3313448"/>
                  <a:pt x="3092875" y="3353137"/>
                  <a:pt x="3039641" y="3385164"/>
                </a:cubicBezTo>
                <a:cubicBezTo>
                  <a:pt x="2907156" y="3465744"/>
                  <a:pt x="2770767" y="3497419"/>
                  <a:pt x="2632575" y="3497419"/>
                </a:cubicBezTo>
                <a:cubicBezTo>
                  <a:pt x="2231824" y="3497419"/>
                  <a:pt x="1815710" y="3231120"/>
                  <a:pt x="1433970" y="3118743"/>
                </a:cubicBezTo>
                <a:cubicBezTo>
                  <a:pt x="1343402" y="3090438"/>
                  <a:pt x="1253604" y="3080443"/>
                  <a:pt x="1164511" y="3080443"/>
                </a:cubicBezTo>
                <a:cubicBezTo>
                  <a:pt x="978126" y="3080443"/>
                  <a:pt x="794666" y="3124151"/>
                  <a:pt x="612577" y="3135459"/>
                </a:cubicBezTo>
                <a:cubicBezTo>
                  <a:pt x="547071" y="3134754"/>
                  <a:pt x="480836" y="3126820"/>
                  <a:pt x="414433" y="3111036"/>
                </a:cubicBezTo>
                <a:cubicBezTo>
                  <a:pt x="363210" y="3101780"/>
                  <a:pt x="312116" y="3088319"/>
                  <a:pt x="261414" y="3070426"/>
                </a:cubicBezTo>
                <a:lnTo>
                  <a:pt x="262373" y="3068476"/>
                </a:lnTo>
                <a:lnTo>
                  <a:pt x="168207" y="3029767"/>
                </a:lnTo>
                <a:cubicBezTo>
                  <a:pt x="4516" y="2949175"/>
                  <a:pt x="-36312" y="2742942"/>
                  <a:pt x="30979" y="2580557"/>
                </a:cubicBezTo>
                <a:lnTo>
                  <a:pt x="65463" y="2515889"/>
                </a:lnTo>
                <a:lnTo>
                  <a:pt x="64281" y="2515618"/>
                </a:lnTo>
                <a:cubicBezTo>
                  <a:pt x="78002" y="2495092"/>
                  <a:pt x="93791" y="2475930"/>
                  <a:pt x="111640" y="2458548"/>
                </a:cubicBezTo>
                <a:cubicBezTo>
                  <a:pt x="360549" y="2204008"/>
                  <a:pt x="679460" y="2005158"/>
                  <a:pt x="772833" y="1647219"/>
                </a:cubicBezTo>
                <a:cubicBezTo>
                  <a:pt x="796140" y="1581590"/>
                  <a:pt x="816562" y="1515473"/>
                  <a:pt x="836567" y="1449692"/>
                </a:cubicBezTo>
                <a:cubicBezTo>
                  <a:pt x="896591" y="1252358"/>
                  <a:pt x="952911" y="1058080"/>
                  <a:pt x="1073182" y="889470"/>
                </a:cubicBezTo>
                <a:cubicBezTo>
                  <a:pt x="1103069" y="837782"/>
                  <a:pt x="1134151" y="787450"/>
                  <a:pt x="1166795" y="738714"/>
                </a:cubicBezTo>
                <a:cubicBezTo>
                  <a:pt x="1297397" y="543754"/>
                  <a:pt x="1453566" y="372497"/>
                  <a:pt x="1656479" y="251716"/>
                </a:cubicBezTo>
                <a:cubicBezTo>
                  <a:pt x="1734840" y="206188"/>
                  <a:pt x="1817032" y="167246"/>
                  <a:pt x="1901757" y="134023"/>
                </a:cubicBezTo>
                <a:cubicBezTo>
                  <a:pt x="1986482" y="100848"/>
                  <a:pt x="2073747" y="73400"/>
                  <a:pt x="2162921" y="51976"/>
                </a:cubicBezTo>
                <a:cubicBezTo>
                  <a:pt x="2251773" y="31329"/>
                  <a:pt x="2342910" y="17726"/>
                  <a:pt x="2434215" y="9561"/>
                </a:cubicBezTo>
                <a:cubicBezTo>
                  <a:pt x="2507391" y="3168"/>
                  <a:pt x="2580527" y="0"/>
                  <a:pt x="2653021" y="0"/>
                </a:cubicBezTo>
                <a:close/>
              </a:path>
            </a:pathLst>
          </a:custGeom>
          <a:gradFill>
            <a:gsLst>
              <a:gs pos="0">
                <a:srgbClr val="F2F2F2"/>
              </a:gs>
              <a:gs pos="100000">
                <a:srgbClr val="5C629E">
                  <a:alpha val="60000"/>
                </a:srgbClr>
              </a:gs>
            </a:gsLst>
            <a:lin ang="2700000" scaled="0"/>
          </a:gra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Montserrat SemiBold"/>
              <a:ea typeface="Montserrat SemiBold"/>
              <a:cs typeface="Montserrat SemiBold"/>
              <a:sym typeface="Montserrat SemiBold"/>
            </a:endParaRPr>
          </a:p>
        </p:txBody>
      </p:sp>
      <p:sp>
        <p:nvSpPr>
          <p:cNvPr id="1149" name="Google Shape;1149;p17"/>
          <p:cNvSpPr txBox="1"/>
          <p:nvPr/>
        </p:nvSpPr>
        <p:spPr>
          <a:xfrm>
            <a:off x="14466498" y="-2820838"/>
            <a:ext cx="0" cy="0"/>
          </a:xfrm>
          <a:prstGeom prst="rect">
            <a:avLst/>
          </a:prstGeom>
          <a:noFill/>
          <a:ln>
            <a:noFill/>
          </a:ln>
        </p:spPr>
        <p:txBody>
          <a:bodyPr anchorCtr="0" anchor="b" bIns="34275" lIns="34275" spcFirstLastPara="1" rIns="34275" wrap="square" tIns="34275">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1150" name="Google Shape;1150;p17"/>
          <p:cNvSpPr/>
          <p:nvPr/>
        </p:nvSpPr>
        <p:spPr>
          <a:xfrm>
            <a:off x="1480938" y="1648916"/>
            <a:ext cx="4772026" cy="733424"/>
          </a:xfrm>
          <a:custGeom>
            <a:rect b="b" l="l" r="r" t="t"/>
            <a:pathLst>
              <a:path extrusionOk="0" h="447462" w="2335761">
                <a:moveTo>
                  <a:pt x="223730" y="0"/>
                </a:moveTo>
                <a:lnTo>
                  <a:pt x="223731" y="0"/>
                </a:lnTo>
                <a:lnTo>
                  <a:pt x="2112030" y="0"/>
                </a:lnTo>
                <a:lnTo>
                  <a:pt x="2120753" y="0"/>
                </a:lnTo>
                <a:lnTo>
                  <a:pt x="2120753" y="880"/>
                </a:lnTo>
                <a:lnTo>
                  <a:pt x="2157120" y="4546"/>
                </a:lnTo>
                <a:cubicBezTo>
                  <a:pt x="2259070" y="25408"/>
                  <a:pt x="2335761" y="115614"/>
                  <a:pt x="2335761" y="223731"/>
                </a:cubicBezTo>
                <a:cubicBezTo>
                  <a:pt x="2335761" y="331849"/>
                  <a:pt x="2259070" y="422055"/>
                  <a:pt x="2157120" y="442917"/>
                </a:cubicBezTo>
                <a:lnTo>
                  <a:pt x="2120753" y="446583"/>
                </a:lnTo>
                <a:lnTo>
                  <a:pt x="2120753" y="447462"/>
                </a:lnTo>
                <a:lnTo>
                  <a:pt x="2112030" y="447462"/>
                </a:lnTo>
                <a:lnTo>
                  <a:pt x="223731" y="447462"/>
                </a:lnTo>
                <a:lnTo>
                  <a:pt x="223730" y="447462"/>
                </a:lnTo>
                <a:lnTo>
                  <a:pt x="223730" y="447462"/>
                </a:lnTo>
                <a:lnTo>
                  <a:pt x="178642" y="442917"/>
                </a:lnTo>
                <a:cubicBezTo>
                  <a:pt x="76691" y="422055"/>
                  <a:pt x="0" y="331849"/>
                  <a:pt x="0" y="223731"/>
                </a:cubicBezTo>
                <a:cubicBezTo>
                  <a:pt x="0" y="115614"/>
                  <a:pt x="76691" y="25408"/>
                  <a:pt x="178642" y="4546"/>
                </a:cubicBezTo>
                <a:lnTo>
                  <a:pt x="223730" y="0"/>
                </a:lnTo>
                <a:close/>
              </a:path>
            </a:pathLst>
          </a:custGeom>
          <a:no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None/>
            </a:pPr>
            <a:r>
              <a:t/>
            </a:r>
            <a:endParaRPr b="0" i="0" sz="1800" u="none" cap="none" strike="noStrike">
              <a:solidFill>
                <a:srgbClr val="0D1322"/>
              </a:solidFill>
              <a:latin typeface="Montserrat SemiBold"/>
              <a:ea typeface="Montserrat SemiBold"/>
              <a:cs typeface="Montserrat SemiBold"/>
              <a:sym typeface="Montserrat SemiBold"/>
            </a:endParaRPr>
          </a:p>
        </p:txBody>
      </p:sp>
      <p:grpSp>
        <p:nvGrpSpPr>
          <p:cNvPr id="1151" name="Google Shape;1151;p17"/>
          <p:cNvGrpSpPr/>
          <p:nvPr/>
        </p:nvGrpSpPr>
        <p:grpSpPr>
          <a:xfrm>
            <a:off x="6773712" y="1858404"/>
            <a:ext cx="1689788" cy="2738689"/>
            <a:chOff x="1072324" y="2591885"/>
            <a:chExt cx="1972531" cy="3196938"/>
          </a:xfrm>
        </p:grpSpPr>
        <p:grpSp>
          <p:nvGrpSpPr>
            <p:cNvPr id="1152" name="Google Shape;1152;p17"/>
            <p:cNvGrpSpPr/>
            <p:nvPr/>
          </p:nvGrpSpPr>
          <p:grpSpPr>
            <a:xfrm>
              <a:off x="2187714" y="4270820"/>
              <a:ext cx="857141" cy="535839"/>
              <a:chOff x="2024882" y="7537496"/>
              <a:chExt cx="773516" cy="483561"/>
            </a:xfrm>
          </p:grpSpPr>
          <p:sp>
            <p:nvSpPr>
              <p:cNvPr id="1153" name="Google Shape;1153;p17"/>
              <p:cNvSpPr/>
              <p:nvPr/>
            </p:nvSpPr>
            <p:spPr>
              <a:xfrm flipH="1" rot="10800000">
                <a:off x="2027861" y="7540474"/>
                <a:ext cx="767556" cy="443518"/>
              </a:xfrm>
              <a:custGeom>
                <a:rect b="b" l="l" r="r" t="t"/>
                <a:pathLst>
                  <a:path extrusionOk="0" h="348261" w="602704">
                    <a:moveTo>
                      <a:pt x="379182" y="342857"/>
                    </a:moveTo>
                    <a:cubicBezTo>
                      <a:pt x="389801" y="348998"/>
                      <a:pt x="407162" y="348998"/>
                      <a:pt x="417781" y="342857"/>
                    </a:cubicBezTo>
                    <a:lnTo>
                      <a:pt x="588026" y="244497"/>
                    </a:lnTo>
                    <a:cubicBezTo>
                      <a:pt x="598645" y="238364"/>
                      <a:pt x="598645" y="228323"/>
                      <a:pt x="588017" y="222190"/>
                    </a:cubicBezTo>
                    <a:lnTo>
                      <a:pt x="210087" y="3801"/>
                    </a:lnTo>
                    <a:cubicBezTo>
                      <a:pt x="199468" y="-2332"/>
                      <a:pt x="182099" y="-2332"/>
                      <a:pt x="171488" y="3801"/>
                    </a:cubicBezTo>
                    <a:lnTo>
                      <a:pt x="1244" y="102177"/>
                    </a:lnTo>
                    <a:cubicBezTo>
                      <a:pt x="-9368" y="108310"/>
                      <a:pt x="-9368" y="118351"/>
                      <a:pt x="1244" y="124493"/>
                    </a:cubicBezTo>
                    <a:lnTo>
                      <a:pt x="379182" y="342857"/>
                    </a:lnTo>
                  </a:path>
                </a:pathLst>
              </a:custGeom>
              <a:solidFill>
                <a:srgbClr val="FFFFFF"/>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1154" name="Google Shape;1154;p17"/>
              <p:cNvSpPr/>
              <p:nvPr/>
            </p:nvSpPr>
            <p:spPr>
              <a:xfrm flipH="1" rot="10800000">
                <a:off x="2024882" y="7537496"/>
                <a:ext cx="773516" cy="449461"/>
              </a:xfrm>
              <a:custGeom>
                <a:rect b="b" l="l" r="r" t="t"/>
                <a:pathLst>
                  <a:path extrusionOk="0" h="352928" w="607384">
                    <a:moveTo>
                      <a:pt x="382687" y="343165"/>
                    </a:moveTo>
                    <a:lnTo>
                      <a:pt x="4749" y="124785"/>
                    </a:lnTo>
                    <a:cubicBezTo>
                      <a:pt x="381" y="122260"/>
                      <a:pt x="-2034" y="119015"/>
                      <a:pt x="-2034" y="115663"/>
                    </a:cubicBezTo>
                    <a:cubicBezTo>
                      <a:pt x="-2034" y="112311"/>
                      <a:pt x="381" y="109066"/>
                      <a:pt x="4749" y="106533"/>
                    </a:cubicBezTo>
                    <a:lnTo>
                      <a:pt x="175001" y="8165"/>
                    </a:lnTo>
                    <a:cubicBezTo>
                      <a:pt x="179782" y="5401"/>
                      <a:pt x="186216" y="3878"/>
                      <a:pt x="193122" y="3878"/>
                    </a:cubicBezTo>
                    <a:cubicBezTo>
                      <a:pt x="200028" y="3878"/>
                      <a:pt x="206471" y="5401"/>
                      <a:pt x="211268" y="8165"/>
                    </a:cubicBezTo>
                    <a:lnTo>
                      <a:pt x="589198" y="226546"/>
                    </a:lnTo>
                    <a:cubicBezTo>
                      <a:pt x="593573" y="229079"/>
                      <a:pt x="595988" y="232315"/>
                      <a:pt x="595988" y="235667"/>
                    </a:cubicBezTo>
                    <a:cubicBezTo>
                      <a:pt x="595988" y="239028"/>
                      <a:pt x="593573" y="242264"/>
                      <a:pt x="589198" y="244789"/>
                    </a:cubicBezTo>
                    <a:lnTo>
                      <a:pt x="418954" y="343165"/>
                    </a:lnTo>
                    <a:cubicBezTo>
                      <a:pt x="414165" y="345921"/>
                      <a:pt x="407722" y="347453"/>
                      <a:pt x="400816" y="347453"/>
                    </a:cubicBezTo>
                    <a:cubicBezTo>
                      <a:pt x="393910" y="347453"/>
                      <a:pt x="387467" y="345921"/>
                      <a:pt x="382687" y="343165"/>
                    </a:cubicBezTo>
                    <a:close/>
                    <a:moveTo>
                      <a:pt x="172669" y="4109"/>
                    </a:moveTo>
                    <a:lnTo>
                      <a:pt x="2416" y="102485"/>
                    </a:lnTo>
                    <a:cubicBezTo>
                      <a:pt x="-3472" y="105879"/>
                      <a:pt x="-6715" y="110572"/>
                      <a:pt x="-6715" y="115663"/>
                    </a:cubicBezTo>
                    <a:cubicBezTo>
                      <a:pt x="-6715" y="120753"/>
                      <a:pt x="-3472" y="125438"/>
                      <a:pt x="2416" y="128840"/>
                    </a:cubicBezTo>
                    <a:lnTo>
                      <a:pt x="380346" y="347212"/>
                    </a:lnTo>
                    <a:cubicBezTo>
                      <a:pt x="385830" y="350391"/>
                      <a:pt x="393108" y="352129"/>
                      <a:pt x="400816" y="352129"/>
                    </a:cubicBezTo>
                    <a:cubicBezTo>
                      <a:pt x="408533" y="352129"/>
                      <a:pt x="415803" y="350391"/>
                      <a:pt x="421286" y="347212"/>
                    </a:cubicBezTo>
                    <a:lnTo>
                      <a:pt x="591539" y="248853"/>
                    </a:lnTo>
                    <a:cubicBezTo>
                      <a:pt x="597427" y="245451"/>
                      <a:pt x="600670" y="240766"/>
                      <a:pt x="600670" y="235667"/>
                    </a:cubicBezTo>
                    <a:cubicBezTo>
                      <a:pt x="600670" y="230577"/>
                      <a:pt x="597419" y="225892"/>
                      <a:pt x="591530" y="222498"/>
                    </a:cubicBezTo>
                    <a:lnTo>
                      <a:pt x="213601" y="4109"/>
                    </a:lnTo>
                    <a:cubicBezTo>
                      <a:pt x="208117" y="939"/>
                      <a:pt x="200847" y="-799"/>
                      <a:pt x="193122" y="-799"/>
                    </a:cubicBezTo>
                    <a:cubicBezTo>
                      <a:pt x="185414" y="-799"/>
                      <a:pt x="178144" y="939"/>
                      <a:pt x="172669" y="4109"/>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1155" name="Google Shape;1155;p17"/>
              <p:cNvSpPr/>
              <p:nvPr/>
            </p:nvSpPr>
            <p:spPr>
              <a:xfrm flipH="1" rot="10800000">
                <a:off x="2111370" y="7573138"/>
                <a:ext cx="627492" cy="362587"/>
              </a:xfrm>
              <a:custGeom>
                <a:rect b="b" l="l" r="r" t="t"/>
                <a:pathLst>
                  <a:path extrusionOk="0" h="284712" w="492722">
                    <a:moveTo>
                      <a:pt x="-3544" y="108180"/>
                    </a:moveTo>
                    <a:cubicBezTo>
                      <a:pt x="-7787" y="105738"/>
                      <a:pt x="-7787" y="101724"/>
                      <a:pt x="-3544" y="99274"/>
                    </a:cubicBezTo>
                    <a:lnTo>
                      <a:pt x="166444" y="1030"/>
                    </a:lnTo>
                    <a:cubicBezTo>
                      <a:pt x="170704" y="-1420"/>
                      <a:pt x="177651" y="-1420"/>
                      <a:pt x="181902" y="1030"/>
                    </a:cubicBezTo>
                    <a:lnTo>
                      <a:pt x="482807" y="174903"/>
                    </a:lnTo>
                    <a:cubicBezTo>
                      <a:pt x="487058" y="177354"/>
                      <a:pt x="487058" y="181385"/>
                      <a:pt x="482815" y="183843"/>
                    </a:cubicBezTo>
                    <a:lnTo>
                      <a:pt x="312819" y="282062"/>
                    </a:lnTo>
                    <a:cubicBezTo>
                      <a:pt x="308568" y="284520"/>
                      <a:pt x="301621" y="284520"/>
                      <a:pt x="297378" y="282062"/>
                    </a:cubicBezTo>
                    <a:lnTo>
                      <a:pt x="-3544" y="108180"/>
                    </a:lnTo>
                  </a:path>
                </a:pathLst>
              </a:custGeom>
              <a:solidFill>
                <a:srgbClr val="DCE7F1"/>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1156" name="Google Shape;1156;p17"/>
              <p:cNvSpPr/>
              <p:nvPr/>
            </p:nvSpPr>
            <p:spPr>
              <a:xfrm flipH="1" rot="10800000">
                <a:off x="2109873" y="7571731"/>
                <a:ext cx="630490" cy="365492"/>
              </a:xfrm>
              <a:custGeom>
                <a:rect b="b" l="l" r="r" t="t"/>
                <a:pathLst>
                  <a:path extrusionOk="0" h="286993" w="495076">
                    <a:moveTo>
                      <a:pt x="299141" y="282227"/>
                    </a:moveTo>
                    <a:lnTo>
                      <a:pt x="-1789" y="108346"/>
                    </a:lnTo>
                    <a:cubicBezTo>
                      <a:pt x="-3459" y="107377"/>
                      <a:pt x="-4377" y="106152"/>
                      <a:pt x="-4377" y="104911"/>
                    </a:cubicBezTo>
                    <a:cubicBezTo>
                      <a:pt x="-4377" y="103644"/>
                      <a:pt x="-3459" y="102419"/>
                      <a:pt x="-1789" y="101459"/>
                    </a:cubicBezTo>
                    <a:lnTo>
                      <a:pt x="168216" y="3224"/>
                    </a:lnTo>
                    <a:cubicBezTo>
                      <a:pt x="171987" y="1055"/>
                      <a:pt x="178745" y="1055"/>
                      <a:pt x="182491" y="3224"/>
                    </a:cubicBezTo>
                    <a:lnTo>
                      <a:pt x="483404" y="177089"/>
                    </a:lnTo>
                    <a:cubicBezTo>
                      <a:pt x="485083" y="178065"/>
                      <a:pt x="486010" y="179290"/>
                      <a:pt x="486010" y="180540"/>
                    </a:cubicBezTo>
                    <a:cubicBezTo>
                      <a:pt x="486010" y="181807"/>
                      <a:pt x="485083" y="183024"/>
                      <a:pt x="483404" y="183992"/>
                    </a:cubicBezTo>
                    <a:lnTo>
                      <a:pt x="313400" y="282227"/>
                    </a:lnTo>
                    <a:cubicBezTo>
                      <a:pt x="311531" y="283312"/>
                      <a:pt x="308992" y="283907"/>
                      <a:pt x="306271" y="283907"/>
                    </a:cubicBezTo>
                    <a:cubicBezTo>
                      <a:pt x="303550" y="283907"/>
                      <a:pt x="301010" y="283312"/>
                      <a:pt x="299141" y="282227"/>
                    </a:cubicBezTo>
                    <a:close/>
                    <a:moveTo>
                      <a:pt x="167041" y="1196"/>
                    </a:moveTo>
                    <a:lnTo>
                      <a:pt x="-2963" y="99431"/>
                    </a:lnTo>
                    <a:cubicBezTo>
                      <a:pt x="-5386" y="100838"/>
                      <a:pt x="-6726" y="102783"/>
                      <a:pt x="-6726" y="104911"/>
                    </a:cubicBezTo>
                    <a:cubicBezTo>
                      <a:pt x="-6726" y="107038"/>
                      <a:pt x="-5378" y="108975"/>
                      <a:pt x="-2963" y="110374"/>
                    </a:cubicBezTo>
                    <a:lnTo>
                      <a:pt x="297967" y="284255"/>
                    </a:lnTo>
                    <a:cubicBezTo>
                      <a:pt x="302416" y="286829"/>
                      <a:pt x="310117" y="286829"/>
                      <a:pt x="314575" y="284255"/>
                    </a:cubicBezTo>
                    <a:lnTo>
                      <a:pt x="484579" y="186028"/>
                    </a:lnTo>
                    <a:cubicBezTo>
                      <a:pt x="487010" y="184621"/>
                      <a:pt x="488350" y="182676"/>
                      <a:pt x="488350" y="180540"/>
                    </a:cubicBezTo>
                    <a:cubicBezTo>
                      <a:pt x="488350" y="178421"/>
                      <a:pt x="487010" y="176468"/>
                      <a:pt x="484579" y="175061"/>
                    </a:cubicBezTo>
                    <a:lnTo>
                      <a:pt x="183657" y="1196"/>
                    </a:lnTo>
                    <a:cubicBezTo>
                      <a:pt x="181424" y="-95"/>
                      <a:pt x="178480" y="-807"/>
                      <a:pt x="175354" y="-807"/>
                    </a:cubicBezTo>
                    <a:cubicBezTo>
                      <a:pt x="172227" y="-807"/>
                      <a:pt x="169275" y="-95"/>
                      <a:pt x="167041" y="1196"/>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1157" name="Google Shape;1157;p17"/>
              <p:cNvSpPr/>
              <p:nvPr/>
            </p:nvSpPr>
            <p:spPr>
              <a:xfrm flipH="1" rot="10800000">
                <a:off x="2606215" y="7599769"/>
                <a:ext cx="85558" cy="50656"/>
              </a:xfrm>
              <a:custGeom>
                <a:rect b="b" l="l" r="r" t="t"/>
                <a:pathLst>
                  <a:path extrusionOk="0" h="39776" w="67182">
                    <a:moveTo>
                      <a:pt x="-4347" y="36210"/>
                    </a:moveTo>
                    <a:lnTo>
                      <a:pt x="-4570" y="35979"/>
                    </a:lnTo>
                    <a:cubicBezTo>
                      <a:pt x="-4570" y="35730"/>
                      <a:pt x="-4173" y="35093"/>
                      <a:pt x="-3114" y="34489"/>
                    </a:cubicBezTo>
                    <a:lnTo>
                      <a:pt x="52374" y="2422"/>
                    </a:lnTo>
                    <a:cubicBezTo>
                      <a:pt x="54070" y="1437"/>
                      <a:pt x="56708" y="1131"/>
                      <a:pt x="57709" y="1711"/>
                    </a:cubicBezTo>
                    <a:lnTo>
                      <a:pt x="57924" y="1934"/>
                    </a:lnTo>
                    <a:cubicBezTo>
                      <a:pt x="57924" y="2191"/>
                      <a:pt x="57535" y="2820"/>
                      <a:pt x="56485" y="3441"/>
                    </a:cubicBezTo>
                    <a:lnTo>
                      <a:pt x="988" y="35507"/>
                    </a:lnTo>
                    <a:cubicBezTo>
                      <a:pt x="-120" y="36144"/>
                      <a:pt x="-1526" y="36525"/>
                      <a:pt x="-2783" y="36525"/>
                    </a:cubicBezTo>
                    <a:close/>
                    <a:moveTo>
                      <a:pt x="51208" y="386"/>
                    </a:moveTo>
                    <a:lnTo>
                      <a:pt x="-4280" y="32453"/>
                    </a:lnTo>
                    <a:cubicBezTo>
                      <a:pt x="-5943" y="33421"/>
                      <a:pt x="-6910" y="34704"/>
                      <a:pt x="-6910" y="35979"/>
                    </a:cubicBezTo>
                    <a:cubicBezTo>
                      <a:pt x="-6910" y="36914"/>
                      <a:pt x="-6398" y="37734"/>
                      <a:pt x="-5521" y="38238"/>
                    </a:cubicBezTo>
                    <a:cubicBezTo>
                      <a:pt x="-3734" y="39265"/>
                      <a:pt x="-244" y="38909"/>
                      <a:pt x="2154" y="37535"/>
                    </a:cubicBezTo>
                    <a:lnTo>
                      <a:pt x="57651" y="5468"/>
                    </a:lnTo>
                    <a:cubicBezTo>
                      <a:pt x="59313" y="4500"/>
                      <a:pt x="60273" y="3209"/>
                      <a:pt x="60273" y="1934"/>
                    </a:cubicBezTo>
                    <a:cubicBezTo>
                      <a:pt x="60264" y="1015"/>
                      <a:pt x="59760" y="196"/>
                      <a:pt x="58875" y="-317"/>
                    </a:cubicBezTo>
                    <a:cubicBezTo>
                      <a:pt x="58163" y="-723"/>
                      <a:pt x="57212" y="-946"/>
                      <a:pt x="56137" y="-946"/>
                    </a:cubicBezTo>
                    <a:cubicBezTo>
                      <a:pt x="54491" y="-946"/>
                      <a:pt x="52655" y="-441"/>
                      <a:pt x="51208" y="386"/>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1158" name="Google Shape;1158;p17"/>
              <p:cNvSpPr/>
              <p:nvPr/>
            </p:nvSpPr>
            <p:spPr>
              <a:xfrm flipH="1" rot="10800000">
                <a:off x="2027863" y="7686245"/>
                <a:ext cx="767543" cy="331827"/>
              </a:xfrm>
              <a:custGeom>
                <a:rect b="b" l="l" r="r" t="t"/>
                <a:pathLst>
                  <a:path extrusionOk="0" h="260559" w="602694">
                    <a:moveTo>
                      <a:pt x="1242" y="129034"/>
                    </a:moveTo>
                    <a:lnTo>
                      <a:pt x="171486" y="30658"/>
                    </a:lnTo>
                    <a:cubicBezTo>
                      <a:pt x="182097" y="24525"/>
                      <a:pt x="199466" y="24525"/>
                      <a:pt x="210085" y="30658"/>
                    </a:cubicBezTo>
                    <a:lnTo>
                      <a:pt x="588015" y="249047"/>
                    </a:lnTo>
                    <a:cubicBezTo>
                      <a:pt x="593185" y="252027"/>
                      <a:pt x="595815" y="255926"/>
                      <a:pt x="595955" y="259857"/>
                    </a:cubicBezTo>
                    <a:lnTo>
                      <a:pt x="595980" y="259857"/>
                    </a:lnTo>
                    <a:lnTo>
                      <a:pt x="595980" y="233436"/>
                    </a:lnTo>
                    <a:cubicBezTo>
                      <a:pt x="595980" y="229397"/>
                      <a:pt x="593334" y="225341"/>
                      <a:pt x="588015" y="222278"/>
                    </a:cubicBezTo>
                    <a:lnTo>
                      <a:pt x="210085" y="3898"/>
                    </a:lnTo>
                    <a:cubicBezTo>
                      <a:pt x="199466" y="-2236"/>
                      <a:pt x="182097" y="-2236"/>
                      <a:pt x="171486" y="3898"/>
                    </a:cubicBezTo>
                    <a:lnTo>
                      <a:pt x="1242" y="102265"/>
                    </a:lnTo>
                    <a:cubicBezTo>
                      <a:pt x="-4060" y="105336"/>
                      <a:pt x="-6715" y="109384"/>
                      <a:pt x="-6715" y="113415"/>
                    </a:cubicBezTo>
                    <a:lnTo>
                      <a:pt x="-6715" y="140176"/>
                    </a:lnTo>
                    <a:cubicBezTo>
                      <a:pt x="-6715" y="136145"/>
                      <a:pt x="-4052" y="132097"/>
                      <a:pt x="1242" y="129034"/>
                    </a:cubicBezTo>
                  </a:path>
                </a:pathLst>
              </a:custGeom>
              <a:solidFill>
                <a:srgbClr val="DCE7F1"/>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1159" name="Google Shape;1159;p17"/>
              <p:cNvSpPr/>
              <p:nvPr/>
            </p:nvSpPr>
            <p:spPr>
              <a:xfrm flipH="1" rot="10800000">
                <a:off x="2024882" y="7683261"/>
                <a:ext cx="773516" cy="337796"/>
              </a:xfrm>
              <a:custGeom>
                <a:rect b="b" l="l" r="r" t="t"/>
                <a:pathLst>
                  <a:path extrusionOk="0" h="265246" w="607384">
                    <a:moveTo>
                      <a:pt x="591530" y="249372"/>
                    </a:moveTo>
                    <a:lnTo>
                      <a:pt x="213601" y="30983"/>
                    </a:lnTo>
                    <a:cubicBezTo>
                      <a:pt x="208117" y="27813"/>
                      <a:pt x="200847" y="26067"/>
                      <a:pt x="193122" y="26067"/>
                    </a:cubicBezTo>
                    <a:cubicBezTo>
                      <a:pt x="185414" y="26067"/>
                      <a:pt x="178144" y="27813"/>
                      <a:pt x="172669" y="30983"/>
                    </a:cubicBezTo>
                    <a:lnTo>
                      <a:pt x="2416" y="129359"/>
                    </a:lnTo>
                    <a:cubicBezTo>
                      <a:pt x="704" y="130344"/>
                      <a:pt x="-784" y="131445"/>
                      <a:pt x="-2034" y="132629"/>
                    </a:cubicBezTo>
                    <a:lnTo>
                      <a:pt x="-2034" y="115760"/>
                    </a:lnTo>
                    <a:cubicBezTo>
                      <a:pt x="-2034" y="112407"/>
                      <a:pt x="381" y="109171"/>
                      <a:pt x="4749" y="106638"/>
                    </a:cubicBezTo>
                    <a:lnTo>
                      <a:pt x="175001" y="8270"/>
                    </a:lnTo>
                    <a:cubicBezTo>
                      <a:pt x="179782" y="5506"/>
                      <a:pt x="186216" y="3983"/>
                      <a:pt x="193122" y="3983"/>
                    </a:cubicBezTo>
                    <a:cubicBezTo>
                      <a:pt x="200028" y="3983"/>
                      <a:pt x="206471" y="5506"/>
                      <a:pt x="211268" y="8270"/>
                    </a:cubicBezTo>
                    <a:lnTo>
                      <a:pt x="589198" y="226642"/>
                    </a:lnTo>
                    <a:cubicBezTo>
                      <a:pt x="593573" y="229184"/>
                      <a:pt x="595988" y="232420"/>
                      <a:pt x="595988" y="235781"/>
                    </a:cubicBezTo>
                    <a:lnTo>
                      <a:pt x="595988" y="252650"/>
                    </a:lnTo>
                    <a:cubicBezTo>
                      <a:pt x="594739" y="251458"/>
                      <a:pt x="593243" y="250357"/>
                      <a:pt x="591530" y="249372"/>
                    </a:cubicBezTo>
                    <a:close/>
                    <a:moveTo>
                      <a:pt x="172669" y="4223"/>
                    </a:moveTo>
                    <a:lnTo>
                      <a:pt x="2416" y="102590"/>
                    </a:lnTo>
                    <a:cubicBezTo>
                      <a:pt x="-3464" y="105992"/>
                      <a:pt x="-6715" y="110669"/>
                      <a:pt x="-6715" y="115760"/>
                    </a:cubicBezTo>
                    <a:lnTo>
                      <a:pt x="-6715" y="142520"/>
                    </a:lnTo>
                    <a:lnTo>
                      <a:pt x="-2034" y="142520"/>
                    </a:lnTo>
                    <a:cubicBezTo>
                      <a:pt x="-2034" y="139176"/>
                      <a:pt x="381" y="135940"/>
                      <a:pt x="4749" y="133407"/>
                    </a:cubicBezTo>
                    <a:lnTo>
                      <a:pt x="175001" y="35039"/>
                    </a:lnTo>
                    <a:cubicBezTo>
                      <a:pt x="179782" y="32275"/>
                      <a:pt x="186216" y="30743"/>
                      <a:pt x="193122" y="30743"/>
                    </a:cubicBezTo>
                    <a:cubicBezTo>
                      <a:pt x="200028" y="30743"/>
                      <a:pt x="206471" y="32275"/>
                      <a:pt x="211268" y="35039"/>
                    </a:cubicBezTo>
                    <a:lnTo>
                      <a:pt x="589198" y="253420"/>
                    </a:lnTo>
                    <a:cubicBezTo>
                      <a:pt x="593441" y="255870"/>
                      <a:pt x="595839" y="259015"/>
                      <a:pt x="595964" y="262293"/>
                    </a:cubicBezTo>
                    <a:lnTo>
                      <a:pt x="596071" y="264544"/>
                    </a:lnTo>
                    <a:lnTo>
                      <a:pt x="600670" y="264544"/>
                    </a:lnTo>
                    <a:lnTo>
                      <a:pt x="600670" y="235781"/>
                    </a:lnTo>
                    <a:cubicBezTo>
                      <a:pt x="600670" y="230674"/>
                      <a:pt x="597419" y="225997"/>
                      <a:pt x="591530" y="222595"/>
                    </a:cubicBezTo>
                    <a:lnTo>
                      <a:pt x="213601" y="4223"/>
                    </a:lnTo>
                    <a:cubicBezTo>
                      <a:pt x="208117" y="1044"/>
                      <a:pt x="200847" y="-702"/>
                      <a:pt x="193122" y="-702"/>
                    </a:cubicBezTo>
                    <a:cubicBezTo>
                      <a:pt x="185414" y="-702"/>
                      <a:pt x="178144" y="1044"/>
                      <a:pt x="172669" y="4223"/>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grpSp>
        <p:grpSp>
          <p:nvGrpSpPr>
            <p:cNvPr id="1160" name="Google Shape;1160;p17"/>
            <p:cNvGrpSpPr/>
            <p:nvPr/>
          </p:nvGrpSpPr>
          <p:grpSpPr>
            <a:xfrm>
              <a:off x="1072324" y="2591885"/>
              <a:ext cx="1608445" cy="1705731"/>
              <a:chOff x="-771640" y="5796302"/>
              <a:chExt cx="1451521" cy="1539315"/>
            </a:xfrm>
          </p:grpSpPr>
          <p:sp>
            <p:nvSpPr>
              <p:cNvPr id="1161" name="Google Shape;1161;p17"/>
              <p:cNvSpPr/>
              <p:nvPr/>
            </p:nvSpPr>
            <p:spPr>
              <a:xfrm flipH="1" rot="10800000">
                <a:off x="-211604" y="6546842"/>
                <a:ext cx="67632" cy="40299"/>
              </a:xfrm>
              <a:custGeom>
                <a:rect b="b" l="l" r="r" t="t"/>
                <a:pathLst>
                  <a:path extrusionOk="0" h="31644" w="53106">
                    <a:moveTo>
                      <a:pt x="10468" y="26390"/>
                    </a:moveTo>
                    <a:lnTo>
                      <a:pt x="-1078" y="19735"/>
                    </a:lnTo>
                    <a:lnTo>
                      <a:pt x="-2244" y="18278"/>
                    </a:lnTo>
                    <a:lnTo>
                      <a:pt x="-1069" y="16830"/>
                    </a:lnTo>
                    <a:lnTo>
                      <a:pt x="26116" y="1119"/>
                    </a:lnTo>
                    <a:cubicBezTo>
                      <a:pt x="28010" y="27"/>
                      <a:pt x="31592" y="35"/>
                      <a:pt x="33478" y="1119"/>
                    </a:cubicBezTo>
                    <a:lnTo>
                      <a:pt x="45015" y="7799"/>
                    </a:lnTo>
                    <a:lnTo>
                      <a:pt x="46189" y="9239"/>
                    </a:lnTo>
                    <a:lnTo>
                      <a:pt x="45007" y="10680"/>
                    </a:lnTo>
                    <a:lnTo>
                      <a:pt x="17812" y="26398"/>
                    </a:lnTo>
                    <a:cubicBezTo>
                      <a:pt x="16870" y="26936"/>
                      <a:pt x="15538" y="27259"/>
                      <a:pt x="14149" y="27259"/>
                    </a:cubicBezTo>
                    <a:cubicBezTo>
                      <a:pt x="12751" y="27259"/>
                      <a:pt x="11419" y="26936"/>
                      <a:pt x="10468" y="26390"/>
                    </a:cubicBezTo>
                    <a:close/>
                    <a:moveTo>
                      <a:pt x="24942" y="-909"/>
                    </a:moveTo>
                    <a:lnTo>
                      <a:pt x="-2244" y="14810"/>
                    </a:lnTo>
                    <a:cubicBezTo>
                      <a:pt x="-3725" y="15662"/>
                      <a:pt x="-4584" y="16929"/>
                      <a:pt x="-4584" y="18278"/>
                    </a:cubicBezTo>
                    <a:cubicBezTo>
                      <a:pt x="-4584" y="19636"/>
                      <a:pt x="-3725" y="20902"/>
                      <a:pt x="-2244" y="21754"/>
                    </a:cubicBezTo>
                    <a:lnTo>
                      <a:pt x="9294" y="28418"/>
                    </a:lnTo>
                    <a:cubicBezTo>
                      <a:pt x="11916" y="29941"/>
                      <a:pt x="16382" y="29941"/>
                      <a:pt x="18987" y="28418"/>
                    </a:cubicBezTo>
                    <a:lnTo>
                      <a:pt x="46181" y="12716"/>
                    </a:lnTo>
                    <a:cubicBezTo>
                      <a:pt x="47662" y="11855"/>
                      <a:pt x="48522" y="10588"/>
                      <a:pt x="48522" y="9239"/>
                    </a:cubicBezTo>
                    <a:cubicBezTo>
                      <a:pt x="48530" y="7890"/>
                      <a:pt x="47670" y="6624"/>
                      <a:pt x="46189" y="5771"/>
                    </a:cubicBezTo>
                    <a:lnTo>
                      <a:pt x="34643" y="-909"/>
                    </a:lnTo>
                    <a:cubicBezTo>
                      <a:pt x="33337" y="-1662"/>
                      <a:pt x="31617" y="-2084"/>
                      <a:pt x="29797" y="-2084"/>
                    </a:cubicBezTo>
                    <a:cubicBezTo>
                      <a:pt x="27986" y="-2084"/>
                      <a:pt x="26265" y="-1662"/>
                      <a:pt x="24942" y="-909"/>
                    </a:cubicBezTo>
                  </a:path>
                </a:pathLst>
              </a:custGeom>
              <a:solidFill>
                <a:srgbClr val="32AABE"/>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1162" name="Google Shape;1162;p17"/>
              <p:cNvSpPr/>
              <p:nvPr/>
            </p:nvSpPr>
            <p:spPr>
              <a:xfrm flipH="1" rot="10800000">
                <a:off x="-768656" y="6486635"/>
                <a:ext cx="1409833" cy="814642"/>
              </a:xfrm>
              <a:custGeom>
                <a:rect b="b" l="l" r="r" t="t"/>
                <a:pathLst>
                  <a:path extrusionOk="0" h="639677" w="1107036">
                    <a:moveTo>
                      <a:pt x="421410" y="632867"/>
                    </a:moveTo>
                    <a:cubicBezTo>
                      <a:pt x="433121" y="639637"/>
                      <a:pt x="452293" y="639637"/>
                      <a:pt x="464021" y="632867"/>
                    </a:cubicBezTo>
                    <a:lnTo>
                      <a:pt x="1093563" y="269087"/>
                    </a:lnTo>
                    <a:cubicBezTo>
                      <a:pt x="1105290" y="262316"/>
                      <a:pt x="1105290" y="251233"/>
                      <a:pt x="1093563" y="244478"/>
                    </a:cubicBezTo>
                    <a:lnTo>
                      <a:pt x="676280" y="3352"/>
                    </a:lnTo>
                    <a:cubicBezTo>
                      <a:pt x="664561" y="-3427"/>
                      <a:pt x="645389" y="-3427"/>
                      <a:pt x="633662" y="3352"/>
                    </a:cubicBezTo>
                    <a:lnTo>
                      <a:pt x="4112" y="367123"/>
                    </a:lnTo>
                    <a:cubicBezTo>
                      <a:pt x="-7608" y="373886"/>
                      <a:pt x="-7608" y="384969"/>
                      <a:pt x="4112" y="391748"/>
                    </a:cubicBezTo>
                    <a:lnTo>
                      <a:pt x="421410" y="632867"/>
                    </a:lnTo>
                  </a:path>
                </a:pathLst>
              </a:custGeom>
              <a:solidFill>
                <a:srgbClr val="FFFFFF"/>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1163" name="Google Shape;1163;p17"/>
              <p:cNvSpPr/>
              <p:nvPr/>
            </p:nvSpPr>
            <p:spPr>
              <a:xfrm flipH="1" rot="10800000">
                <a:off x="-771640" y="6483658"/>
                <a:ext cx="1415792" cy="820600"/>
              </a:xfrm>
              <a:custGeom>
                <a:rect b="b" l="l" r="r" t="t"/>
                <a:pathLst>
                  <a:path extrusionOk="0" h="644355" w="1111715">
                    <a:moveTo>
                      <a:pt x="424928" y="633179"/>
                    </a:moveTo>
                    <a:lnTo>
                      <a:pt x="7621" y="392061"/>
                    </a:lnTo>
                    <a:cubicBezTo>
                      <a:pt x="2708" y="389222"/>
                      <a:pt x="3" y="385563"/>
                      <a:pt x="3" y="381772"/>
                    </a:cubicBezTo>
                    <a:cubicBezTo>
                      <a:pt x="3" y="377973"/>
                      <a:pt x="2716" y="374331"/>
                      <a:pt x="7621" y="371492"/>
                    </a:cubicBezTo>
                    <a:lnTo>
                      <a:pt x="637179" y="7720"/>
                    </a:lnTo>
                    <a:cubicBezTo>
                      <a:pt x="642496" y="4641"/>
                      <a:pt x="649642" y="2952"/>
                      <a:pt x="657318" y="2952"/>
                    </a:cubicBezTo>
                    <a:cubicBezTo>
                      <a:pt x="664985" y="2952"/>
                      <a:pt x="672139" y="4641"/>
                      <a:pt x="677457" y="7720"/>
                    </a:cubicBezTo>
                    <a:lnTo>
                      <a:pt x="1094739" y="248847"/>
                    </a:lnTo>
                    <a:cubicBezTo>
                      <a:pt x="1099660" y="251669"/>
                      <a:pt x="1102365" y="255319"/>
                      <a:pt x="1102365" y="259111"/>
                    </a:cubicBezTo>
                    <a:cubicBezTo>
                      <a:pt x="1102373" y="262910"/>
                      <a:pt x="1099660" y="266560"/>
                      <a:pt x="1094739" y="269399"/>
                    </a:cubicBezTo>
                    <a:lnTo>
                      <a:pt x="465198" y="633179"/>
                    </a:lnTo>
                    <a:cubicBezTo>
                      <a:pt x="459871" y="636250"/>
                      <a:pt x="452725" y="637938"/>
                      <a:pt x="445050" y="637938"/>
                    </a:cubicBezTo>
                    <a:cubicBezTo>
                      <a:pt x="437383" y="637938"/>
                      <a:pt x="430229" y="636250"/>
                      <a:pt x="424928" y="633179"/>
                    </a:cubicBezTo>
                    <a:close/>
                    <a:moveTo>
                      <a:pt x="634830" y="3664"/>
                    </a:moveTo>
                    <a:lnTo>
                      <a:pt x="5280" y="367444"/>
                    </a:lnTo>
                    <a:cubicBezTo>
                      <a:pt x="-1130" y="371144"/>
                      <a:pt x="-4670" y="376235"/>
                      <a:pt x="-4678" y="381764"/>
                    </a:cubicBezTo>
                    <a:cubicBezTo>
                      <a:pt x="-4678" y="387310"/>
                      <a:pt x="-1138" y="392400"/>
                      <a:pt x="5280" y="396117"/>
                    </a:cubicBezTo>
                    <a:lnTo>
                      <a:pt x="422578" y="637243"/>
                    </a:lnTo>
                    <a:cubicBezTo>
                      <a:pt x="428600" y="640711"/>
                      <a:pt x="436581" y="642623"/>
                      <a:pt x="445050" y="642623"/>
                    </a:cubicBezTo>
                    <a:cubicBezTo>
                      <a:pt x="453536" y="642623"/>
                      <a:pt x="461509" y="640711"/>
                      <a:pt x="467538" y="637243"/>
                    </a:cubicBezTo>
                    <a:lnTo>
                      <a:pt x="1097080" y="273455"/>
                    </a:lnTo>
                    <a:cubicBezTo>
                      <a:pt x="1103498" y="269739"/>
                      <a:pt x="1107046" y="264648"/>
                      <a:pt x="1107038" y="259111"/>
                    </a:cubicBezTo>
                    <a:cubicBezTo>
                      <a:pt x="1107038" y="253581"/>
                      <a:pt x="1103498" y="248491"/>
                      <a:pt x="1097080" y="244782"/>
                    </a:cubicBezTo>
                    <a:lnTo>
                      <a:pt x="679797" y="3664"/>
                    </a:lnTo>
                    <a:cubicBezTo>
                      <a:pt x="673777" y="188"/>
                      <a:pt x="665803" y="-1733"/>
                      <a:pt x="657318" y="-1733"/>
                    </a:cubicBezTo>
                    <a:cubicBezTo>
                      <a:pt x="648840" y="-1733"/>
                      <a:pt x="640859" y="188"/>
                      <a:pt x="634830" y="3664"/>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1164" name="Google Shape;1164;p17"/>
              <p:cNvSpPr/>
              <p:nvPr/>
            </p:nvSpPr>
            <p:spPr>
              <a:xfrm flipH="1" rot="10800000">
                <a:off x="-200882" y="5811753"/>
                <a:ext cx="856031" cy="1147456"/>
              </a:xfrm>
              <a:custGeom>
                <a:rect b="b" l="l" r="r" t="t"/>
                <a:pathLst>
                  <a:path extrusionOk="0" h="901011" w="672177">
                    <a:moveTo>
                      <a:pt x="-4917" y="883527"/>
                    </a:moveTo>
                    <a:cubicBezTo>
                      <a:pt x="-4917" y="897069"/>
                      <a:pt x="4685" y="902615"/>
                      <a:pt x="16396" y="895844"/>
                    </a:cubicBezTo>
                    <a:lnTo>
                      <a:pt x="645954" y="532089"/>
                    </a:lnTo>
                    <a:cubicBezTo>
                      <a:pt x="657674" y="525310"/>
                      <a:pt x="667260" y="508689"/>
                      <a:pt x="667260" y="495147"/>
                    </a:cubicBezTo>
                    <a:lnTo>
                      <a:pt x="667251" y="12928"/>
                    </a:lnTo>
                    <a:cubicBezTo>
                      <a:pt x="667251" y="-623"/>
                      <a:pt x="657666" y="-6160"/>
                      <a:pt x="645946" y="611"/>
                    </a:cubicBezTo>
                    <a:lnTo>
                      <a:pt x="16380" y="364366"/>
                    </a:lnTo>
                    <a:cubicBezTo>
                      <a:pt x="4669" y="371137"/>
                      <a:pt x="-4917" y="387766"/>
                      <a:pt x="-4917" y="401307"/>
                    </a:cubicBezTo>
                    <a:lnTo>
                      <a:pt x="-4917" y="883527"/>
                    </a:lnTo>
                  </a:path>
                </a:pathLst>
              </a:custGeom>
              <a:solidFill>
                <a:srgbClr val="FFFFFF"/>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1165" name="Google Shape;1165;p17"/>
              <p:cNvSpPr/>
              <p:nvPr/>
            </p:nvSpPr>
            <p:spPr>
              <a:xfrm flipH="1" rot="10800000">
                <a:off x="-203874" y="5808769"/>
                <a:ext cx="862003" cy="1153421"/>
              </a:xfrm>
              <a:custGeom>
                <a:rect b="b" l="l" r="r" t="t"/>
                <a:pathLst>
                  <a:path extrusionOk="0" h="905695" w="676866">
                    <a:moveTo>
                      <a:pt x="-228" y="885868"/>
                    </a:moveTo>
                    <a:lnTo>
                      <a:pt x="-236" y="403649"/>
                    </a:lnTo>
                    <a:cubicBezTo>
                      <a:pt x="-236" y="391034"/>
                      <a:pt x="8986" y="375042"/>
                      <a:pt x="19895" y="368735"/>
                    </a:cubicBezTo>
                    <a:lnTo>
                      <a:pt x="649461" y="4972"/>
                    </a:lnTo>
                    <a:cubicBezTo>
                      <a:pt x="652381" y="3283"/>
                      <a:pt x="655250" y="2406"/>
                      <a:pt x="657757" y="2406"/>
                    </a:cubicBezTo>
                    <a:cubicBezTo>
                      <a:pt x="663620" y="2406"/>
                      <a:pt x="667268" y="7331"/>
                      <a:pt x="667268" y="15269"/>
                    </a:cubicBezTo>
                    <a:lnTo>
                      <a:pt x="667276" y="497489"/>
                    </a:lnTo>
                    <a:cubicBezTo>
                      <a:pt x="667276" y="510103"/>
                      <a:pt x="658054" y="526087"/>
                      <a:pt x="647129" y="532402"/>
                    </a:cubicBezTo>
                    <a:lnTo>
                      <a:pt x="17571" y="896157"/>
                    </a:lnTo>
                    <a:cubicBezTo>
                      <a:pt x="14659" y="897846"/>
                      <a:pt x="11789" y="898731"/>
                      <a:pt x="9275" y="898731"/>
                    </a:cubicBezTo>
                    <a:cubicBezTo>
                      <a:pt x="3411" y="898731"/>
                      <a:pt x="-228" y="893806"/>
                      <a:pt x="-228" y="885868"/>
                    </a:cubicBezTo>
                    <a:close/>
                    <a:moveTo>
                      <a:pt x="647121" y="924"/>
                    </a:moveTo>
                    <a:lnTo>
                      <a:pt x="17562" y="364671"/>
                    </a:lnTo>
                    <a:cubicBezTo>
                      <a:pt x="5164" y="371847"/>
                      <a:pt x="-4917" y="389329"/>
                      <a:pt x="-4917" y="403649"/>
                    </a:cubicBezTo>
                    <a:lnTo>
                      <a:pt x="-4909" y="885868"/>
                    </a:lnTo>
                    <a:cubicBezTo>
                      <a:pt x="-4909" y="896530"/>
                      <a:pt x="657" y="903416"/>
                      <a:pt x="9275" y="903416"/>
                    </a:cubicBezTo>
                    <a:cubicBezTo>
                      <a:pt x="12649" y="903416"/>
                      <a:pt x="16231" y="902332"/>
                      <a:pt x="19903" y="900213"/>
                    </a:cubicBezTo>
                    <a:lnTo>
                      <a:pt x="649477" y="536450"/>
                    </a:lnTo>
                    <a:cubicBezTo>
                      <a:pt x="661867" y="529290"/>
                      <a:pt x="671949" y="511808"/>
                      <a:pt x="671949" y="497489"/>
                    </a:cubicBezTo>
                    <a:lnTo>
                      <a:pt x="671941" y="15269"/>
                    </a:lnTo>
                    <a:cubicBezTo>
                      <a:pt x="671941" y="4599"/>
                      <a:pt x="666375" y="-2279"/>
                      <a:pt x="657757" y="-2279"/>
                    </a:cubicBezTo>
                    <a:cubicBezTo>
                      <a:pt x="654374" y="-2279"/>
                      <a:pt x="650801" y="-1203"/>
                      <a:pt x="647121" y="924"/>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1166" name="Google Shape;1166;p17"/>
              <p:cNvSpPr/>
              <p:nvPr/>
            </p:nvSpPr>
            <p:spPr>
              <a:xfrm flipH="1" rot="10800000">
                <a:off x="-162879" y="5870414"/>
                <a:ext cx="780035" cy="1030132"/>
              </a:xfrm>
              <a:custGeom>
                <a:rect b="b" l="l" r="r" t="t"/>
                <a:pathLst>
                  <a:path extrusionOk="0" h="808885" w="612503">
                    <a:moveTo>
                      <a:pt x="599051" y="-1119"/>
                    </a:moveTo>
                    <a:cubicBezTo>
                      <a:pt x="603749" y="-3834"/>
                      <a:pt x="607578" y="-1616"/>
                      <a:pt x="607578" y="3797"/>
                    </a:cubicBezTo>
                    <a:lnTo>
                      <a:pt x="607586" y="446617"/>
                    </a:lnTo>
                    <a:cubicBezTo>
                      <a:pt x="607586" y="452039"/>
                      <a:pt x="603749" y="458685"/>
                      <a:pt x="599060" y="461400"/>
                    </a:cubicBezTo>
                    <a:lnTo>
                      <a:pt x="3601" y="805447"/>
                    </a:lnTo>
                    <a:cubicBezTo>
                      <a:pt x="-1088" y="808162"/>
                      <a:pt x="-4917" y="805944"/>
                      <a:pt x="-4917" y="800530"/>
                    </a:cubicBezTo>
                    <a:lnTo>
                      <a:pt x="-4917" y="357702"/>
                    </a:lnTo>
                    <a:cubicBezTo>
                      <a:pt x="-4917" y="352289"/>
                      <a:pt x="-1096" y="345642"/>
                      <a:pt x="3593" y="342927"/>
                    </a:cubicBezTo>
                    <a:lnTo>
                      <a:pt x="599051" y="-1119"/>
                    </a:lnTo>
                  </a:path>
                </a:pathLst>
              </a:custGeom>
              <a:solidFill>
                <a:srgbClr val="DCE7F1"/>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1167" name="Google Shape;1167;p17"/>
              <p:cNvSpPr/>
              <p:nvPr/>
            </p:nvSpPr>
            <p:spPr>
              <a:xfrm flipH="1" rot="10800000">
                <a:off x="-164376" y="5868929"/>
                <a:ext cx="783017" cy="1033113"/>
              </a:xfrm>
              <a:custGeom>
                <a:rect b="b" l="l" r="r" t="t"/>
                <a:pathLst>
                  <a:path extrusionOk="0" h="811226" w="614844">
                    <a:moveTo>
                      <a:pt x="-2577" y="801705"/>
                    </a:moveTo>
                    <a:lnTo>
                      <a:pt x="-2577" y="358877"/>
                    </a:lnTo>
                    <a:cubicBezTo>
                      <a:pt x="-2577" y="353910"/>
                      <a:pt x="1054" y="347603"/>
                      <a:pt x="5355" y="345112"/>
                    </a:cubicBezTo>
                    <a:lnTo>
                      <a:pt x="600813" y="1073"/>
                    </a:lnTo>
                    <a:cubicBezTo>
                      <a:pt x="601946" y="411"/>
                      <a:pt x="603054" y="63"/>
                      <a:pt x="604022" y="63"/>
                    </a:cubicBezTo>
                    <a:cubicBezTo>
                      <a:pt x="606255" y="63"/>
                      <a:pt x="607586" y="1901"/>
                      <a:pt x="607586" y="4972"/>
                    </a:cubicBezTo>
                    <a:lnTo>
                      <a:pt x="607586" y="447792"/>
                    </a:lnTo>
                    <a:cubicBezTo>
                      <a:pt x="607586" y="452766"/>
                      <a:pt x="603956" y="459074"/>
                      <a:pt x="599646" y="461565"/>
                    </a:cubicBezTo>
                    <a:lnTo>
                      <a:pt x="4197" y="805612"/>
                    </a:lnTo>
                    <a:cubicBezTo>
                      <a:pt x="3064" y="806266"/>
                      <a:pt x="1956" y="806613"/>
                      <a:pt x="979" y="806613"/>
                    </a:cubicBezTo>
                    <a:cubicBezTo>
                      <a:pt x="-1237" y="806613"/>
                      <a:pt x="-2577" y="804776"/>
                      <a:pt x="-2577" y="801705"/>
                    </a:cubicBezTo>
                    <a:close/>
                    <a:moveTo>
                      <a:pt x="599646" y="-955"/>
                    </a:moveTo>
                    <a:lnTo>
                      <a:pt x="4180" y="343084"/>
                    </a:lnTo>
                    <a:cubicBezTo>
                      <a:pt x="-832" y="345997"/>
                      <a:pt x="-4917" y="353074"/>
                      <a:pt x="-4917" y="358877"/>
                    </a:cubicBezTo>
                    <a:lnTo>
                      <a:pt x="-4917" y="801705"/>
                    </a:lnTo>
                    <a:cubicBezTo>
                      <a:pt x="-4917" y="806108"/>
                      <a:pt x="-2602" y="808947"/>
                      <a:pt x="979" y="808947"/>
                    </a:cubicBezTo>
                    <a:cubicBezTo>
                      <a:pt x="2386" y="808947"/>
                      <a:pt x="3858" y="808509"/>
                      <a:pt x="5371" y="807631"/>
                    </a:cubicBezTo>
                    <a:lnTo>
                      <a:pt x="600821" y="463585"/>
                    </a:lnTo>
                    <a:cubicBezTo>
                      <a:pt x="605841" y="460679"/>
                      <a:pt x="609927" y="453602"/>
                      <a:pt x="609927" y="447792"/>
                    </a:cubicBezTo>
                    <a:lnTo>
                      <a:pt x="609919" y="4972"/>
                    </a:lnTo>
                    <a:cubicBezTo>
                      <a:pt x="609919" y="568"/>
                      <a:pt x="607603" y="-2279"/>
                      <a:pt x="604022" y="-2279"/>
                    </a:cubicBezTo>
                    <a:cubicBezTo>
                      <a:pt x="602624" y="-2279"/>
                      <a:pt x="601160" y="-1832"/>
                      <a:pt x="599646" y="-955"/>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1168" name="Google Shape;1168;p17"/>
              <p:cNvSpPr/>
              <p:nvPr/>
            </p:nvSpPr>
            <p:spPr>
              <a:xfrm flipH="1" rot="10800000">
                <a:off x="-494003" y="6530660"/>
                <a:ext cx="1059295" cy="611788"/>
              </a:xfrm>
              <a:custGeom>
                <a:rect b="b" l="l" r="r" t="t"/>
                <a:pathLst>
                  <a:path extrusionOk="0" h="480391" w="831785">
                    <a:moveTo>
                      <a:pt x="232006" y="475434"/>
                    </a:moveTo>
                    <a:lnTo>
                      <a:pt x="-1236" y="341822"/>
                    </a:lnTo>
                    <a:cubicBezTo>
                      <a:pt x="-1989" y="341383"/>
                      <a:pt x="-2419" y="340854"/>
                      <a:pt x="-2419" y="340365"/>
                    </a:cubicBezTo>
                    <a:lnTo>
                      <a:pt x="-1253" y="338933"/>
                    </a:lnTo>
                    <a:lnTo>
                      <a:pt x="582866" y="1409"/>
                    </a:lnTo>
                    <a:cubicBezTo>
                      <a:pt x="584760" y="308"/>
                      <a:pt x="588341" y="317"/>
                      <a:pt x="590251" y="1401"/>
                    </a:cubicBezTo>
                    <a:lnTo>
                      <a:pt x="823502" y="135022"/>
                    </a:lnTo>
                    <a:cubicBezTo>
                      <a:pt x="824255" y="135452"/>
                      <a:pt x="824685" y="135982"/>
                      <a:pt x="824685" y="136470"/>
                    </a:cubicBezTo>
                    <a:lnTo>
                      <a:pt x="823519" y="137910"/>
                    </a:lnTo>
                    <a:lnTo>
                      <a:pt x="239392" y="475426"/>
                    </a:lnTo>
                    <a:cubicBezTo>
                      <a:pt x="238441" y="475981"/>
                      <a:pt x="237101" y="476295"/>
                      <a:pt x="235703" y="476295"/>
                    </a:cubicBezTo>
                    <a:cubicBezTo>
                      <a:pt x="234305" y="476295"/>
                      <a:pt x="232965" y="475981"/>
                      <a:pt x="232006" y="475434"/>
                    </a:cubicBezTo>
                    <a:close/>
                    <a:moveTo>
                      <a:pt x="581700" y="-627"/>
                    </a:moveTo>
                    <a:lnTo>
                      <a:pt x="-2419" y="336905"/>
                    </a:lnTo>
                    <a:cubicBezTo>
                      <a:pt x="-3908" y="337758"/>
                      <a:pt x="-4760" y="339024"/>
                      <a:pt x="-4760" y="340365"/>
                    </a:cubicBezTo>
                    <a:cubicBezTo>
                      <a:pt x="-4760" y="341714"/>
                      <a:pt x="-3900" y="342981"/>
                      <a:pt x="-2394" y="343850"/>
                    </a:cubicBezTo>
                    <a:lnTo>
                      <a:pt x="230848" y="477462"/>
                    </a:lnTo>
                    <a:cubicBezTo>
                      <a:pt x="233486" y="478977"/>
                      <a:pt x="237952" y="478977"/>
                      <a:pt x="240558" y="477454"/>
                    </a:cubicBezTo>
                    <a:lnTo>
                      <a:pt x="824685" y="139938"/>
                    </a:lnTo>
                    <a:cubicBezTo>
                      <a:pt x="826173" y="139069"/>
                      <a:pt x="827026" y="137811"/>
                      <a:pt x="827026" y="136470"/>
                    </a:cubicBezTo>
                    <a:cubicBezTo>
                      <a:pt x="827017" y="135121"/>
                      <a:pt x="826157" y="133854"/>
                      <a:pt x="824668" y="132994"/>
                    </a:cubicBezTo>
                    <a:lnTo>
                      <a:pt x="591418" y="-635"/>
                    </a:lnTo>
                    <a:cubicBezTo>
                      <a:pt x="590094" y="-1380"/>
                      <a:pt x="588374" y="-1794"/>
                      <a:pt x="586563" y="-1794"/>
                    </a:cubicBezTo>
                    <a:cubicBezTo>
                      <a:pt x="584743" y="-1794"/>
                      <a:pt x="583015" y="-1380"/>
                      <a:pt x="581700" y="-627"/>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1169" name="Google Shape;1169;p17"/>
              <p:cNvSpPr/>
              <p:nvPr/>
            </p:nvSpPr>
            <p:spPr>
              <a:xfrm flipH="1" rot="10800000">
                <a:off x="421256" y="6959692"/>
                <a:ext cx="84410" cy="49987"/>
              </a:xfrm>
              <a:custGeom>
                <a:rect b="b" l="l" r="r" t="t"/>
                <a:pathLst>
                  <a:path extrusionOk="0" h="39251" w="66281">
                    <a:moveTo>
                      <a:pt x="24348" y="34454"/>
                    </a:moveTo>
                    <a:lnTo>
                      <a:pt x="-1597" y="19464"/>
                    </a:lnTo>
                    <a:lnTo>
                      <a:pt x="-2771" y="18015"/>
                    </a:lnTo>
                    <a:lnTo>
                      <a:pt x="-1597" y="16567"/>
                    </a:lnTo>
                    <a:lnTo>
                      <a:pt x="24357" y="1560"/>
                    </a:lnTo>
                    <a:cubicBezTo>
                      <a:pt x="26226" y="468"/>
                      <a:pt x="29799" y="451"/>
                      <a:pt x="31693" y="1568"/>
                    </a:cubicBezTo>
                    <a:lnTo>
                      <a:pt x="57655" y="16567"/>
                    </a:lnTo>
                    <a:lnTo>
                      <a:pt x="58829" y="18015"/>
                    </a:lnTo>
                    <a:lnTo>
                      <a:pt x="57655" y="19456"/>
                    </a:lnTo>
                    <a:lnTo>
                      <a:pt x="31709" y="34454"/>
                    </a:lnTo>
                    <a:cubicBezTo>
                      <a:pt x="30758" y="34992"/>
                      <a:pt x="29418" y="35307"/>
                      <a:pt x="28021" y="35307"/>
                    </a:cubicBezTo>
                    <a:cubicBezTo>
                      <a:pt x="26631" y="35307"/>
                      <a:pt x="25291" y="34992"/>
                      <a:pt x="24348" y="34454"/>
                    </a:cubicBezTo>
                    <a:close/>
                    <a:moveTo>
                      <a:pt x="23174" y="-460"/>
                    </a:moveTo>
                    <a:lnTo>
                      <a:pt x="-2771" y="14539"/>
                    </a:lnTo>
                    <a:cubicBezTo>
                      <a:pt x="-4252" y="15392"/>
                      <a:pt x="-5112" y="16658"/>
                      <a:pt x="-5112" y="18007"/>
                    </a:cubicBezTo>
                    <a:cubicBezTo>
                      <a:pt x="-5112" y="19356"/>
                      <a:pt x="-4260" y="20623"/>
                      <a:pt x="-2771" y="21492"/>
                    </a:cubicBezTo>
                    <a:lnTo>
                      <a:pt x="23182" y="36490"/>
                    </a:lnTo>
                    <a:cubicBezTo>
                      <a:pt x="25796" y="37997"/>
                      <a:pt x="30245" y="37988"/>
                      <a:pt x="32876" y="36490"/>
                    </a:cubicBezTo>
                    <a:lnTo>
                      <a:pt x="58837" y="21484"/>
                    </a:lnTo>
                    <a:cubicBezTo>
                      <a:pt x="60309" y="20623"/>
                      <a:pt x="61170" y="19356"/>
                      <a:pt x="61170" y="18007"/>
                    </a:cubicBezTo>
                    <a:cubicBezTo>
                      <a:pt x="61170" y="16658"/>
                      <a:pt x="60309" y="15392"/>
                      <a:pt x="58829" y="14539"/>
                    </a:cubicBezTo>
                    <a:lnTo>
                      <a:pt x="32867" y="-460"/>
                    </a:lnTo>
                    <a:cubicBezTo>
                      <a:pt x="31569" y="-1221"/>
                      <a:pt x="29848" y="-1635"/>
                      <a:pt x="28021" y="-1635"/>
                    </a:cubicBezTo>
                    <a:cubicBezTo>
                      <a:pt x="26201" y="-1635"/>
                      <a:pt x="24480" y="-1221"/>
                      <a:pt x="23174" y="-460"/>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1170" name="Google Shape;1170;p17"/>
              <p:cNvSpPr/>
              <p:nvPr/>
            </p:nvSpPr>
            <p:spPr>
              <a:xfrm flipH="1" rot="10800000">
                <a:off x="370687" y="6930479"/>
                <a:ext cx="84400" cy="49970"/>
              </a:xfrm>
              <a:custGeom>
                <a:rect b="b" l="l" r="r" t="t"/>
                <a:pathLst>
                  <a:path extrusionOk="0" h="39238" w="66273">
                    <a:moveTo>
                      <a:pt x="24382" y="34406"/>
                    </a:moveTo>
                    <a:lnTo>
                      <a:pt x="-1555" y="19416"/>
                    </a:lnTo>
                    <a:cubicBezTo>
                      <a:pt x="-2308" y="18985"/>
                      <a:pt x="-2730" y="18464"/>
                      <a:pt x="-2730" y="17976"/>
                    </a:cubicBezTo>
                    <a:cubicBezTo>
                      <a:pt x="-2730" y="17479"/>
                      <a:pt x="-2308" y="16949"/>
                      <a:pt x="-1555" y="16519"/>
                    </a:cubicBezTo>
                    <a:lnTo>
                      <a:pt x="24390" y="1529"/>
                    </a:lnTo>
                    <a:cubicBezTo>
                      <a:pt x="26259" y="436"/>
                      <a:pt x="29857" y="436"/>
                      <a:pt x="31734" y="1529"/>
                    </a:cubicBezTo>
                    <a:lnTo>
                      <a:pt x="57688" y="16519"/>
                    </a:lnTo>
                    <a:lnTo>
                      <a:pt x="58863" y="17976"/>
                    </a:lnTo>
                    <a:lnTo>
                      <a:pt x="57688" y="19416"/>
                    </a:lnTo>
                    <a:lnTo>
                      <a:pt x="31734" y="34406"/>
                    </a:lnTo>
                    <a:cubicBezTo>
                      <a:pt x="30792" y="34961"/>
                      <a:pt x="29460" y="35275"/>
                      <a:pt x="28062" y="35275"/>
                    </a:cubicBezTo>
                    <a:cubicBezTo>
                      <a:pt x="26665" y="35275"/>
                      <a:pt x="25325" y="34961"/>
                      <a:pt x="24382" y="34406"/>
                    </a:cubicBezTo>
                    <a:close/>
                    <a:moveTo>
                      <a:pt x="23216" y="-499"/>
                    </a:moveTo>
                    <a:lnTo>
                      <a:pt x="-2730" y="14491"/>
                    </a:lnTo>
                    <a:cubicBezTo>
                      <a:pt x="-4218" y="15360"/>
                      <a:pt x="-5078" y="16627"/>
                      <a:pt x="-5070" y="17976"/>
                    </a:cubicBezTo>
                    <a:cubicBezTo>
                      <a:pt x="-5070" y="19317"/>
                      <a:pt x="-4218" y="20583"/>
                      <a:pt x="-2730" y="21444"/>
                    </a:cubicBezTo>
                    <a:lnTo>
                      <a:pt x="23208" y="36442"/>
                    </a:lnTo>
                    <a:cubicBezTo>
                      <a:pt x="25829" y="37949"/>
                      <a:pt x="30304" y="37949"/>
                      <a:pt x="32909" y="36442"/>
                    </a:cubicBezTo>
                    <a:lnTo>
                      <a:pt x="58863" y="21444"/>
                    </a:lnTo>
                    <a:cubicBezTo>
                      <a:pt x="60343" y="20583"/>
                      <a:pt x="61203" y="19317"/>
                      <a:pt x="61203" y="17976"/>
                    </a:cubicBezTo>
                    <a:cubicBezTo>
                      <a:pt x="61203" y="16627"/>
                      <a:pt x="60343" y="15360"/>
                      <a:pt x="58863" y="14491"/>
                    </a:cubicBezTo>
                    <a:lnTo>
                      <a:pt x="32909" y="-499"/>
                    </a:lnTo>
                    <a:cubicBezTo>
                      <a:pt x="31602" y="-1261"/>
                      <a:pt x="29882" y="-1666"/>
                      <a:pt x="28062" y="-1666"/>
                    </a:cubicBezTo>
                    <a:cubicBezTo>
                      <a:pt x="26243" y="-1666"/>
                      <a:pt x="24523" y="-1261"/>
                      <a:pt x="23216" y="-499"/>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1171" name="Google Shape;1171;p17"/>
              <p:cNvSpPr/>
              <p:nvPr/>
            </p:nvSpPr>
            <p:spPr>
              <a:xfrm flipH="1" rot="10800000">
                <a:off x="320119" y="6901243"/>
                <a:ext cx="84400" cy="49996"/>
              </a:xfrm>
              <a:custGeom>
                <a:rect b="b" l="l" r="r" t="t"/>
                <a:pathLst>
                  <a:path extrusionOk="0" h="39258" w="66273">
                    <a:moveTo>
                      <a:pt x="24423" y="34400"/>
                    </a:moveTo>
                    <a:lnTo>
                      <a:pt x="-1522" y="19393"/>
                    </a:lnTo>
                    <a:cubicBezTo>
                      <a:pt x="-2266" y="18971"/>
                      <a:pt x="-2697" y="18441"/>
                      <a:pt x="-2697" y="17953"/>
                    </a:cubicBezTo>
                    <a:cubicBezTo>
                      <a:pt x="-2697" y="17464"/>
                      <a:pt x="-2266" y="16926"/>
                      <a:pt x="-1522" y="16496"/>
                    </a:cubicBezTo>
                    <a:lnTo>
                      <a:pt x="24423" y="1506"/>
                    </a:lnTo>
                    <a:cubicBezTo>
                      <a:pt x="26317" y="413"/>
                      <a:pt x="29890" y="413"/>
                      <a:pt x="31793" y="1506"/>
                    </a:cubicBezTo>
                    <a:lnTo>
                      <a:pt x="57721" y="16496"/>
                    </a:lnTo>
                    <a:cubicBezTo>
                      <a:pt x="58474" y="16926"/>
                      <a:pt x="58904" y="17464"/>
                      <a:pt x="58904" y="17953"/>
                    </a:cubicBezTo>
                    <a:lnTo>
                      <a:pt x="57729" y="19393"/>
                    </a:lnTo>
                    <a:lnTo>
                      <a:pt x="31793" y="34391"/>
                    </a:lnTo>
                    <a:cubicBezTo>
                      <a:pt x="30833" y="34938"/>
                      <a:pt x="29493" y="35252"/>
                      <a:pt x="28095" y="35252"/>
                    </a:cubicBezTo>
                    <a:cubicBezTo>
                      <a:pt x="26706" y="35252"/>
                      <a:pt x="25366" y="34938"/>
                      <a:pt x="24423" y="34400"/>
                    </a:cubicBezTo>
                    <a:close/>
                    <a:moveTo>
                      <a:pt x="23249" y="-522"/>
                    </a:moveTo>
                    <a:lnTo>
                      <a:pt x="-2697" y="14476"/>
                    </a:lnTo>
                    <a:cubicBezTo>
                      <a:pt x="-4185" y="15337"/>
                      <a:pt x="-5029" y="16603"/>
                      <a:pt x="-5029" y="17953"/>
                    </a:cubicBezTo>
                    <a:cubicBezTo>
                      <a:pt x="-5029" y="19310"/>
                      <a:pt x="-4177" y="20568"/>
                      <a:pt x="-2688" y="21429"/>
                    </a:cubicBezTo>
                    <a:lnTo>
                      <a:pt x="23257" y="36428"/>
                    </a:lnTo>
                    <a:cubicBezTo>
                      <a:pt x="25879" y="37942"/>
                      <a:pt x="30337" y="37934"/>
                      <a:pt x="32950" y="36428"/>
                    </a:cubicBezTo>
                    <a:lnTo>
                      <a:pt x="58904" y="21429"/>
                    </a:lnTo>
                    <a:cubicBezTo>
                      <a:pt x="60393" y="20568"/>
                      <a:pt x="61236" y="19310"/>
                      <a:pt x="61244" y="17953"/>
                    </a:cubicBezTo>
                    <a:cubicBezTo>
                      <a:pt x="61244" y="16603"/>
                      <a:pt x="60393" y="15337"/>
                      <a:pt x="58904" y="14468"/>
                    </a:cubicBezTo>
                    <a:lnTo>
                      <a:pt x="32950" y="-522"/>
                    </a:lnTo>
                    <a:cubicBezTo>
                      <a:pt x="31643" y="-1276"/>
                      <a:pt x="29923" y="-1698"/>
                      <a:pt x="28104" y="-1698"/>
                    </a:cubicBezTo>
                    <a:cubicBezTo>
                      <a:pt x="26293" y="-1698"/>
                      <a:pt x="24564" y="-1276"/>
                      <a:pt x="23249" y="-522"/>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1172" name="Google Shape;1172;p17"/>
              <p:cNvSpPr/>
              <p:nvPr/>
            </p:nvSpPr>
            <p:spPr>
              <a:xfrm flipH="1" rot="10800000">
                <a:off x="269540" y="6872029"/>
                <a:ext cx="84400" cy="49990"/>
              </a:xfrm>
              <a:custGeom>
                <a:rect b="b" l="l" r="r" t="t"/>
                <a:pathLst>
                  <a:path extrusionOk="0" h="39253" w="66273">
                    <a:moveTo>
                      <a:pt x="24465" y="34360"/>
                    </a:moveTo>
                    <a:lnTo>
                      <a:pt x="-1472" y="19370"/>
                    </a:lnTo>
                    <a:cubicBezTo>
                      <a:pt x="-2225" y="18939"/>
                      <a:pt x="-2646" y="18410"/>
                      <a:pt x="-2646" y="17921"/>
                    </a:cubicBezTo>
                    <a:cubicBezTo>
                      <a:pt x="-2646" y="17425"/>
                      <a:pt x="-2225" y="16903"/>
                      <a:pt x="-1472" y="16464"/>
                    </a:cubicBezTo>
                    <a:lnTo>
                      <a:pt x="24465" y="1474"/>
                    </a:lnTo>
                    <a:cubicBezTo>
                      <a:pt x="26359" y="390"/>
                      <a:pt x="29932" y="382"/>
                      <a:pt x="31834" y="1474"/>
                    </a:cubicBezTo>
                    <a:lnTo>
                      <a:pt x="57788" y="16464"/>
                    </a:lnTo>
                    <a:lnTo>
                      <a:pt x="58954" y="17921"/>
                    </a:lnTo>
                    <a:lnTo>
                      <a:pt x="57788" y="19370"/>
                    </a:lnTo>
                    <a:lnTo>
                      <a:pt x="31834" y="34360"/>
                    </a:lnTo>
                    <a:cubicBezTo>
                      <a:pt x="30891" y="34914"/>
                      <a:pt x="29543" y="35221"/>
                      <a:pt x="28154" y="35221"/>
                    </a:cubicBezTo>
                    <a:cubicBezTo>
                      <a:pt x="26756" y="35221"/>
                      <a:pt x="25416" y="34906"/>
                      <a:pt x="24465" y="34360"/>
                    </a:cubicBezTo>
                    <a:close/>
                    <a:moveTo>
                      <a:pt x="23299" y="-554"/>
                    </a:moveTo>
                    <a:lnTo>
                      <a:pt x="-2646" y="14436"/>
                    </a:lnTo>
                    <a:cubicBezTo>
                      <a:pt x="-4135" y="15306"/>
                      <a:pt x="-4987" y="16564"/>
                      <a:pt x="-4987" y="17921"/>
                    </a:cubicBezTo>
                    <a:cubicBezTo>
                      <a:pt x="-4987" y="19270"/>
                      <a:pt x="-4135" y="20537"/>
                      <a:pt x="-2646" y="21398"/>
                    </a:cubicBezTo>
                    <a:lnTo>
                      <a:pt x="23299" y="36388"/>
                    </a:lnTo>
                    <a:cubicBezTo>
                      <a:pt x="25937" y="37903"/>
                      <a:pt x="30387" y="37903"/>
                      <a:pt x="33000" y="36388"/>
                    </a:cubicBezTo>
                    <a:lnTo>
                      <a:pt x="58945" y="21398"/>
                    </a:lnTo>
                    <a:cubicBezTo>
                      <a:pt x="60442" y="20537"/>
                      <a:pt x="61286" y="19270"/>
                      <a:pt x="61286" y="17921"/>
                    </a:cubicBezTo>
                    <a:cubicBezTo>
                      <a:pt x="61286" y="16572"/>
                      <a:pt x="60442" y="15306"/>
                      <a:pt x="58945" y="14436"/>
                    </a:cubicBezTo>
                    <a:lnTo>
                      <a:pt x="33000" y="-554"/>
                    </a:lnTo>
                    <a:cubicBezTo>
                      <a:pt x="31685" y="-1307"/>
                      <a:pt x="29965" y="-1729"/>
                      <a:pt x="28154" y="-1729"/>
                    </a:cubicBezTo>
                    <a:cubicBezTo>
                      <a:pt x="26334" y="-1729"/>
                      <a:pt x="24614" y="-1307"/>
                      <a:pt x="23299" y="-554"/>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1173" name="Google Shape;1173;p17"/>
              <p:cNvSpPr/>
              <p:nvPr/>
            </p:nvSpPr>
            <p:spPr>
              <a:xfrm flipH="1" rot="10800000">
                <a:off x="218961" y="6842806"/>
                <a:ext cx="84420" cy="49981"/>
              </a:xfrm>
              <a:custGeom>
                <a:rect b="b" l="l" r="r" t="t"/>
                <a:pathLst>
                  <a:path extrusionOk="0" h="39246" w="66289">
                    <a:moveTo>
                      <a:pt x="24523" y="34329"/>
                    </a:moveTo>
                    <a:lnTo>
                      <a:pt x="-1422" y="19338"/>
                    </a:lnTo>
                    <a:cubicBezTo>
                      <a:pt x="-2175" y="18900"/>
                      <a:pt x="-2605" y="18370"/>
                      <a:pt x="-2605" y="17873"/>
                    </a:cubicBezTo>
                    <a:lnTo>
                      <a:pt x="-1430" y="16433"/>
                    </a:lnTo>
                    <a:lnTo>
                      <a:pt x="24523" y="1435"/>
                    </a:lnTo>
                    <a:cubicBezTo>
                      <a:pt x="26409" y="342"/>
                      <a:pt x="29990" y="342"/>
                      <a:pt x="31876" y="1435"/>
                    </a:cubicBezTo>
                    <a:lnTo>
                      <a:pt x="57829" y="16433"/>
                    </a:lnTo>
                    <a:lnTo>
                      <a:pt x="58995" y="17873"/>
                    </a:lnTo>
                    <a:lnTo>
                      <a:pt x="57829" y="19330"/>
                    </a:lnTo>
                    <a:lnTo>
                      <a:pt x="31884" y="34329"/>
                    </a:lnTo>
                    <a:cubicBezTo>
                      <a:pt x="30941" y="34866"/>
                      <a:pt x="29601" y="35173"/>
                      <a:pt x="28195" y="35173"/>
                    </a:cubicBezTo>
                    <a:cubicBezTo>
                      <a:pt x="26806" y="35173"/>
                      <a:pt x="25466" y="34866"/>
                      <a:pt x="24523" y="34329"/>
                    </a:cubicBezTo>
                    <a:close/>
                    <a:moveTo>
                      <a:pt x="23357" y="-593"/>
                    </a:moveTo>
                    <a:lnTo>
                      <a:pt x="-2597" y="14405"/>
                    </a:lnTo>
                    <a:cubicBezTo>
                      <a:pt x="-4085" y="15266"/>
                      <a:pt x="-4945" y="16524"/>
                      <a:pt x="-4945" y="17873"/>
                    </a:cubicBezTo>
                    <a:cubicBezTo>
                      <a:pt x="-4945" y="19231"/>
                      <a:pt x="-4085" y="20497"/>
                      <a:pt x="-2597" y="21358"/>
                    </a:cubicBezTo>
                    <a:lnTo>
                      <a:pt x="23357" y="36356"/>
                    </a:lnTo>
                    <a:cubicBezTo>
                      <a:pt x="25970" y="37863"/>
                      <a:pt x="30420" y="37863"/>
                      <a:pt x="33050" y="36356"/>
                    </a:cubicBezTo>
                    <a:lnTo>
                      <a:pt x="58995" y="21358"/>
                    </a:lnTo>
                    <a:cubicBezTo>
                      <a:pt x="60484" y="20497"/>
                      <a:pt x="61344" y="19231"/>
                      <a:pt x="61344" y="17873"/>
                    </a:cubicBezTo>
                    <a:cubicBezTo>
                      <a:pt x="61344" y="16524"/>
                      <a:pt x="60484" y="15266"/>
                      <a:pt x="58987" y="14405"/>
                    </a:cubicBezTo>
                    <a:lnTo>
                      <a:pt x="33050" y="-593"/>
                    </a:lnTo>
                    <a:cubicBezTo>
                      <a:pt x="31743" y="-1347"/>
                      <a:pt x="30023" y="-1761"/>
                      <a:pt x="28195" y="-1761"/>
                    </a:cubicBezTo>
                    <a:cubicBezTo>
                      <a:pt x="26376" y="-1761"/>
                      <a:pt x="24655" y="-1347"/>
                      <a:pt x="23357" y="-593"/>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1174" name="Google Shape;1174;p17"/>
              <p:cNvSpPr/>
              <p:nvPr/>
            </p:nvSpPr>
            <p:spPr>
              <a:xfrm flipH="1" rot="10800000">
                <a:off x="168392" y="6813589"/>
                <a:ext cx="84420" cy="49978"/>
              </a:xfrm>
              <a:custGeom>
                <a:rect b="b" l="l" r="r" t="t"/>
                <a:pathLst>
                  <a:path extrusionOk="0" h="39244" w="66289">
                    <a:moveTo>
                      <a:pt x="24565" y="34289"/>
                    </a:moveTo>
                    <a:lnTo>
                      <a:pt x="-1389" y="19299"/>
                    </a:lnTo>
                    <a:lnTo>
                      <a:pt x="-2564" y="17850"/>
                    </a:lnTo>
                    <a:lnTo>
                      <a:pt x="-1389" y="16393"/>
                    </a:lnTo>
                    <a:lnTo>
                      <a:pt x="24565" y="1403"/>
                    </a:lnTo>
                    <a:cubicBezTo>
                      <a:pt x="26442" y="310"/>
                      <a:pt x="30023" y="310"/>
                      <a:pt x="31909" y="1403"/>
                    </a:cubicBezTo>
                    <a:lnTo>
                      <a:pt x="57862" y="16393"/>
                    </a:lnTo>
                    <a:cubicBezTo>
                      <a:pt x="58615" y="16832"/>
                      <a:pt x="59045" y="17362"/>
                      <a:pt x="59045" y="17850"/>
                    </a:cubicBezTo>
                    <a:cubicBezTo>
                      <a:pt x="59045" y="18338"/>
                      <a:pt x="58615" y="18868"/>
                      <a:pt x="57862" y="19299"/>
                    </a:cubicBezTo>
                    <a:lnTo>
                      <a:pt x="31909" y="34289"/>
                    </a:lnTo>
                    <a:cubicBezTo>
                      <a:pt x="30966" y="34843"/>
                      <a:pt x="29634" y="35150"/>
                      <a:pt x="28237" y="35150"/>
                    </a:cubicBezTo>
                    <a:cubicBezTo>
                      <a:pt x="26847" y="35150"/>
                      <a:pt x="25507" y="34843"/>
                      <a:pt x="24565" y="34289"/>
                    </a:cubicBezTo>
                    <a:close/>
                    <a:moveTo>
                      <a:pt x="23398" y="-633"/>
                    </a:moveTo>
                    <a:lnTo>
                      <a:pt x="-2564" y="14374"/>
                    </a:lnTo>
                    <a:cubicBezTo>
                      <a:pt x="-4044" y="15234"/>
                      <a:pt x="-4904" y="16509"/>
                      <a:pt x="-4904" y="17858"/>
                    </a:cubicBezTo>
                    <a:cubicBezTo>
                      <a:pt x="-4896" y="19199"/>
                      <a:pt x="-4044" y="20466"/>
                      <a:pt x="-2564" y="21327"/>
                    </a:cubicBezTo>
                    <a:lnTo>
                      <a:pt x="23398" y="36317"/>
                    </a:lnTo>
                    <a:cubicBezTo>
                      <a:pt x="26012" y="37832"/>
                      <a:pt x="30478" y="37832"/>
                      <a:pt x="33083" y="36317"/>
                    </a:cubicBezTo>
                    <a:lnTo>
                      <a:pt x="59037" y="21327"/>
                    </a:lnTo>
                    <a:cubicBezTo>
                      <a:pt x="60517" y="20466"/>
                      <a:pt x="61377" y="19199"/>
                      <a:pt x="61386" y="17858"/>
                    </a:cubicBezTo>
                    <a:cubicBezTo>
                      <a:pt x="61386" y="16509"/>
                      <a:pt x="60526" y="15234"/>
                      <a:pt x="59037" y="14365"/>
                    </a:cubicBezTo>
                    <a:lnTo>
                      <a:pt x="33083" y="-633"/>
                    </a:lnTo>
                    <a:cubicBezTo>
                      <a:pt x="31776" y="-1378"/>
                      <a:pt x="30056" y="-1792"/>
                      <a:pt x="28237" y="-1792"/>
                    </a:cubicBezTo>
                    <a:cubicBezTo>
                      <a:pt x="26417" y="-1792"/>
                      <a:pt x="24697" y="-1378"/>
                      <a:pt x="23398" y="-633"/>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1175" name="Google Shape;1175;p17"/>
              <p:cNvSpPr/>
              <p:nvPr/>
            </p:nvSpPr>
            <p:spPr>
              <a:xfrm flipH="1" rot="10800000">
                <a:off x="117823" y="6784365"/>
                <a:ext cx="84410" cy="49981"/>
              </a:xfrm>
              <a:custGeom>
                <a:rect b="b" l="l" r="r" t="t"/>
                <a:pathLst>
                  <a:path extrusionOk="0" h="39246" w="66281">
                    <a:moveTo>
                      <a:pt x="24606" y="34266"/>
                    </a:moveTo>
                    <a:lnTo>
                      <a:pt x="-1355" y="19259"/>
                    </a:lnTo>
                    <a:lnTo>
                      <a:pt x="-2522" y="17819"/>
                    </a:lnTo>
                    <a:cubicBezTo>
                      <a:pt x="-2522" y="17330"/>
                      <a:pt x="-2100" y="16800"/>
                      <a:pt x="-1347" y="16378"/>
                    </a:cubicBezTo>
                    <a:lnTo>
                      <a:pt x="24598" y="1371"/>
                    </a:lnTo>
                    <a:cubicBezTo>
                      <a:pt x="26484" y="287"/>
                      <a:pt x="30065" y="279"/>
                      <a:pt x="31951" y="1371"/>
                    </a:cubicBezTo>
                    <a:lnTo>
                      <a:pt x="57896" y="16378"/>
                    </a:lnTo>
                    <a:cubicBezTo>
                      <a:pt x="58649" y="16800"/>
                      <a:pt x="59079" y="17330"/>
                      <a:pt x="59079" y="17819"/>
                    </a:cubicBezTo>
                    <a:cubicBezTo>
                      <a:pt x="59079" y="18307"/>
                      <a:pt x="58649" y="18828"/>
                      <a:pt x="57896" y="19259"/>
                    </a:cubicBezTo>
                    <a:lnTo>
                      <a:pt x="31959" y="34266"/>
                    </a:lnTo>
                    <a:cubicBezTo>
                      <a:pt x="31008" y="34812"/>
                      <a:pt x="29668" y="35118"/>
                      <a:pt x="28278" y="35118"/>
                    </a:cubicBezTo>
                    <a:cubicBezTo>
                      <a:pt x="26889" y="35118"/>
                      <a:pt x="25549" y="34812"/>
                      <a:pt x="24606" y="34266"/>
                    </a:cubicBezTo>
                    <a:close/>
                    <a:moveTo>
                      <a:pt x="23424" y="-656"/>
                    </a:moveTo>
                    <a:lnTo>
                      <a:pt x="-2513" y="14334"/>
                    </a:lnTo>
                    <a:cubicBezTo>
                      <a:pt x="-4010" y="15203"/>
                      <a:pt x="-4870" y="16478"/>
                      <a:pt x="-4862" y="17827"/>
                    </a:cubicBezTo>
                    <a:cubicBezTo>
                      <a:pt x="-4862" y="19168"/>
                      <a:pt x="-4002" y="20442"/>
                      <a:pt x="-2513" y="21287"/>
                    </a:cubicBezTo>
                    <a:lnTo>
                      <a:pt x="23432" y="36293"/>
                    </a:lnTo>
                    <a:cubicBezTo>
                      <a:pt x="26062" y="37800"/>
                      <a:pt x="30520" y="37800"/>
                      <a:pt x="33125" y="36293"/>
                    </a:cubicBezTo>
                    <a:lnTo>
                      <a:pt x="59070" y="21287"/>
                    </a:lnTo>
                    <a:cubicBezTo>
                      <a:pt x="60559" y="20442"/>
                      <a:pt x="61411" y="19168"/>
                      <a:pt x="61419" y="17827"/>
                    </a:cubicBezTo>
                    <a:cubicBezTo>
                      <a:pt x="61419" y="16478"/>
                      <a:pt x="60567" y="15203"/>
                      <a:pt x="59070" y="14334"/>
                    </a:cubicBezTo>
                    <a:lnTo>
                      <a:pt x="33117" y="-656"/>
                    </a:lnTo>
                    <a:cubicBezTo>
                      <a:pt x="31818" y="-1410"/>
                      <a:pt x="30098" y="-1823"/>
                      <a:pt x="28278" y="-1823"/>
                    </a:cubicBezTo>
                    <a:cubicBezTo>
                      <a:pt x="26467" y="-1823"/>
                      <a:pt x="24747" y="-1410"/>
                      <a:pt x="23424" y="-656"/>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1176" name="Google Shape;1176;p17"/>
              <p:cNvSpPr/>
              <p:nvPr/>
            </p:nvSpPr>
            <p:spPr>
              <a:xfrm flipH="1" rot="10800000">
                <a:off x="67255" y="6755151"/>
                <a:ext cx="84410" cy="49974"/>
              </a:xfrm>
              <a:custGeom>
                <a:rect b="b" l="l" r="r" t="t"/>
                <a:pathLst>
                  <a:path extrusionOk="0" h="39241" w="66281">
                    <a:moveTo>
                      <a:pt x="24639" y="34226"/>
                    </a:moveTo>
                    <a:lnTo>
                      <a:pt x="-1314" y="19252"/>
                    </a:lnTo>
                    <a:lnTo>
                      <a:pt x="-2488" y="17787"/>
                    </a:lnTo>
                    <a:lnTo>
                      <a:pt x="-1314" y="16339"/>
                    </a:lnTo>
                    <a:lnTo>
                      <a:pt x="24639" y="1348"/>
                    </a:lnTo>
                    <a:cubicBezTo>
                      <a:pt x="26533" y="248"/>
                      <a:pt x="30107" y="256"/>
                      <a:pt x="32001" y="1348"/>
                    </a:cubicBezTo>
                    <a:lnTo>
                      <a:pt x="57954" y="16339"/>
                    </a:lnTo>
                    <a:lnTo>
                      <a:pt x="59120" y="17787"/>
                    </a:lnTo>
                    <a:lnTo>
                      <a:pt x="57954" y="19244"/>
                    </a:lnTo>
                    <a:lnTo>
                      <a:pt x="32001" y="34226"/>
                    </a:lnTo>
                    <a:cubicBezTo>
                      <a:pt x="31058" y="34781"/>
                      <a:pt x="29710" y="35087"/>
                      <a:pt x="28320" y="35087"/>
                    </a:cubicBezTo>
                    <a:cubicBezTo>
                      <a:pt x="26922" y="35087"/>
                      <a:pt x="25582" y="34781"/>
                      <a:pt x="24639" y="34226"/>
                    </a:cubicBezTo>
                    <a:close/>
                    <a:moveTo>
                      <a:pt x="23473" y="-688"/>
                    </a:moveTo>
                    <a:lnTo>
                      <a:pt x="-2472" y="14311"/>
                    </a:lnTo>
                    <a:cubicBezTo>
                      <a:pt x="-3969" y="15163"/>
                      <a:pt x="-4821" y="16438"/>
                      <a:pt x="-4821" y="17787"/>
                    </a:cubicBezTo>
                    <a:cubicBezTo>
                      <a:pt x="-4821" y="19136"/>
                      <a:pt x="-3977" y="20403"/>
                      <a:pt x="-2472" y="21272"/>
                    </a:cubicBezTo>
                    <a:lnTo>
                      <a:pt x="23473" y="36254"/>
                    </a:lnTo>
                    <a:cubicBezTo>
                      <a:pt x="26087" y="37769"/>
                      <a:pt x="30561" y="37760"/>
                      <a:pt x="33158" y="36254"/>
                    </a:cubicBezTo>
                    <a:lnTo>
                      <a:pt x="59120" y="21272"/>
                    </a:lnTo>
                    <a:cubicBezTo>
                      <a:pt x="60609" y="20403"/>
                      <a:pt x="61461" y="19136"/>
                      <a:pt x="61461" y="17787"/>
                    </a:cubicBezTo>
                    <a:cubicBezTo>
                      <a:pt x="61452" y="16438"/>
                      <a:pt x="60600" y="15163"/>
                      <a:pt x="59112" y="14311"/>
                    </a:cubicBezTo>
                    <a:lnTo>
                      <a:pt x="33158" y="-688"/>
                    </a:lnTo>
                    <a:cubicBezTo>
                      <a:pt x="31860" y="-1433"/>
                      <a:pt x="30131" y="-1855"/>
                      <a:pt x="28320" y="-1855"/>
                    </a:cubicBezTo>
                    <a:cubicBezTo>
                      <a:pt x="26500" y="-1855"/>
                      <a:pt x="24780" y="-1433"/>
                      <a:pt x="23473" y="-688"/>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1177" name="Google Shape;1177;p17"/>
              <p:cNvSpPr/>
              <p:nvPr/>
            </p:nvSpPr>
            <p:spPr>
              <a:xfrm flipH="1" rot="10800000">
                <a:off x="16676" y="6725927"/>
                <a:ext cx="84420" cy="49977"/>
              </a:xfrm>
              <a:custGeom>
                <a:rect b="b" l="l" r="r" t="t"/>
                <a:pathLst>
                  <a:path extrusionOk="0" h="39243" w="66289">
                    <a:moveTo>
                      <a:pt x="24689" y="34194"/>
                    </a:moveTo>
                    <a:lnTo>
                      <a:pt x="-1256" y="19204"/>
                    </a:lnTo>
                    <a:cubicBezTo>
                      <a:pt x="-2009" y="18774"/>
                      <a:pt x="-2439" y="18252"/>
                      <a:pt x="-2439" y="17756"/>
                    </a:cubicBezTo>
                    <a:cubicBezTo>
                      <a:pt x="-2439" y="17267"/>
                      <a:pt x="-2009" y="16738"/>
                      <a:pt x="-1256" y="16307"/>
                    </a:cubicBezTo>
                    <a:lnTo>
                      <a:pt x="24689" y="1309"/>
                    </a:lnTo>
                    <a:cubicBezTo>
                      <a:pt x="26575" y="216"/>
                      <a:pt x="30148" y="208"/>
                      <a:pt x="32042" y="1309"/>
                    </a:cubicBezTo>
                    <a:lnTo>
                      <a:pt x="57996" y="16307"/>
                    </a:lnTo>
                    <a:cubicBezTo>
                      <a:pt x="58748" y="16738"/>
                      <a:pt x="59170" y="17267"/>
                      <a:pt x="59170" y="17756"/>
                    </a:cubicBezTo>
                    <a:cubicBezTo>
                      <a:pt x="59161" y="18252"/>
                      <a:pt x="58748" y="18774"/>
                      <a:pt x="57996" y="19204"/>
                    </a:cubicBezTo>
                    <a:lnTo>
                      <a:pt x="32042" y="34194"/>
                    </a:lnTo>
                    <a:cubicBezTo>
                      <a:pt x="31099" y="34741"/>
                      <a:pt x="29759" y="35055"/>
                      <a:pt x="28370" y="35055"/>
                    </a:cubicBezTo>
                    <a:cubicBezTo>
                      <a:pt x="26980" y="35055"/>
                      <a:pt x="25640" y="34741"/>
                      <a:pt x="24689" y="34194"/>
                    </a:cubicBezTo>
                    <a:close/>
                    <a:moveTo>
                      <a:pt x="23523" y="-719"/>
                    </a:moveTo>
                    <a:lnTo>
                      <a:pt x="-2430" y="14271"/>
                    </a:lnTo>
                    <a:cubicBezTo>
                      <a:pt x="-3927" y="15140"/>
                      <a:pt x="-4779" y="16406"/>
                      <a:pt x="-4779" y="17756"/>
                    </a:cubicBezTo>
                    <a:cubicBezTo>
                      <a:pt x="-4779" y="19105"/>
                      <a:pt x="-3919" y="20380"/>
                      <a:pt x="-2430" y="21232"/>
                    </a:cubicBezTo>
                    <a:lnTo>
                      <a:pt x="23523" y="36231"/>
                    </a:lnTo>
                    <a:cubicBezTo>
                      <a:pt x="26137" y="37729"/>
                      <a:pt x="30595" y="37737"/>
                      <a:pt x="33217" y="36231"/>
                    </a:cubicBezTo>
                    <a:lnTo>
                      <a:pt x="59161" y="21232"/>
                    </a:lnTo>
                    <a:cubicBezTo>
                      <a:pt x="60650" y="20380"/>
                      <a:pt x="61511" y="19105"/>
                      <a:pt x="61511" y="17756"/>
                    </a:cubicBezTo>
                    <a:cubicBezTo>
                      <a:pt x="61511" y="16406"/>
                      <a:pt x="60650" y="15140"/>
                      <a:pt x="59161" y="14271"/>
                    </a:cubicBezTo>
                    <a:lnTo>
                      <a:pt x="33217" y="-719"/>
                    </a:lnTo>
                    <a:cubicBezTo>
                      <a:pt x="31901" y="-1472"/>
                      <a:pt x="30181" y="-1886"/>
                      <a:pt x="28370" y="-1886"/>
                    </a:cubicBezTo>
                    <a:cubicBezTo>
                      <a:pt x="26550" y="-1886"/>
                      <a:pt x="24830" y="-1472"/>
                      <a:pt x="23523" y="-719"/>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1178" name="Google Shape;1178;p17"/>
              <p:cNvSpPr/>
              <p:nvPr/>
            </p:nvSpPr>
            <p:spPr>
              <a:xfrm flipH="1" rot="10800000">
                <a:off x="-33893" y="6696704"/>
                <a:ext cx="84410" cy="49970"/>
              </a:xfrm>
              <a:custGeom>
                <a:rect b="b" l="l" r="r" t="t"/>
                <a:pathLst>
                  <a:path extrusionOk="0" h="39238" w="66281">
                    <a:moveTo>
                      <a:pt x="24731" y="34163"/>
                    </a:moveTo>
                    <a:lnTo>
                      <a:pt x="-1222" y="19173"/>
                    </a:lnTo>
                    <a:lnTo>
                      <a:pt x="-2397" y="17716"/>
                    </a:lnTo>
                    <a:lnTo>
                      <a:pt x="-1222" y="16276"/>
                    </a:lnTo>
                    <a:lnTo>
                      <a:pt x="24723" y="1277"/>
                    </a:lnTo>
                    <a:cubicBezTo>
                      <a:pt x="26625" y="185"/>
                      <a:pt x="30190" y="176"/>
                      <a:pt x="32076" y="1277"/>
                    </a:cubicBezTo>
                    <a:lnTo>
                      <a:pt x="58029" y="16276"/>
                    </a:lnTo>
                    <a:cubicBezTo>
                      <a:pt x="58782" y="16706"/>
                      <a:pt x="59212" y="17228"/>
                      <a:pt x="59212" y="17716"/>
                    </a:cubicBezTo>
                    <a:cubicBezTo>
                      <a:pt x="59212" y="18204"/>
                      <a:pt x="58782" y="18734"/>
                      <a:pt x="58029" y="19173"/>
                    </a:cubicBezTo>
                    <a:lnTo>
                      <a:pt x="32076" y="34163"/>
                    </a:lnTo>
                    <a:cubicBezTo>
                      <a:pt x="31133" y="34709"/>
                      <a:pt x="29801" y="35024"/>
                      <a:pt x="28403" y="35024"/>
                    </a:cubicBezTo>
                    <a:cubicBezTo>
                      <a:pt x="27014" y="35024"/>
                      <a:pt x="25674" y="34709"/>
                      <a:pt x="24731" y="34163"/>
                    </a:cubicBezTo>
                    <a:close/>
                    <a:moveTo>
                      <a:pt x="23557" y="-751"/>
                    </a:moveTo>
                    <a:lnTo>
                      <a:pt x="-2397" y="14240"/>
                    </a:lnTo>
                    <a:cubicBezTo>
                      <a:pt x="-3877" y="15100"/>
                      <a:pt x="-4737" y="16367"/>
                      <a:pt x="-4737" y="17716"/>
                    </a:cubicBezTo>
                    <a:cubicBezTo>
                      <a:pt x="-4737" y="19065"/>
                      <a:pt x="-3877" y="20332"/>
                      <a:pt x="-2397" y="21201"/>
                    </a:cubicBezTo>
                    <a:lnTo>
                      <a:pt x="23557" y="36191"/>
                    </a:lnTo>
                    <a:cubicBezTo>
                      <a:pt x="26170" y="37697"/>
                      <a:pt x="30636" y="37697"/>
                      <a:pt x="33250" y="36191"/>
                    </a:cubicBezTo>
                    <a:lnTo>
                      <a:pt x="59203" y="21201"/>
                    </a:lnTo>
                    <a:cubicBezTo>
                      <a:pt x="60692" y="20332"/>
                      <a:pt x="61552" y="19065"/>
                      <a:pt x="61544" y="17716"/>
                    </a:cubicBezTo>
                    <a:cubicBezTo>
                      <a:pt x="61544" y="16367"/>
                      <a:pt x="60692" y="15100"/>
                      <a:pt x="59203" y="14240"/>
                    </a:cubicBezTo>
                    <a:lnTo>
                      <a:pt x="33258" y="-742"/>
                    </a:lnTo>
                    <a:cubicBezTo>
                      <a:pt x="31951" y="-1504"/>
                      <a:pt x="30223" y="-1918"/>
                      <a:pt x="28403" y="-1918"/>
                    </a:cubicBezTo>
                    <a:cubicBezTo>
                      <a:pt x="26584" y="-1918"/>
                      <a:pt x="24863" y="-1504"/>
                      <a:pt x="23557" y="-751"/>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1179" name="Google Shape;1179;p17"/>
              <p:cNvSpPr/>
              <p:nvPr/>
            </p:nvSpPr>
            <p:spPr>
              <a:xfrm flipH="1" rot="10800000">
                <a:off x="-84462" y="6667485"/>
                <a:ext cx="84410" cy="49978"/>
              </a:xfrm>
              <a:custGeom>
                <a:rect b="b" l="l" r="r" t="t"/>
                <a:pathLst>
                  <a:path extrusionOk="0" h="39244" w="66281">
                    <a:moveTo>
                      <a:pt x="24773" y="34132"/>
                    </a:moveTo>
                    <a:lnTo>
                      <a:pt x="-1181" y="19141"/>
                    </a:lnTo>
                    <a:cubicBezTo>
                      <a:pt x="-1934" y="18703"/>
                      <a:pt x="-2356" y="18181"/>
                      <a:pt x="-2347" y="17693"/>
                    </a:cubicBezTo>
                    <a:cubicBezTo>
                      <a:pt x="-2347" y="17204"/>
                      <a:pt x="-1934" y="16683"/>
                      <a:pt x="-1181" y="16253"/>
                    </a:cubicBezTo>
                    <a:lnTo>
                      <a:pt x="24773" y="1254"/>
                    </a:lnTo>
                    <a:cubicBezTo>
                      <a:pt x="26650" y="153"/>
                      <a:pt x="30231" y="153"/>
                      <a:pt x="32125" y="1254"/>
                    </a:cubicBezTo>
                    <a:lnTo>
                      <a:pt x="58070" y="16253"/>
                    </a:lnTo>
                    <a:lnTo>
                      <a:pt x="59245" y="17693"/>
                    </a:lnTo>
                    <a:cubicBezTo>
                      <a:pt x="59245" y="18181"/>
                      <a:pt x="58815" y="18703"/>
                      <a:pt x="58062" y="19141"/>
                    </a:cubicBezTo>
                    <a:lnTo>
                      <a:pt x="32125" y="34132"/>
                    </a:lnTo>
                    <a:cubicBezTo>
                      <a:pt x="31174" y="34678"/>
                      <a:pt x="29834" y="34993"/>
                      <a:pt x="28437" y="34993"/>
                    </a:cubicBezTo>
                    <a:cubicBezTo>
                      <a:pt x="27047" y="34993"/>
                      <a:pt x="25716" y="34678"/>
                      <a:pt x="24773" y="34132"/>
                    </a:cubicBezTo>
                    <a:close/>
                    <a:moveTo>
                      <a:pt x="23598" y="-774"/>
                    </a:moveTo>
                    <a:lnTo>
                      <a:pt x="-2339" y="14225"/>
                    </a:lnTo>
                    <a:cubicBezTo>
                      <a:pt x="-3836" y="15077"/>
                      <a:pt x="-4696" y="16344"/>
                      <a:pt x="-4696" y="17693"/>
                    </a:cubicBezTo>
                    <a:cubicBezTo>
                      <a:pt x="-4696" y="19042"/>
                      <a:pt x="-3836" y="20308"/>
                      <a:pt x="-2347" y="21169"/>
                    </a:cubicBezTo>
                    <a:lnTo>
                      <a:pt x="23598" y="36160"/>
                    </a:lnTo>
                    <a:cubicBezTo>
                      <a:pt x="26212" y="37674"/>
                      <a:pt x="30678" y="37674"/>
                      <a:pt x="33291" y="36160"/>
                    </a:cubicBezTo>
                    <a:lnTo>
                      <a:pt x="59237" y="21169"/>
                    </a:lnTo>
                    <a:cubicBezTo>
                      <a:pt x="60734" y="20308"/>
                      <a:pt x="61585" y="19042"/>
                      <a:pt x="61585" y="17693"/>
                    </a:cubicBezTo>
                    <a:cubicBezTo>
                      <a:pt x="61585" y="16344"/>
                      <a:pt x="60734" y="15077"/>
                      <a:pt x="59237" y="14225"/>
                    </a:cubicBezTo>
                    <a:lnTo>
                      <a:pt x="33291" y="-774"/>
                    </a:lnTo>
                    <a:cubicBezTo>
                      <a:pt x="31984" y="-1527"/>
                      <a:pt x="30256" y="-1949"/>
                      <a:pt x="28437" y="-1949"/>
                    </a:cubicBezTo>
                    <a:cubicBezTo>
                      <a:pt x="26625" y="-1949"/>
                      <a:pt x="24905" y="-1527"/>
                      <a:pt x="23598" y="-774"/>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1180" name="Google Shape;1180;p17"/>
              <p:cNvSpPr/>
              <p:nvPr/>
            </p:nvSpPr>
            <p:spPr>
              <a:xfrm flipH="1" rot="10800000">
                <a:off x="-135041" y="6638261"/>
                <a:ext cx="84410" cy="49972"/>
              </a:xfrm>
              <a:custGeom>
                <a:rect b="b" l="l" r="r" t="t"/>
                <a:pathLst>
                  <a:path extrusionOk="0" h="39239" w="66281">
                    <a:moveTo>
                      <a:pt x="24814" y="34100"/>
                    </a:moveTo>
                    <a:lnTo>
                      <a:pt x="-1139" y="19110"/>
                    </a:lnTo>
                    <a:cubicBezTo>
                      <a:pt x="-1884" y="18671"/>
                      <a:pt x="-2314" y="18142"/>
                      <a:pt x="-2314" y="17653"/>
                    </a:cubicBezTo>
                    <a:cubicBezTo>
                      <a:pt x="-2314" y="17165"/>
                      <a:pt x="-1884" y="16643"/>
                      <a:pt x="-1139" y="16213"/>
                    </a:cubicBezTo>
                    <a:lnTo>
                      <a:pt x="24806" y="1206"/>
                    </a:lnTo>
                    <a:cubicBezTo>
                      <a:pt x="26708" y="138"/>
                      <a:pt x="30273" y="130"/>
                      <a:pt x="32175" y="1206"/>
                    </a:cubicBezTo>
                    <a:lnTo>
                      <a:pt x="58112" y="16213"/>
                    </a:lnTo>
                    <a:lnTo>
                      <a:pt x="59287" y="17653"/>
                    </a:lnTo>
                    <a:lnTo>
                      <a:pt x="58112" y="19110"/>
                    </a:lnTo>
                    <a:lnTo>
                      <a:pt x="32175" y="34100"/>
                    </a:lnTo>
                    <a:cubicBezTo>
                      <a:pt x="31224" y="34638"/>
                      <a:pt x="29876" y="34961"/>
                      <a:pt x="28486" y="34961"/>
                    </a:cubicBezTo>
                    <a:cubicBezTo>
                      <a:pt x="27097" y="34961"/>
                      <a:pt x="25757" y="34638"/>
                      <a:pt x="24814" y="34100"/>
                    </a:cubicBezTo>
                    <a:close/>
                    <a:moveTo>
                      <a:pt x="23648" y="-822"/>
                    </a:moveTo>
                    <a:lnTo>
                      <a:pt x="-2305" y="14185"/>
                    </a:lnTo>
                    <a:cubicBezTo>
                      <a:pt x="-3819" y="15054"/>
                      <a:pt x="-4646" y="16288"/>
                      <a:pt x="-4654" y="17653"/>
                    </a:cubicBezTo>
                    <a:cubicBezTo>
                      <a:pt x="-4654" y="19019"/>
                      <a:pt x="-3827" y="20252"/>
                      <a:pt x="-2305" y="21130"/>
                    </a:cubicBezTo>
                    <a:lnTo>
                      <a:pt x="23648" y="36120"/>
                    </a:lnTo>
                    <a:cubicBezTo>
                      <a:pt x="26253" y="37635"/>
                      <a:pt x="30711" y="37643"/>
                      <a:pt x="33341" y="36120"/>
                    </a:cubicBezTo>
                    <a:lnTo>
                      <a:pt x="59287" y="21130"/>
                    </a:lnTo>
                    <a:cubicBezTo>
                      <a:pt x="60800" y="20252"/>
                      <a:pt x="61627" y="19019"/>
                      <a:pt x="61627" y="17653"/>
                    </a:cubicBezTo>
                    <a:cubicBezTo>
                      <a:pt x="61619" y="16288"/>
                      <a:pt x="60800" y="15054"/>
                      <a:pt x="59287" y="14185"/>
                    </a:cubicBezTo>
                    <a:lnTo>
                      <a:pt x="33333" y="-822"/>
                    </a:lnTo>
                    <a:cubicBezTo>
                      <a:pt x="32026" y="-1575"/>
                      <a:pt x="30306" y="-1981"/>
                      <a:pt x="28486" y="-1981"/>
                    </a:cubicBezTo>
                    <a:cubicBezTo>
                      <a:pt x="26675" y="-1981"/>
                      <a:pt x="24963" y="-1575"/>
                      <a:pt x="23648" y="-822"/>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1181" name="Google Shape;1181;p17"/>
              <p:cNvSpPr/>
              <p:nvPr/>
            </p:nvSpPr>
            <p:spPr>
              <a:xfrm flipH="1" rot="10800000">
                <a:off x="-185599" y="6609033"/>
                <a:ext cx="84400" cy="49990"/>
              </a:xfrm>
              <a:custGeom>
                <a:rect b="b" l="l" r="r" t="t"/>
                <a:pathLst>
                  <a:path extrusionOk="0" h="39253" w="66273">
                    <a:moveTo>
                      <a:pt x="24847" y="34086"/>
                    </a:moveTo>
                    <a:lnTo>
                      <a:pt x="-1106" y="19087"/>
                    </a:lnTo>
                    <a:lnTo>
                      <a:pt x="-2272" y="17638"/>
                    </a:lnTo>
                    <a:lnTo>
                      <a:pt x="-1106" y="16182"/>
                    </a:lnTo>
                    <a:lnTo>
                      <a:pt x="24847" y="1191"/>
                    </a:lnTo>
                    <a:cubicBezTo>
                      <a:pt x="26733" y="99"/>
                      <a:pt x="30306" y="99"/>
                      <a:pt x="32200" y="1191"/>
                    </a:cubicBezTo>
                    <a:lnTo>
                      <a:pt x="58145" y="16190"/>
                    </a:lnTo>
                    <a:cubicBezTo>
                      <a:pt x="58898" y="16620"/>
                      <a:pt x="59312" y="17150"/>
                      <a:pt x="59312" y="17638"/>
                    </a:cubicBezTo>
                    <a:cubicBezTo>
                      <a:pt x="59312" y="18127"/>
                      <a:pt x="58898" y="18648"/>
                      <a:pt x="58145" y="19087"/>
                    </a:cubicBezTo>
                    <a:lnTo>
                      <a:pt x="32200" y="34086"/>
                    </a:lnTo>
                    <a:cubicBezTo>
                      <a:pt x="31257" y="34623"/>
                      <a:pt x="29918" y="34938"/>
                      <a:pt x="28528" y="34938"/>
                    </a:cubicBezTo>
                    <a:cubicBezTo>
                      <a:pt x="27130" y="34938"/>
                      <a:pt x="25790" y="34623"/>
                      <a:pt x="24847" y="34086"/>
                    </a:cubicBezTo>
                    <a:close/>
                    <a:moveTo>
                      <a:pt x="23681" y="-836"/>
                    </a:moveTo>
                    <a:lnTo>
                      <a:pt x="-2272" y="14162"/>
                    </a:lnTo>
                    <a:cubicBezTo>
                      <a:pt x="-3761" y="15023"/>
                      <a:pt x="-4613" y="16289"/>
                      <a:pt x="-4613" y="17638"/>
                    </a:cubicBezTo>
                    <a:cubicBezTo>
                      <a:pt x="-4613" y="18988"/>
                      <a:pt x="-3761" y="20254"/>
                      <a:pt x="-2272" y="21107"/>
                    </a:cubicBezTo>
                    <a:lnTo>
                      <a:pt x="23681" y="36105"/>
                    </a:lnTo>
                    <a:cubicBezTo>
                      <a:pt x="26295" y="37620"/>
                      <a:pt x="30753" y="37620"/>
                      <a:pt x="33375" y="36105"/>
                    </a:cubicBezTo>
                    <a:lnTo>
                      <a:pt x="59312" y="21115"/>
                    </a:lnTo>
                    <a:cubicBezTo>
                      <a:pt x="60800" y="20254"/>
                      <a:pt x="61661" y="18988"/>
                      <a:pt x="61661" y="17638"/>
                    </a:cubicBezTo>
                    <a:cubicBezTo>
                      <a:pt x="61661" y="16289"/>
                      <a:pt x="60800" y="15023"/>
                      <a:pt x="59312" y="14162"/>
                    </a:cubicBezTo>
                    <a:lnTo>
                      <a:pt x="33375" y="-836"/>
                    </a:lnTo>
                    <a:cubicBezTo>
                      <a:pt x="32060" y="-1590"/>
                      <a:pt x="30339" y="-2012"/>
                      <a:pt x="28528" y="-2012"/>
                    </a:cubicBezTo>
                    <a:cubicBezTo>
                      <a:pt x="26700" y="-2012"/>
                      <a:pt x="24988" y="-1590"/>
                      <a:pt x="23681" y="-836"/>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1182" name="Google Shape;1182;p17"/>
              <p:cNvSpPr/>
              <p:nvPr/>
            </p:nvSpPr>
            <p:spPr>
              <a:xfrm flipH="1" rot="10800000">
                <a:off x="469665" y="6940495"/>
                <a:ext cx="67632" cy="40292"/>
              </a:xfrm>
              <a:custGeom>
                <a:rect b="b" l="l" r="r" t="t"/>
                <a:pathLst>
                  <a:path extrusionOk="0" h="31638" w="53106">
                    <a:moveTo>
                      <a:pt x="9900" y="26805"/>
                    </a:moveTo>
                    <a:lnTo>
                      <a:pt x="-1630" y="20150"/>
                    </a:lnTo>
                    <a:lnTo>
                      <a:pt x="-2813" y="18701"/>
                    </a:lnTo>
                    <a:lnTo>
                      <a:pt x="-1638" y="17245"/>
                    </a:lnTo>
                    <a:lnTo>
                      <a:pt x="25573" y="1534"/>
                    </a:lnTo>
                    <a:cubicBezTo>
                      <a:pt x="27450" y="433"/>
                      <a:pt x="31023" y="433"/>
                      <a:pt x="32909" y="1534"/>
                    </a:cubicBezTo>
                    <a:lnTo>
                      <a:pt x="44446" y="8198"/>
                    </a:lnTo>
                    <a:cubicBezTo>
                      <a:pt x="45199" y="8628"/>
                      <a:pt x="45613" y="9158"/>
                      <a:pt x="45613" y="9646"/>
                    </a:cubicBezTo>
                    <a:cubicBezTo>
                      <a:pt x="45613" y="10143"/>
                      <a:pt x="45199" y="10673"/>
                      <a:pt x="44446" y="11103"/>
                    </a:cubicBezTo>
                    <a:lnTo>
                      <a:pt x="17244" y="26813"/>
                    </a:lnTo>
                    <a:cubicBezTo>
                      <a:pt x="16309" y="27360"/>
                      <a:pt x="14969" y="27674"/>
                      <a:pt x="13572" y="27674"/>
                    </a:cubicBezTo>
                    <a:cubicBezTo>
                      <a:pt x="12183" y="27674"/>
                      <a:pt x="10843" y="27360"/>
                      <a:pt x="9900" y="26805"/>
                    </a:cubicBezTo>
                    <a:close/>
                    <a:moveTo>
                      <a:pt x="24390" y="-494"/>
                    </a:moveTo>
                    <a:lnTo>
                      <a:pt x="-2821" y="15225"/>
                    </a:lnTo>
                    <a:cubicBezTo>
                      <a:pt x="-4310" y="16086"/>
                      <a:pt x="-5153" y="17360"/>
                      <a:pt x="-5145" y="18710"/>
                    </a:cubicBezTo>
                    <a:cubicBezTo>
                      <a:pt x="-5145" y="20051"/>
                      <a:pt x="-4293" y="21317"/>
                      <a:pt x="-2804" y="22178"/>
                    </a:cubicBezTo>
                    <a:lnTo>
                      <a:pt x="8725" y="28825"/>
                    </a:lnTo>
                    <a:cubicBezTo>
                      <a:pt x="11355" y="30364"/>
                      <a:pt x="15822" y="30356"/>
                      <a:pt x="18418" y="28833"/>
                    </a:cubicBezTo>
                    <a:lnTo>
                      <a:pt x="45613" y="13131"/>
                    </a:lnTo>
                    <a:cubicBezTo>
                      <a:pt x="47101" y="12262"/>
                      <a:pt x="47961" y="10995"/>
                      <a:pt x="47961" y="9646"/>
                    </a:cubicBezTo>
                    <a:cubicBezTo>
                      <a:pt x="47961" y="8297"/>
                      <a:pt x="47101" y="7030"/>
                      <a:pt x="45613" y="6169"/>
                    </a:cubicBezTo>
                    <a:lnTo>
                      <a:pt x="34083" y="-485"/>
                    </a:lnTo>
                    <a:cubicBezTo>
                      <a:pt x="32776" y="-1247"/>
                      <a:pt x="31056" y="-1661"/>
                      <a:pt x="29236" y="-1661"/>
                    </a:cubicBezTo>
                    <a:cubicBezTo>
                      <a:pt x="27417" y="-1661"/>
                      <a:pt x="25697" y="-1247"/>
                      <a:pt x="24390" y="-494"/>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1183" name="Google Shape;1183;p17"/>
              <p:cNvSpPr/>
              <p:nvPr/>
            </p:nvSpPr>
            <p:spPr>
              <a:xfrm flipH="1" rot="10800000">
                <a:off x="417263" y="6910231"/>
                <a:ext cx="67632" cy="40280"/>
              </a:xfrm>
              <a:custGeom>
                <a:rect b="b" l="l" r="r" t="t"/>
                <a:pathLst>
                  <a:path extrusionOk="0" h="31629" w="53106">
                    <a:moveTo>
                      <a:pt x="9943" y="26772"/>
                    </a:moveTo>
                    <a:lnTo>
                      <a:pt x="-1587" y="20117"/>
                    </a:lnTo>
                    <a:lnTo>
                      <a:pt x="-2761" y="18669"/>
                    </a:lnTo>
                    <a:lnTo>
                      <a:pt x="-1587" y="17212"/>
                    </a:lnTo>
                    <a:lnTo>
                      <a:pt x="25607" y="1510"/>
                    </a:lnTo>
                    <a:cubicBezTo>
                      <a:pt x="27501" y="409"/>
                      <a:pt x="31066" y="417"/>
                      <a:pt x="32968" y="1510"/>
                    </a:cubicBezTo>
                    <a:lnTo>
                      <a:pt x="44498" y="8173"/>
                    </a:lnTo>
                    <a:lnTo>
                      <a:pt x="45672" y="9614"/>
                    </a:lnTo>
                    <a:lnTo>
                      <a:pt x="44498" y="11070"/>
                    </a:lnTo>
                    <a:lnTo>
                      <a:pt x="17303" y="26772"/>
                    </a:lnTo>
                    <a:cubicBezTo>
                      <a:pt x="16361" y="27327"/>
                      <a:pt x="15021" y="27642"/>
                      <a:pt x="13631" y="27642"/>
                    </a:cubicBezTo>
                    <a:cubicBezTo>
                      <a:pt x="12234" y="27642"/>
                      <a:pt x="10894" y="27327"/>
                      <a:pt x="9943" y="26772"/>
                    </a:cubicBezTo>
                    <a:close/>
                    <a:moveTo>
                      <a:pt x="24433" y="-526"/>
                    </a:moveTo>
                    <a:lnTo>
                      <a:pt x="-2753" y="15184"/>
                    </a:lnTo>
                    <a:cubicBezTo>
                      <a:pt x="-4242" y="16045"/>
                      <a:pt x="-5102" y="17320"/>
                      <a:pt x="-5102" y="18669"/>
                    </a:cubicBezTo>
                    <a:cubicBezTo>
                      <a:pt x="-5094" y="20018"/>
                      <a:pt x="-4242" y="21284"/>
                      <a:pt x="-2761" y="22145"/>
                    </a:cubicBezTo>
                    <a:lnTo>
                      <a:pt x="8776" y="28800"/>
                    </a:lnTo>
                    <a:cubicBezTo>
                      <a:pt x="11398" y="30315"/>
                      <a:pt x="15856" y="30315"/>
                      <a:pt x="18478" y="28800"/>
                    </a:cubicBezTo>
                    <a:lnTo>
                      <a:pt x="45672" y="13098"/>
                    </a:lnTo>
                    <a:cubicBezTo>
                      <a:pt x="47161" y="12229"/>
                      <a:pt x="48004" y="10963"/>
                      <a:pt x="48004" y="9614"/>
                    </a:cubicBezTo>
                    <a:cubicBezTo>
                      <a:pt x="48004" y="8273"/>
                      <a:pt x="47161" y="7006"/>
                      <a:pt x="45672" y="6137"/>
                    </a:cubicBezTo>
                    <a:lnTo>
                      <a:pt x="34126" y="-526"/>
                    </a:lnTo>
                    <a:cubicBezTo>
                      <a:pt x="32820" y="-1271"/>
                      <a:pt x="31099" y="-1693"/>
                      <a:pt x="29279" y="-1693"/>
                    </a:cubicBezTo>
                    <a:cubicBezTo>
                      <a:pt x="27468" y="-1693"/>
                      <a:pt x="25748" y="-1271"/>
                      <a:pt x="24433" y="-526"/>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1184" name="Google Shape;1184;p17"/>
              <p:cNvSpPr/>
              <p:nvPr/>
            </p:nvSpPr>
            <p:spPr>
              <a:xfrm flipH="1" rot="10800000">
                <a:off x="364883" y="6879943"/>
                <a:ext cx="67621" cy="40304"/>
              </a:xfrm>
              <a:custGeom>
                <a:rect b="b" l="l" r="r" t="t"/>
                <a:pathLst>
                  <a:path extrusionOk="0" h="31648" w="53098">
                    <a:moveTo>
                      <a:pt x="9986" y="26756"/>
                    </a:moveTo>
                    <a:lnTo>
                      <a:pt x="-1560" y="20093"/>
                    </a:lnTo>
                    <a:lnTo>
                      <a:pt x="-2726" y="18644"/>
                    </a:lnTo>
                    <a:lnTo>
                      <a:pt x="-1560" y="17196"/>
                    </a:lnTo>
                    <a:lnTo>
                      <a:pt x="25634" y="1477"/>
                    </a:lnTo>
                    <a:cubicBezTo>
                      <a:pt x="27520" y="385"/>
                      <a:pt x="31109" y="385"/>
                      <a:pt x="32995" y="1477"/>
                    </a:cubicBezTo>
                    <a:lnTo>
                      <a:pt x="44533" y="8141"/>
                    </a:lnTo>
                    <a:cubicBezTo>
                      <a:pt x="45277" y="8579"/>
                      <a:pt x="45707" y="9109"/>
                      <a:pt x="45707" y="9597"/>
                    </a:cubicBezTo>
                    <a:cubicBezTo>
                      <a:pt x="45707" y="10086"/>
                      <a:pt x="45277" y="10607"/>
                      <a:pt x="44533" y="11038"/>
                    </a:cubicBezTo>
                    <a:lnTo>
                      <a:pt x="17330" y="26756"/>
                    </a:lnTo>
                    <a:cubicBezTo>
                      <a:pt x="16387" y="27311"/>
                      <a:pt x="15048" y="27625"/>
                      <a:pt x="13650" y="27625"/>
                    </a:cubicBezTo>
                    <a:cubicBezTo>
                      <a:pt x="12260" y="27625"/>
                      <a:pt x="10929" y="27311"/>
                      <a:pt x="9986" y="26756"/>
                    </a:cubicBezTo>
                    <a:close/>
                    <a:moveTo>
                      <a:pt x="24468" y="-551"/>
                    </a:moveTo>
                    <a:lnTo>
                      <a:pt x="-2726" y="15168"/>
                    </a:lnTo>
                    <a:cubicBezTo>
                      <a:pt x="-4215" y="16021"/>
                      <a:pt x="-5059" y="17295"/>
                      <a:pt x="-5059" y="18644"/>
                    </a:cubicBezTo>
                    <a:cubicBezTo>
                      <a:pt x="-5059" y="19994"/>
                      <a:pt x="-4215" y="21252"/>
                      <a:pt x="-2726" y="22121"/>
                    </a:cubicBezTo>
                    <a:lnTo>
                      <a:pt x="8811" y="28784"/>
                    </a:lnTo>
                    <a:cubicBezTo>
                      <a:pt x="11442" y="30307"/>
                      <a:pt x="15899" y="30299"/>
                      <a:pt x="18504" y="28776"/>
                    </a:cubicBezTo>
                    <a:lnTo>
                      <a:pt x="45699" y="13066"/>
                    </a:lnTo>
                    <a:cubicBezTo>
                      <a:pt x="47187" y="12213"/>
                      <a:pt x="48039" y="10947"/>
                      <a:pt x="48039" y="9597"/>
                    </a:cubicBezTo>
                    <a:cubicBezTo>
                      <a:pt x="48039" y="8256"/>
                      <a:pt x="47196" y="6990"/>
                      <a:pt x="45699" y="6113"/>
                    </a:cubicBezTo>
                    <a:lnTo>
                      <a:pt x="34169" y="-551"/>
                    </a:lnTo>
                    <a:cubicBezTo>
                      <a:pt x="32854" y="-1304"/>
                      <a:pt x="31134" y="-1726"/>
                      <a:pt x="29323" y="-1726"/>
                    </a:cubicBezTo>
                    <a:cubicBezTo>
                      <a:pt x="27495" y="-1726"/>
                      <a:pt x="25774" y="-1304"/>
                      <a:pt x="24468" y="-551"/>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1185" name="Google Shape;1185;p17"/>
              <p:cNvSpPr/>
              <p:nvPr/>
            </p:nvSpPr>
            <p:spPr>
              <a:xfrm flipH="1" rot="10800000">
                <a:off x="312482" y="6849676"/>
                <a:ext cx="67632" cy="40285"/>
              </a:xfrm>
              <a:custGeom>
                <a:rect b="b" l="l" r="r" t="t"/>
                <a:pathLst>
                  <a:path extrusionOk="0" h="31633" w="53106">
                    <a:moveTo>
                      <a:pt x="10029" y="26715"/>
                    </a:moveTo>
                    <a:lnTo>
                      <a:pt x="-1500" y="20052"/>
                    </a:lnTo>
                    <a:cubicBezTo>
                      <a:pt x="-2253" y="19622"/>
                      <a:pt x="-2683" y="19092"/>
                      <a:pt x="-2683" y="18595"/>
                    </a:cubicBezTo>
                    <a:cubicBezTo>
                      <a:pt x="-2683" y="18107"/>
                      <a:pt x="-2253" y="17586"/>
                      <a:pt x="-1500" y="17155"/>
                    </a:cubicBezTo>
                    <a:lnTo>
                      <a:pt x="25694" y="1445"/>
                    </a:lnTo>
                    <a:cubicBezTo>
                      <a:pt x="27580" y="352"/>
                      <a:pt x="31152" y="352"/>
                      <a:pt x="33038" y="1445"/>
                    </a:cubicBezTo>
                    <a:lnTo>
                      <a:pt x="44576" y="8100"/>
                    </a:lnTo>
                    <a:cubicBezTo>
                      <a:pt x="45328" y="8530"/>
                      <a:pt x="45759" y="9068"/>
                      <a:pt x="45759" y="9557"/>
                    </a:cubicBezTo>
                    <a:cubicBezTo>
                      <a:pt x="45759" y="10045"/>
                      <a:pt x="45328" y="10575"/>
                      <a:pt x="44576" y="11005"/>
                    </a:cubicBezTo>
                    <a:lnTo>
                      <a:pt x="17390" y="26715"/>
                    </a:lnTo>
                    <a:cubicBezTo>
                      <a:pt x="16447" y="27262"/>
                      <a:pt x="15107" y="27568"/>
                      <a:pt x="13710" y="27568"/>
                    </a:cubicBezTo>
                    <a:cubicBezTo>
                      <a:pt x="12320" y="27568"/>
                      <a:pt x="10980" y="27262"/>
                      <a:pt x="10029" y="26715"/>
                    </a:cubicBezTo>
                    <a:close/>
                    <a:moveTo>
                      <a:pt x="24519" y="-583"/>
                    </a:moveTo>
                    <a:lnTo>
                      <a:pt x="-2675" y="15119"/>
                    </a:lnTo>
                    <a:cubicBezTo>
                      <a:pt x="-4172" y="15988"/>
                      <a:pt x="-5015" y="17246"/>
                      <a:pt x="-5015" y="18595"/>
                    </a:cubicBezTo>
                    <a:cubicBezTo>
                      <a:pt x="-5024" y="19945"/>
                      <a:pt x="-4172" y="21211"/>
                      <a:pt x="-2675" y="22080"/>
                    </a:cubicBezTo>
                    <a:lnTo>
                      <a:pt x="8871" y="28752"/>
                    </a:lnTo>
                    <a:cubicBezTo>
                      <a:pt x="11476" y="30250"/>
                      <a:pt x="15926" y="30250"/>
                      <a:pt x="18556" y="28752"/>
                    </a:cubicBezTo>
                    <a:lnTo>
                      <a:pt x="45750" y="13033"/>
                    </a:lnTo>
                    <a:cubicBezTo>
                      <a:pt x="47239" y="12180"/>
                      <a:pt x="48091" y="10897"/>
                      <a:pt x="48091" y="9557"/>
                    </a:cubicBezTo>
                    <a:cubicBezTo>
                      <a:pt x="48091" y="8207"/>
                      <a:pt x="47239" y="6941"/>
                      <a:pt x="45750" y="6072"/>
                    </a:cubicBezTo>
                    <a:lnTo>
                      <a:pt x="34213" y="-583"/>
                    </a:lnTo>
                    <a:cubicBezTo>
                      <a:pt x="32906" y="-1336"/>
                      <a:pt x="31185" y="-1758"/>
                      <a:pt x="29366" y="-1758"/>
                    </a:cubicBezTo>
                    <a:cubicBezTo>
                      <a:pt x="27538" y="-1758"/>
                      <a:pt x="25826" y="-1336"/>
                      <a:pt x="24519" y="-583"/>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1186" name="Google Shape;1186;p17"/>
              <p:cNvSpPr/>
              <p:nvPr/>
            </p:nvSpPr>
            <p:spPr>
              <a:xfrm flipH="1" rot="10800000">
                <a:off x="260080" y="6819405"/>
                <a:ext cx="67632" cy="40283"/>
              </a:xfrm>
              <a:custGeom>
                <a:rect b="b" l="l" r="r" t="t"/>
                <a:pathLst>
                  <a:path extrusionOk="0" h="31631" w="53106">
                    <a:moveTo>
                      <a:pt x="10080" y="26675"/>
                    </a:moveTo>
                    <a:lnTo>
                      <a:pt x="-1457" y="20011"/>
                    </a:lnTo>
                    <a:lnTo>
                      <a:pt x="-2624" y="18563"/>
                    </a:lnTo>
                    <a:lnTo>
                      <a:pt x="-1457" y="17123"/>
                    </a:lnTo>
                    <a:lnTo>
                      <a:pt x="25729" y="1412"/>
                    </a:lnTo>
                    <a:cubicBezTo>
                      <a:pt x="27623" y="311"/>
                      <a:pt x="31187" y="311"/>
                      <a:pt x="33089" y="1412"/>
                    </a:cubicBezTo>
                    <a:lnTo>
                      <a:pt x="44619" y="8067"/>
                    </a:lnTo>
                    <a:cubicBezTo>
                      <a:pt x="45372" y="8498"/>
                      <a:pt x="45802" y="9036"/>
                      <a:pt x="45802" y="9524"/>
                    </a:cubicBezTo>
                    <a:lnTo>
                      <a:pt x="44627" y="10973"/>
                    </a:lnTo>
                    <a:lnTo>
                      <a:pt x="17433" y="26675"/>
                    </a:lnTo>
                    <a:cubicBezTo>
                      <a:pt x="16490" y="27229"/>
                      <a:pt x="15150" y="27535"/>
                      <a:pt x="13753" y="27535"/>
                    </a:cubicBezTo>
                    <a:cubicBezTo>
                      <a:pt x="12371" y="27535"/>
                      <a:pt x="11023" y="27229"/>
                      <a:pt x="10080" y="26675"/>
                    </a:cubicBezTo>
                    <a:close/>
                    <a:moveTo>
                      <a:pt x="24570" y="-616"/>
                    </a:moveTo>
                    <a:lnTo>
                      <a:pt x="-2624" y="15095"/>
                    </a:lnTo>
                    <a:cubicBezTo>
                      <a:pt x="-4104" y="15956"/>
                      <a:pt x="-4964" y="17214"/>
                      <a:pt x="-4972" y="18563"/>
                    </a:cubicBezTo>
                    <a:cubicBezTo>
                      <a:pt x="-4972" y="19912"/>
                      <a:pt x="-4112" y="21179"/>
                      <a:pt x="-2624" y="22039"/>
                    </a:cubicBezTo>
                    <a:lnTo>
                      <a:pt x="8906" y="28711"/>
                    </a:lnTo>
                    <a:cubicBezTo>
                      <a:pt x="11536" y="30217"/>
                      <a:pt x="15994" y="30217"/>
                      <a:pt x="18607" y="28711"/>
                    </a:cubicBezTo>
                    <a:lnTo>
                      <a:pt x="45793" y="13000"/>
                    </a:lnTo>
                    <a:cubicBezTo>
                      <a:pt x="47315" y="12123"/>
                      <a:pt x="48134" y="10890"/>
                      <a:pt x="48134" y="9524"/>
                    </a:cubicBezTo>
                    <a:cubicBezTo>
                      <a:pt x="48134" y="8175"/>
                      <a:pt x="47290" y="6917"/>
                      <a:pt x="45793" y="6039"/>
                    </a:cubicBezTo>
                    <a:lnTo>
                      <a:pt x="34256" y="-616"/>
                    </a:lnTo>
                    <a:cubicBezTo>
                      <a:pt x="32949" y="-1369"/>
                      <a:pt x="31220" y="-1791"/>
                      <a:pt x="29417" y="-1791"/>
                    </a:cubicBezTo>
                    <a:cubicBezTo>
                      <a:pt x="27598" y="-1791"/>
                      <a:pt x="25877" y="-1369"/>
                      <a:pt x="24570" y="-616"/>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1187" name="Google Shape;1187;p17"/>
              <p:cNvSpPr/>
              <p:nvPr/>
            </p:nvSpPr>
            <p:spPr>
              <a:xfrm flipH="1" rot="10800000">
                <a:off x="207690" y="6789127"/>
                <a:ext cx="67642" cy="40285"/>
              </a:xfrm>
              <a:custGeom>
                <a:rect b="b" l="l" r="r" t="t"/>
                <a:pathLst>
                  <a:path extrusionOk="0" h="31633" w="53114">
                    <a:moveTo>
                      <a:pt x="10124" y="26650"/>
                    </a:moveTo>
                    <a:lnTo>
                      <a:pt x="-1422" y="19979"/>
                    </a:lnTo>
                    <a:lnTo>
                      <a:pt x="-2589" y="18539"/>
                    </a:lnTo>
                    <a:lnTo>
                      <a:pt x="-1422" y="17082"/>
                    </a:lnTo>
                    <a:lnTo>
                      <a:pt x="25780" y="1371"/>
                    </a:lnTo>
                    <a:cubicBezTo>
                      <a:pt x="27666" y="279"/>
                      <a:pt x="31238" y="279"/>
                      <a:pt x="33133" y="1371"/>
                    </a:cubicBezTo>
                    <a:lnTo>
                      <a:pt x="44670" y="8043"/>
                    </a:lnTo>
                    <a:cubicBezTo>
                      <a:pt x="45423" y="8473"/>
                      <a:pt x="45837" y="9003"/>
                      <a:pt x="45837" y="9483"/>
                    </a:cubicBezTo>
                    <a:lnTo>
                      <a:pt x="44670" y="10940"/>
                    </a:lnTo>
                    <a:lnTo>
                      <a:pt x="17476" y="26650"/>
                    </a:lnTo>
                    <a:cubicBezTo>
                      <a:pt x="16525" y="27197"/>
                      <a:pt x="15193" y="27511"/>
                      <a:pt x="13796" y="27511"/>
                    </a:cubicBezTo>
                    <a:cubicBezTo>
                      <a:pt x="12406" y="27511"/>
                      <a:pt x="11067" y="27197"/>
                      <a:pt x="10124" y="26650"/>
                    </a:cubicBezTo>
                    <a:close/>
                    <a:moveTo>
                      <a:pt x="24605" y="-657"/>
                    </a:moveTo>
                    <a:lnTo>
                      <a:pt x="-2589" y="15062"/>
                    </a:lnTo>
                    <a:cubicBezTo>
                      <a:pt x="-4086" y="15923"/>
                      <a:pt x="-4929" y="17189"/>
                      <a:pt x="-4929" y="18539"/>
                    </a:cubicBezTo>
                    <a:cubicBezTo>
                      <a:pt x="-4921" y="19888"/>
                      <a:pt x="-4069" y="21154"/>
                      <a:pt x="-2580" y="22007"/>
                    </a:cubicBezTo>
                    <a:lnTo>
                      <a:pt x="8949" y="28687"/>
                    </a:lnTo>
                    <a:cubicBezTo>
                      <a:pt x="11571" y="30185"/>
                      <a:pt x="16029" y="30185"/>
                      <a:pt x="18642" y="28687"/>
                    </a:cubicBezTo>
                    <a:lnTo>
                      <a:pt x="45828" y="12968"/>
                    </a:lnTo>
                    <a:cubicBezTo>
                      <a:pt x="47325" y="12099"/>
                      <a:pt x="48193" y="10832"/>
                      <a:pt x="48185" y="9483"/>
                    </a:cubicBezTo>
                    <a:cubicBezTo>
                      <a:pt x="48185" y="8134"/>
                      <a:pt x="47325" y="6876"/>
                      <a:pt x="45837" y="6015"/>
                    </a:cubicBezTo>
                    <a:lnTo>
                      <a:pt x="34299" y="-657"/>
                    </a:lnTo>
                    <a:cubicBezTo>
                      <a:pt x="33000" y="-1410"/>
                      <a:pt x="31272" y="-1824"/>
                      <a:pt x="29452" y="-1824"/>
                    </a:cubicBezTo>
                    <a:cubicBezTo>
                      <a:pt x="27633" y="-1824"/>
                      <a:pt x="25912" y="-1410"/>
                      <a:pt x="24605" y="-657"/>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1188" name="Google Shape;1188;p17"/>
              <p:cNvSpPr/>
              <p:nvPr/>
            </p:nvSpPr>
            <p:spPr>
              <a:xfrm flipH="1" rot="10800000">
                <a:off x="155299" y="6758855"/>
                <a:ext cx="67632" cy="40283"/>
              </a:xfrm>
              <a:custGeom>
                <a:rect b="b" l="l" r="r" t="t"/>
                <a:pathLst>
                  <a:path extrusionOk="0" h="31631" w="53106">
                    <a:moveTo>
                      <a:pt x="10158" y="26618"/>
                    </a:moveTo>
                    <a:lnTo>
                      <a:pt x="-1380" y="19955"/>
                    </a:lnTo>
                    <a:lnTo>
                      <a:pt x="-2546" y="18506"/>
                    </a:lnTo>
                    <a:lnTo>
                      <a:pt x="-1380" y="17049"/>
                    </a:lnTo>
                    <a:lnTo>
                      <a:pt x="25815" y="1347"/>
                    </a:lnTo>
                    <a:cubicBezTo>
                      <a:pt x="27700" y="246"/>
                      <a:pt x="31290" y="246"/>
                      <a:pt x="33176" y="1347"/>
                    </a:cubicBezTo>
                    <a:lnTo>
                      <a:pt x="44705" y="8010"/>
                    </a:lnTo>
                    <a:lnTo>
                      <a:pt x="45879" y="9451"/>
                    </a:lnTo>
                    <a:lnTo>
                      <a:pt x="44705" y="10907"/>
                    </a:lnTo>
                    <a:lnTo>
                      <a:pt x="17511" y="26618"/>
                    </a:lnTo>
                    <a:cubicBezTo>
                      <a:pt x="16576" y="27164"/>
                      <a:pt x="15237" y="27479"/>
                      <a:pt x="13839" y="27479"/>
                    </a:cubicBezTo>
                    <a:cubicBezTo>
                      <a:pt x="12449" y="27479"/>
                      <a:pt x="11109" y="27164"/>
                      <a:pt x="10158" y="26618"/>
                    </a:cubicBezTo>
                    <a:close/>
                    <a:moveTo>
                      <a:pt x="24640" y="-681"/>
                    </a:moveTo>
                    <a:lnTo>
                      <a:pt x="-2554" y="15021"/>
                    </a:lnTo>
                    <a:cubicBezTo>
                      <a:pt x="-4034" y="15890"/>
                      <a:pt x="-4886" y="17157"/>
                      <a:pt x="-4886" y="18506"/>
                    </a:cubicBezTo>
                    <a:cubicBezTo>
                      <a:pt x="-4886" y="19855"/>
                      <a:pt x="-4026" y="21122"/>
                      <a:pt x="-2546" y="21983"/>
                    </a:cubicBezTo>
                    <a:lnTo>
                      <a:pt x="8992" y="28646"/>
                    </a:lnTo>
                    <a:cubicBezTo>
                      <a:pt x="11606" y="30152"/>
                      <a:pt x="16072" y="30152"/>
                      <a:pt x="18685" y="28646"/>
                    </a:cubicBezTo>
                    <a:lnTo>
                      <a:pt x="45879" y="12935"/>
                    </a:lnTo>
                    <a:cubicBezTo>
                      <a:pt x="47360" y="12075"/>
                      <a:pt x="48220" y="10808"/>
                      <a:pt x="48220" y="9451"/>
                    </a:cubicBezTo>
                    <a:cubicBezTo>
                      <a:pt x="48220" y="8102"/>
                      <a:pt x="47360" y="6843"/>
                      <a:pt x="45879" y="5974"/>
                    </a:cubicBezTo>
                    <a:lnTo>
                      <a:pt x="34333" y="-681"/>
                    </a:lnTo>
                    <a:cubicBezTo>
                      <a:pt x="33035" y="-1434"/>
                      <a:pt x="31306" y="-1856"/>
                      <a:pt x="29487" y="-1856"/>
                    </a:cubicBezTo>
                    <a:cubicBezTo>
                      <a:pt x="27676" y="-1856"/>
                      <a:pt x="25955" y="-1434"/>
                      <a:pt x="24640" y="-681"/>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1189" name="Google Shape;1189;p17"/>
              <p:cNvSpPr/>
              <p:nvPr/>
            </p:nvSpPr>
            <p:spPr>
              <a:xfrm flipH="1" rot="10800000">
                <a:off x="102898" y="6728580"/>
                <a:ext cx="67632" cy="40283"/>
              </a:xfrm>
              <a:custGeom>
                <a:rect b="b" l="l" r="r" t="t"/>
                <a:pathLst>
                  <a:path extrusionOk="0" h="31631" w="53106">
                    <a:moveTo>
                      <a:pt x="10209" y="26585"/>
                    </a:moveTo>
                    <a:lnTo>
                      <a:pt x="-1328" y="19922"/>
                    </a:lnTo>
                    <a:lnTo>
                      <a:pt x="-2494" y="18465"/>
                    </a:lnTo>
                    <a:lnTo>
                      <a:pt x="-1328" y="17025"/>
                    </a:lnTo>
                    <a:lnTo>
                      <a:pt x="25858" y="1315"/>
                    </a:lnTo>
                    <a:cubicBezTo>
                      <a:pt x="27752" y="214"/>
                      <a:pt x="31325" y="214"/>
                      <a:pt x="33219" y="1315"/>
                    </a:cubicBezTo>
                    <a:lnTo>
                      <a:pt x="44756" y="7978"/>
                    </a:lnTo>
                    <a:lnTo>
                      <a:pt x="45931" y="9418"/>
                    </a:lnTo>
                    <a:lnTo>
                      <a:pt x="44756" y="10867"/>
                    </a:lnTo>
                    <a:lnTo>
                      <a:pt x="17562" y="26585"/>
                    </a:lnTo>
                    <a:cubicBezTo>
                      <a:pt x="16619" y="27132"/>
                      <a:pt x="15280" y="27446"/>
                      <a:pt x="13890" y="27446"/>
                    </a:cubicBezTo>
                    <a:cubicBezTo>
                      <a:pt x="12492" y="27446"/>
                      <a:pt x="11152" y="27132"/>
                      <a:pt x="10209" y="26585"/>
                    </a:cubicBezTo>
                    <a:close/>
                    <a:moveTo>
                      <a:pt x="24692" y="-713"/>
                    </a:moveTo>
                    <a:lnTo>
                      <a:pt x="-2494" y="14997"/>
                    </a:lnTo>
                    <a:cubicBezTo>
                      <a:pt x="-3983" y="15850"/>
                      <a:pt x="-4843" y="17116"/>
                      <a:pt x="-4843" y="18465"/>
                    </a:cubicBezTo>
                    <a:cubicBezTo>
                      <a:pt x="-4843" y="19814"/>
                      <a:pt x="-3983" y="21089"/>
                      <a:pt x="-2494" y="21950"/>
                    </a:cubicBezTo>
                    <a:lnTo>
                      <a:pt x="9035" y="28613"/>
                    </a:lnTo>
                    <a:cubicBezTo>
                      <a:pt x="11665" y="30120"/>
                      <a:pt x="16123" y="30120"/>
                      <a:pt x="18737" y="28613"/>
                    </a:cubicBezTo>
                    <a:lnTo>
                      <a:pt x="45922" y="12895"/>
                    </a:lnTo>
                    <a:cubicBezTo>
                      <a:pt x="47411" y="12042"/>
                      <a:pt x="48263" y="10776"/>
                      <a:pt x="48263" y="9418"/>
                    </a:cubicBezTo>
                    <a:cubicBezTo>
                      <a:pt x="48263" y="8069"/>
                      <a:pt x="47411" y="6811"/>
                      <a:pt x="45922" y="5950"/>
                    </a:cubicBezTo>
                    <a:lnTo>
                      <a:pt x="34393" y="-713"/>
                    </a:lnTo>
                    <a:cubicBezTo>
                      <a:pt x="33078" y="-1475"/>
                      <a:pt x="31349" y="-1889"/>
                      <a:pt x="29547" y="-1889"/>
                    </a:cubicBezTo>
                    <a:cubicBezTo>
                      <a:pt x="27727" y="-1889"/>
                      <a:pt x="26007" y="-1475"/>
                      <a:pt x="24692" y="-713"/>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1190" name="Google Shape;1190;p17"/>
              <p:cNvSpPr/>
              <p:nvPr/>
            </p:nvSpPr>
            <p:spPr>
              <a:xfrm flipH="1" rot="10800000">
                <a:off x="50507" y="6698299"/>
                <a:ext cx="67642" cy="40289"/>
              </a:xfrm>
              <a:custGeom>
                <a:rect b="b" l="l" r="r" t="t"/>
                <a:pathLst>
                  <a:path extrusionOk="0" h="31636" w="53114">
                    <a:moveTo>
                      <a:pt x="10244" y="26545"/>
                    </a:moveTo>
                    <a:lnTo>
                      <a:pt x="-1285" y="19890"/>
                    </a:lnTo>
                    <a:cubicBezTo>
                      <a:pt x="-2037" y="19451"/>
                      <a:pt x="-2459" y="18929"/>
                      <a:pt x="-2459" y="18441"/>
                    </a:cubicBezTo>
                    <a:cubicBezTo>
                      <a:pt x="-2459" y="17953"/>
                      <a:pt x="-2029" y="17423"/>
                      <a:pt x="-1276" y="16984"/>
                    </a:cubicBezTo>
                    <a:lnTo>
                      <a:pt x="25909" y="1282"/>
                    </a:lnTo>
                    <a:cubicBezTo>
                      <a:pt x="27795" y="173"/>
                      <a:pt x="31368" y="181"/>
                      <a:pt x="33254" y="1282"/>
                    </a:cubicBezTo>
                    <a:lnTo>
                      <a:pt x="44800" y="7954"/>
                    </a:lnTo>
                    <a:cubicBezTo>
                      <a:pt x="45552" y="8376"/>
                      <a:pt x="45974" y="8906"/>
                      <a:pt x="45974" y="9394"/>
                    </a:cubicBezTo>
                    <a:cubicBezTo>
                      <a:pt x="45974" y="9882"/>
                      <a:pt x="45552" y="10412"/>
                      <a:pt x="44800" y="10834"/>
                    </a:cubicBezTo>
                    <a:lnTo>
                      <a:pt x="17614" y="26545"/>
                    </a:lnTo>
                    <a:cubicBezTo>
                      <a:pt x="16663" y="27099"/>
                      <a:pt x="15315" y="27405"/>
                      <a:pt x="13925" y="27405"/>
                    </a:cubicBezTo>
                    <a:cubicBezTo>
                      <a:pt x="12535" y="27405"/>
                      <a:pt x="11196" y="27099"/>
                      <a:pt x="10244" y="26545"/>
                    </a:cubicBezTo>
                    <a:close/>
                    <a:moveTo>
                      <a:pt x="24735" y="-746"/>
                    </a:moveTo>
                    <a:lnTo>
                      <a:pt x="-2451" y="14956"/>
                    </a:lnTo>
                    <a:cubicBezTo>
                      <a:pt x="-3948" y="15825"/>
                      <a:pt x="-4800" y="17083"/>
                      <a:pt x="-4800" y="18441"/>
                    </a:cubicBezTo>
                    <a:cubicBezTo>
                      <a:pt x="-4800" y="19790"/>
                      <a:pt x="-3948" y="21057"/>
                      <a:pt x="-2459" y="21918"/>
                    </a:cubicBezTo>
                    <a:lnTo>
                      <a:pt x="9079" y="28572"/>
                    </a:lnTo>
                    <a:cubicBezTo>
                      <a:pt x="11700" y="30095"/>
                      <a:pt x="16150" y="30095"/>
                      <a:pt x="18772" y="28581"/>
                    </a:cubicBezTo>
                    <a:lnTo>
                      <a:pt x="45974" y="12862"/>
                    </a:lnTo>
                    <a:cubicBezTo>
                      <a:pt x="47455" y="12010"/>
                      <a:pt x="48315" y="10743"/>
                      <a:pt x="48315" y="9394"/>
                    </a:cubicBezTo>
                    <a:cubicBezTo>
                      <a:pt x="48315" y="8045"/>
                      <a:pt x="47455" y="6778"/>
                      <a:pt x="45974" y="5926"/>
                    </a:cubicBezTo>
                    <a:lnTo>
                      <a:pt x="34428" y="-746"/>
                    </a:lnTo>
                    <a:cubicBezTo>
                      <a:pt x="33121" y="-1507"/>
                      <a:pt x="31401" y="-1921"/>
                      <a:pt x="29582" y="-1921"/>
                    </a:cubicBezTo>
                    <a:cubicBezTo>
                      <a:pt x="27770" y="-1921"/>
                      <a:pt x="26042" y="-1507"/>
                      <a:pt x="24735" y="-746"/>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1191" name="Google Shape;1191;p17"/>
              <p:cNvSpPr/>
              <p:nvPr/>
            </p:nvSpPr>
            <p:spPr>
              <a:xfrm flipH="1" rot="10800000">
                <a:off x="-1895" y="6668015"/>
                <a:ext cx="67632" cy="40299"/>
              </a:xfrm>
              <a:custGeom>
                <a:rect b="b" l="l" r="r" t="t"/>
                <a:pathLst>
                  <a:path extrusionOk="0" h="31644" w="53106">
                    <a:moveTo>
                      <a:pt x="10304" y="26520"/>
                    </a:moveTo>
                    <a:lnTo>
                      <a:pt x="-1242" y="19849"/>
                    </a:lnTo>
                    <a:lnTo>
                      <a:pt x="-2416" y="18409"/>
                    </a:lnTo>
                    <a:cubicBezTo>
                      <a:pt x="-2416" y="17920"/>
                      <a:pt x="-1986" y="17382"/>
                      <a:pt x="-1233" y="16960"/>
                    </a:cubicBezTo>
                    <a:lnTo>
                      <a:pt x="25953" y="1250"/>
                    </a:lnTo>
                    <a:cubicBezTo>
                      <a:pt x="27838" y="149"/>
                      <a:pt x="31411" y="149"/>
                      <a:pt x="33313" y="1250"/>
                    </a:cubicBezTo>
                    <a:lnTo>
                      <a:pt x="44843" y="7921"/>
                    </a:lnTo>
                    <a:lnTo>
                      <a:pt x="46017" y="9361"/>
                    </a:lnTo>
                    <a:cubicBezTo>
                      <a:pt x="46017" y="9841"/>
                      <a:pt x="45587" y="10380"/>
                      <a:pt x="44834" y="10802"/>
                    </a:cubicBezTo>
                    <a:lnTo>
                      <a:pt x="17649" y="26520"/>
                    </a:lnTo>
                    <a:cubicBezTo>
                      <a:pt x="16714" y="27067"/>
                      <a:pt x="15366" y="27381"/>
                      <a:pt x="13977" y="27381"/>
                    </a:cubicBezTo>
                    <a:cubicBezTo>
                      <a:pt x="12579" y="27381"/>
                      <a:pt x="11247" y="27067"/>
                      <a:pt x="10304" y="26520"/>
                    </a:cubicBezTo>
                    <a:close/>
                    <a:moveTo>
                      <a:pt x="24786" y="-787"/>
                    </a:moveTo>
                    <a:lnTo>
                      <a:pt x="-2408" y="14924"/>
                    </a:lnTo>
                    <a:cubicBezTo>
                      <a:pt x="-3897" y="15793"/>
                      <a:pt x="-4757" y="17059"/>
                      <a:pt x="-4757" y="18409"/>
                    </a:cubicBezTo>
                    <a:cubicBezTo>
                      <a:pt x="-4748" y="19758"/>
                      <a:pt x="-3888" y="21032"/>
                      <a:pt x="-2408" y="21877"/>
                    </a:cubicBezTo>
                    <a:lnTo>
                      <a:pt x="9130" y="28548"/>
                    </a:lnTo>
                    <a:cubicBezTo>
                      <a:pt x="11735" y="30071"/>
                      <a:pt x="16209" y="30071"/>
                      <a:pt x="18823" y="28548"/>
                    </a:cubicBezTo>
                    <a:lnTo>
                      <a:pt x="46009" y="12838"/>
                    </a:lnTo>
                    <a:cubicBezTo>
                      <a:pt x="47506" y="11969"/>
                      <a:pt x="48349" y="10711"/>
                      <a:pt x="48349" y="9353"/>
                    </a:cubicBezTo>
                    <a:cubicBezTo>
                      <a:pt x="48349" y="8004"/>
                      <a:pt x="47498" y="6737"/>
                      <a:pt x="46009" y="5893"/>
                    </a:cubicBezTo>
                    <a:lnTo>
                      <a:pt x="34479" y="-787"/>
                    </a:lnTo>
                    <a:cubicBezTo>
                      <a:pt x="33173" y="-1540"/>
                      <a:pt x="31453" y="-1954"/>
                      <a:pt x="29633" y="-1954"/>
                    </a:cubicBezTo>
                    <a:cubicBezTo>
                      <a:pt x="27814" y="-1954"/>
                      <a:pt x="26093" y="-1540"/>
                      <a:pt x="24786" y="-787"/>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1192" name="Google Shape;1192;p17"/>
              <p:cNvSpPr/>
              <p:nvPr/>
            </p:nvSpPr>
            <p:spPr>
              <a:xfrm flipH="1" rot="10800000">
                <a:off x="-54275" y="6637744"/>
                <a:ext cx="67632" cy="40295"/>
              </a:xfrm>
              <a:custGeom>
                <a:rect b="b" l="l" r="r" t="t"/>
                <a:pathLst>
                  <a:path extrusionOk="0" h="31641" w="53106">
                    <a:moveTo>
                      <a:pt x="10331" y="26488"/>
                    </a:moveTo>
                    <a:lnTo>
                      <a:pt x="-1207" y="19825"/>
                    </a:lnTo>
                    <a:lnTo>
                      <a:pt x="-2381" y="18368"/>
                    </a:lnTo>
                    <a:lnTo>
                      <a:pt x="-1207" y="16927"/>
                    </a:lnTo>
                    <a:lnTo>
                      <a:pt x="25987" y="1209"/>
                    </a:lnTo>
                    <a:cubicBezTo>
                      <a:pt x="27889" y="108"/>
                      <a:pt x="31454" y="108"/>
                      <a:pt x="33340" y="1217"/>
                    </a:cubicBezTo>
                    <a:lnTo>
                      <a:pt x="44886" y="7872"/>
                    </a:lnTo>
                    <a:lnTo>
                      <a:pt x="46052" y="9329"/>
                    </a:lnTo>
                    <a:cubicBezTo>
                      <a:pt x="46052" y="9817"/>
                      <a:pt x="45630" y="10347"/>
                      <a:pt x="44877" y="10777"/>
                    </a:cubicBezTo>
                    <a:lnTo>
                      <a:pt x="17692" y="26488"/>
                    </a:lnTo>
                    <a:cubicBezTo>
                      <a:pt x="16740" y="27034"/>
                      <a:pt x="15401" y="27340"/>
                      <a:pt x="14011" y="27340"/>
                    </a:cubicBezTo>
                    <a:cubicBezTo>
                      <a:pt x="12614" y="27340"/>
                      <a:pt x="11274" y="27034"/>
                      <a:pt x="10331" y="26488"/>
                    </a:cubicBezTo>
                    <a:close/>
                    <a:moveTo>
                      <a:pt x="24821" y="-811"/>
                    </a:moveTo>
                    <a:lnTo>
                      <a:pt x="-2365" y="14900"/>
                    </a:lnTo>
                    <a:cubicBezTo>
                      <a:pt x="-3862" y="15752"/>
                      <a:pt x="-4714" y="17019"/>
                      <a:pt x="-4714" y="18368"/>
                    </a:cubicBezTo>
                    <a:cubicBezTo>
                      <a:pt x="-4714" y="19725"/>
                      <a:pt x="-3862" y="21000"/>
                      <a:pt x="-2365" y="21852"/>
                    </a:cubicBezTo>
                    <a:lnTo>
                      <a:pt x="9165" y="28516"/>
                    </a:lnTo>
                    <a:cubicBezTo>
                      <a:pt x="11778" y="30030"/>
                      <a:pt x="16245" y="30039"/>
                      <a:pt x="18858" y="28516"/>
                    </a:cubicBezTo>
                    <a:lnTo>
                      <a:pt x="46044" y="12814"/>
                    </a:lnTo>
                    <a:cubicBezTo>
                      <a:pt x="47532" y="11944"/>
                      <a:pt x="48392" y="10678"/>
                      <a:pt x="48392" y="9329"/>
                    </a:cubicBezTo>
                    <a:cubicBezTo>
                      <a:pt x="48392" y="7980"/>
                      <a:pt x="47541" y="6705"/>
                      <a:pt x="46044" y="5844"/>
                    </a:cubicBezTo>
                    <a:lnTo>
                      <a:pt x="34514" y="-811"/>
                    </a:lnTo>
                    <a:cubicBezTo>
                      <a:pt x="33208" y="-1572"/>
                      <a:pt x="31487" y="-1986"/>
                      <a:pt x="29668" y="-1986"/>
                    </a:cubicBezTo>
                    <a:cubicBezTo>
                      <a:pt x="27848" y="-1986"/>
                      <a:pt x="26128" y="-1572"/>
                      <a:pt x="24821" y="-811"/>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1193" name="Google Shape;1193;p17"/>
              <p:cNvSpPr/>
              <p:nvPr/>
            </p:nvSpPr>
            <p:spPr>
              <a:xfrm flipH="1" rot="10800000">
                <a:off x="-106676" y="6607466"/>
                <a:ext cx="67632" cy="40288"/>
              </a:xfrm>
              <a:custGeom>
                <a:rect b="b" l="l" r="r" t="t"/>
                <a:pathLst>
                  <a:path extrusionOk="0" h="31635" w="53106">
                    <a:moveTo>
                      <a:pt x="10374" y="26447"/>
                    </a:moveTo>
                    <a:lnTo>
                      <a:pt x="-1156" y="19775"/>
                    </a:lnTo>
                    <a:lnTo>
                      <a:pt x="-2330" y="18335"/>
                    </a:lnTo>
                    <a:lnTo>
                      <a:pt x="-1156" y="16886"/>
                    </a:lnTo>
                    <a:lnTo>
                      <a:pt x="26030" y="1168"/>
                    </a:lnTo>
                    <a:cubicBezTo>
                      <a:pt x="27916" y="83"/>
                      <a:pt x="31506" y="83"/>
                      <a:pt x="33391" y="1159"/>
                    </a:cubicBezTo>
                    <a:lnTo>
                      <a:pt x="44929" y="7839"/>
                    </a:lnTo>
                    <a:lnTo>
                      <a:pt x="46095" y="9288"/>
                    </a:lnTo>
                    <a:lnTo>
                      <a:pt x="44929" y="10745"/>
                    </a:lnTo>
                    <a:lnTo>
                      <a:pt x="17727" y="26447"/>
                    </a:lnTo>
                    <a:cubicBezTo>
                      <a:pt x="16784" y="26993"/>
                      <a:pt x="15452" y="27308"/>
                      <a:pt x="14054" y="27308"/>
                    </a:cubicBezTo>
                    <a:cubicBezTo>
                      <a:pt x="12665" y="27308"/>
                      <a:pt x="11325" y="26993"/>
                      <a:pt x="10374" y="26447"/>
                    </a:cubicBezTo>
                    <a:close/>
                    <a:moveTo>
                      <a:pt x="24864" y="-860"/>
                    </a:moveTo>
                    <a:lnTo>
                      <a:pt x="-2330" y="14867"/>
                    </a:lnTo>
                    <a:cubicBezTo>
                      <a:pt x="-3810" y="15719"/>
                      <a:pt x="-4671" y="16986"/>
                      <a:pt x="-4671" y="18335"/>
                    </a:cubicBezTo>
                    <a:cubicBezTo>
                      <a:pt x="-4671" y="19693"/>
                      <a:pt x="-3810" y="20951"/>
                      <a:pt x="-2330" y="21803"/>
                    </a:cubicBezTo>
                    <a:lnTo>
                      <a:pt x="9216" y="28475"/>
                    </a:lnTo>
                    <a:cubicBezTo>
                      <a:pt x="11830" y="29998"/>
                      <a:pt x="16288" y="29998"/>
                      <a:pt x="18901" y="28475"/>
                    </a:cubicBezTo>
                    <a:lnTo>
                      <a:pt x="46095" y="12764"/>
                    </a:lnTo>
                    <a:cubicBezTo>
                      <a:pt x="47575" y="11903"/>
                      <a:pt x="48436" y="10645"/>
                      <a:pt x="48436" y="9296"/>
                    </a:cubicBezTo>
                    <a:cubicBezTo>
                      <a:pt x="48436" y="7947"/>
                      <a:pt x="47584" y="6672"/>
                      <a:pt x="46095" y="5811"/>
                    </a:cubicBezTo>
                    <a:lnTo>
                      <a:pt x="34549" y="-860"/>
                    </a:lnTo>
                    <a:cubicBezTo>
                      <a:pt x="33251" y="-1613"/>
                      <a:pt x="31522" y="-2019"/>
                      <a:pt x="29711" y="-2019"/>
                    </a:cubicBezTo>
                    <a:cubicBezTo>
                      <a:pt x="27891" y="-2019"/>
                      <a:pt x="26171" y="-1613"/>
                      <a:pt x="24864" y="-860"/>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1194" name="Google Shape;1194;p17"/>
              <p:cNvSpPr/>
              <p:nvPr/>
            </p:nvSpPr>
            <p:spPr>
              <a:xfrm flipH="1" rot="10800000">
                <a:off x="-159066" y="6577197"/>
                <a:ext cx="67632" cy="40293"/>
              </a:xfrm>
              <a:custGeom>
                <a:rect b="b" l="l" r="r" t="t"/>
                <a:pathLst>
                  <a:path extrusionOk="0" h="31639" w="53106">
                    <a:moveTo>
                      <a:pt x="10417" y="26431"/>
                    </a:moveTo>
                    <a:lnTo>
                      <a:pt x="-1121" y="19759"/>
                    </a:lnTo>
                    <a:lnTo>
                      <a:pt x="-2287" y="18319"/>
                    </a:lnTo>
                    <a:lnTo>
                      <a:pt x="-1121" y="16862"/>
                    </a:lnTo>
                    <a:lnTo>
                      <a:pt x="26073" y="1144"/>
                    </a:lnTo>
                    <a:cubicBezTo>
                      <a:pt x="27942" y="51"/>
                      <a:pt x="31540" y="51"/>
                      <a:pt x="33434" y="1135"/>
                    </a:cubicBezTo>
                    <a:lnTo>
                      <a:pt x="44964" y="7807"/>
                    </a:lnTo>
                    <a:lnTo>
                      <a:pt x="46138" y="9264"/>
                    </a:lnTo>
                    <a:lnTo>
                      <a:pt x="44964" y="10720"/>
                    </a:lnTo>
                    <a:lnTo>
                      <a:pt x="17770" y="26431"/>
                    </a:lnTo>
                    <a:cubicBezTo>
                      <a:pt x="16835" y="26969"/>
                      <a:pt x="15495" y="27292"/>
                      <a:pt x="14097" y="27292"/>
                    </a:cubicBezTo>
                    <a:cubicBezTo>
                      <a:pt x="12699" y="27292"/>
                      <a:pt x="11360" y="26969"/>
                      <a:pt x="10417" y="26431"/>
                    </a:cubicBezTo>
                    <a:close/>
                    <a:moveTo>
                      <a:pt x="24907" y="-884"/>
                    </a:moveTo>
                    <a:lnTo>
                      <a:pt x="-2287" y="14843"/>
                    </a:lnTo>
                    <a:cubicBezTo>
                      <a:pt x="-3776" y="15695"/>
                      <a:pt x="-4628" y="16962"/>
                      <a:pt x="-4628" y="18319"/>
                    </a:cubicBezTo>
                    <a:cubicBezTo>
                      <a:pt x="-4628" y="19660"/>
                      <a:pt x="-3776" y="20926"/>
                      <a:pt x="-2287" y="21779"/>
                    </a:cubicBezTo>
                    <a:lnTo>
                      <a:pt x="9251" y="28459"/>
                    </a:lnTo>
                    <a:cubicBezTo>
                      <a:pt x="11872" y="29965"/>
                      <a:pt x="16339" y="29965"/>
                      <a:pt x="18944" y="28459"/>
                    </a:cubicBezTo>
                    <a:lnTo>
                      <a:pt x="46138" y="12740"/>
                    </a:lnTo>
                    <a:cubicBezTo>
                      <a:pt x="47627" y="11879"/>
                      <a:pt x="48479" y="10613"/>
                      <a:pt x="48479" y="9264"/>
                    </a:cubicBezTo>
                    <a:cubicBezTo>
                      <a:pt x="48479" y="7915"/>
                      <a:pt x="47627" y="6648"/>
                      <a:pt x="46138" y="5787"/>
                    </a:cubicBezTo>
                    <a:lnTo>
                      <a:pt x="34609" y="-893"/>
                    </a:lnTo>
                    <a:cubicBezTo>
                      <a:pt x="33285" y="-1646"/>
                      <a:pt x="31565" y="-2051"/>
                      <a:pt x="29754" y="-2051"/>
                    </a:cubicBezTo>
                    <a:cubicBezTo>
                      <a:pt x="27934" y="-2051"/>
                      <a:pt x="26214" y="-1646"/>
                      <a:pt x="24907" y="-884"/>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1195" name="Google Shape;1195;p17"/>
              <p:cNvSpPr/>
              <p:nvPr/>
            </p:nvSpPr>
            <p:spPr>
              <a:xfrm flipH="1" rot="10800000">
                <a:off x="-261595" y="6565129"/>
                <a:ext cx="109690" cy="64599"/>
              </a:xfrm>
              <a:custGeom>
                <a:rect b="b" l="l" r="r" t="t"/>
                <a:pathLst>
                  <a:path extrusionOk="0" h="50725" w="86131">
                    <a:moveTo>
                      <a:pt x="24900" y="45518"/>
                    </a:moveTo>
                    <a:lnTo>
                      <a:pt x="-1053" y="30520"/>
                    </a:lnTo>
                    <a:lnTo>
                      <a:pt x="-2228" y="29071"/>
                    </a:lnTo>
                    <a:cubicBezTo>
                      <a:pt x="-2228" y="28583"/>
                      <a:pt x="-1798" y="28053"/>
                      <a:pt x="-1045" y="27623"/>
                    </a:cubicBezTo>
                    <a:lnTo>
                      <a:pt x="44750" y="1152"/>
                    </a:lnTo>
                    <a:cubicBezTo>
                      <a:pt x="46644" y="59"/>
                      <a:pt x="50217" y="59"/>
                      <a:pt x="52111" y="1152"/>
                    </a:cubicBezTo>
                    <a:lnTo>
                      <a:pt x="78056" y="16150"/>
                    </a:lnTo>
                    <a:lnTo>
                      <a:pt x="79230" y="17599"/>
                    </a:lnTo>
                    <a:lnTo>
                      <a:pt x="78056" y="19048"/>
                    </a:lnTo>
                    <a:lnTo>
                      <a:pt x="32253" y="45518"/>
                    </a:lnTo>
                    <a:cubicBezTo>
                      <a:pt x="31310" y="46057"/>
                      <a:pt x="29970" y="46371"/>
                      <a:pt x="28581" y="46371"/>
                    </a:cubicBezTo>
                    <a:cubicBezTo>
                      <a:pt x="27191" y="46371"/>
                      <a:pt x="25851" y="46057"/>
                      <a:pt x="24900" y="45518"/>
                    </a:cubicBezTo>
                    <a:close/>
                    <a:moveTo>
                      <a:pt x="43584" y="-868"/>
                    </a:moveTo>
                    <a:lnTo>
                      <a:pt x="-2211" y="25595"/>
                    </a:lnTo>
                    <a:cubicBezTo>
                      <a:pt x="-3708" y="26456"/>
                      <a:pt x="-4560" y="27714"/>
                      <a:pt x="-4560" y="29063"/>
                    </a:cubicBezTo>
                    <a:cubicBezTo>
                      <a:pt x="-4568" y="30421"/>
                      <a:pt x="-3708" y="31695"/>
                      <a:pt x="-2228" y="32548"/>
                    </a:cubicBezTo>
                    <a:lnTo>
                      <a:pt x="23734" y="47538"/>
                    </a:lnTo>
                    <a:cubicBezTo>
                      <a:pt x="26347" y="49053"/>
                      <a:pt x="30797" y="49053"/>
                      <a:pt x="33427" y="47538"/>
                    </a:cubicBezTo>
                    <a:lnTo>
                      <a:pt x="79230" y="21075"/>
                    </a:lnTo>
                    <a:cubicBezTo>
                      <a:pt x="80719" y="20215"/>
                      <a:pt x="81571" y="18948"/>
                      <a:pt x="81571" y="17599"/>
                    </a:cubicBezTo>
                    <a:cubicBezTo>
                      <a:pt x="81571" y="16242"/>
                      <a:pt x="80719" y="14983"/>
                      <a:pt x="79230" y="14131"/>
                    </a:cubicBezTo>
                    <a:lnTo>
                      <a:pt x="53277" y="-868"/>
                    </a:lnTo>
                    <a:cubicBezTo>
                      <a:pt x="51970" y="-1629"/>
                      <a:pt x="50250" y="-2051"/>
                      <a:pt x="48430" y="-2051"/>
                    </a:cubicBezTo>
                    <a:cubicBezTo>
                      <a:pt x="46611" y="-2051"/>
                      <a:pt x="44882" y="-1629"/>
                      <a:pt x="43584" y="-868"/>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1196" name="Google Shape;1196;p17"/>
              <p:cNvSpPr/>
              <p:nvPr/>
            </p:nvSpPr>
            <p:spPr>
              <a:xfrm flipH="1" rot="10800000">
                <a:off x="218475" y="7076850"/>
                <a:ext cx="84420" cy="49987"/>
              </a:xfrm>
              <a:custGeom>
                <a:rect b="b" l="l" r="r" t="t"/>
                <a:pathLst>
                  <a:path extrusionOk="0" h="39251" w="66289">
                    <a:moveTo>
                      <a:pt x="24532" y="34572"/>
                    </a:moveTo>
                    <a:lnTo>
                      <a:pt x="-1422" y="19590"/>
                    </a:lnTo>
                    <a:cubicBezTo>
                      <a:pt x="-2174" y="19151"/>
                      <a:pt x="-2604" y="18621"/>
                      <a:pt x="-2604" y="18125"/>
                    </a:cubicBezTo>
                    <a:lnTo>
                      <a:pt x="-1430" y="16685"/>
                    </a:lnTo>
                    <a:lnTo>
                      <a:pt x="24532" y="1694"/>
                    </a:lnTo>
                    <a:cubicBezTo>
                      <a:pt x="26409" y="593"/>
                      <a:pt x="29990" y="585"/>
                      <a:pt x="31876" y="1694"/>
                    </a:cubicBezTo>
                    <a:lnTo>
                      <a:pt x="57830" y="16685"/>
                    </a:lnTo>
                    <a:lnTo>
                      <a:pt x="59012" y="18125"/>
                    </a:lnTo>
                    <a:lnTo>
                      <a:pt x="57830" y="19582"/>
                    </a:lnTo>
                    <a:lnTo>
                      <a:pt x="31876" y="34580"/>
                    </a:lnTo>
                    <a:cubicBezTo>
                      <a:pt x="30933" y="35126"/>
                      <a:pt x="29593" y="35433"/>
                      <a:pt x="28204" y="35433"/>
                    </a:cubicBezTo>
                    <a:cubicBezTo>
                      <a:pt x="26814" y="35433"/>
                      <a:pt x="25474" y="35126"/>
                      <a:pt x="24532" y="34572"/>
                    </a:cubicBezTo>
                    <a:close/>
                    <a:moveTo>
                      <a:pt x="23357" y="-334"/>
                    </a:moveTo>
                    <a:lnTo>
                      <a:pt x="-2596" y="14657"/>
                    </a:lnTo>
                    <a:cubicBezTo>
                      <a:pt x="-4077" y="15517"/>
                      <a:pt x="-4937" y="16784"/>
                      <a:pt x="-4945" y="18125"/>
                    </a:cubicBezTo>
                    <a:cubicBezTo>
                      <a:pt x="-4945" y="19474"/>
                      <a:pt x="-4085" y="20749"/>
                      <a:pt x="-2596" y="21609"/>
                    </a:cubicBezTo>
                    <a:lnTo>
                      <a:pt x="23357" y="36600"/>
                    </a:lnTo>
                    <a:cubicBezTo>
                      <a:pt x="25971" y="38123"/>
                      <a:pt x="30429" y="38123"/>
                      <a:pt x="33051" y="36600"/>
                    </a:cubicBezTo>
                    <a:lnTo>
                      <a:pt x="59012" y="21609"/>
                    </a:lnTo>
                    <a:cubicBezTo>
                      <a:pt x="60493" y="20749"/>
                      <a:pt x="61345" y="19474"/>
                      <a:pt x="61345" y="18125"/>
                    </a:cubicBezTo>
                    <a:cubicBezTo>
                      <a:pt x="61345" y="16784"/>
                      <a:pt x="60484" y="15517"/>
                      <a:pt x="59004" y="14657"/>
                    </a:cubicBezTo>
                    <a:lnTo>
                      <a:pt x="33051" y="-334"/>
                    </a:lnTo>
                    <a:cubicBezTo>
                      <a:pt x="31744" y="-1095"/>
                      <a:pt x="30023" y="-1509"/>
                      <a:pt x="28204" y="-1509"/>
                    </a:cubicBezTo>
                    <a:cubicBezTo>
                      <a:pt x="26384" y="-1509"/>
                      <a:pt x="24664" y="-1095"/>
                      <a:pt x="23357" y="-334"/>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1197" name="Google Shape;1197;p17"/>
              <p:cNvSpPr/>
              <p:nvPr/>
            </p:nvSpPr>
            <p:spPr>
              <a:xfrm flipH="1" rot="10800000">
                <a:off x="167918" y="7047638"/>
                <a:ext cx="84400" cy="49978"/>
              </a:xfrm>
              <a:custGeom>
                <a:rect b="b" l="l" r="r" t="t"/>
                <a:pathLst>
                  <a:path extrusionOk="0" h="39244" w="66273">
                    <a:moveTo>
                      <a:pt x="24557" y="34540"/>
                    </a:moveTo>
                    <a:lnTo>
                      <a:pt x="-1397" y="19550"/>
                    </a:lnTo>
                    <a:lnTo>
                      <a:pt x="-2563" y="18102"/>
                    </a:lnTo>
                    <a:lnTo>
                      <a:pt x="-1397" y="16653"/>
                    </a:lnTo>
                    <a:lnTo>
                      <a:pt x="24557" y="1655"/>
                    </a:lnTo>
                    <a:cubicBezTo>
                      <a:pt x="26434" y="554"/>
                      <a:pt x="30015" y="562"/>
                      <a:pt x="31909" y="1655"/>
                    </a:cubicBezTo>
                    <a:lnTo>
                      <a:pt x="57855" y="16653"/>
                    </a:lnTo>
                    <a:cubicBezTo>
                      <a:pt x="58607" y="17084"/>
                      <a:pt x="59037" y="17605"/>
                      <a:pt x="59037" y="18102"/>
                    </a:cubicBezTo>
                    <a:cubicBezTo>
                      <a:pt x="59037" y="18590"/>
                      <a:pt x="58607" y="19120"/>
                      <a:pt x="57855" y="19550"/>
                    </a:cubicBezTo>
                    <a:lnTo>
                      <a:pt x="31909" y="34540"/>
                    </a:lnTo>
                    <a:cubicBezTo>
                      <a:pt x="30958" y="35095"/>
                      <a:pt x="29618" y="35401"/>
                      <a:pt x="28229" y="35401"/>
                    </a:cubicBezTo>
                    <a:cubicBezTo>
                      <a:pt x="26831" y="35401"/>
                      <a:pt x="25491" y="35095"/>
                      <a:pt x="24557" y="34540"/>
                    </a:cubicBezTo>
                    <a:close/>
                    <a:moveTo>
                      <a:pt x="23391" y="-382"/>
                    </a:moveTo>
                    <a:lnTo>
                      <a:pt x="-2563" y="14625"/>
                    </a:lnTo>
                    <a:cubicBezTo>
                      <a:pt x="-4052" y="15478"/>
                      <a:pt x="-4903" y="16761"/>
                      <a:pt x="-4903" y="18102"/>
                    </a:cubicBezTo>
                    <a:cubicBezTo>
                      <a:pt x="-4903" y="19451"/>
                      <a:pt x="-4052" y="20717"/>
                      <a:pt x="-2563" y="21578"/>
                    </a:cubicBezTo>
                    <a:lnTo>
                      <a:pt x="23383" y="36568"/>
                    </a:lnTo>
                    <a:cubicBezTo>
                      <a:pt x="26004" y="38083"/>
                      <a:pt x="30462" y="38083"/>
                      <a:pt x="33076" y="36568"/>
                    </a:cubicBezTo>
                    <a:lnTo>
                      <a:pt x="59029" y="21578"/>
                    </a:lnTo>
                    <a:cubicBezTo>
                      <a:pt x="60518" y="20717"/>
                      <a:pt x="61370" y="19451"/>
                      <a:pt x="61370" y="18102"/>
                    </a:cubicBezTo>
                    <a:cubicBezTo>
                      <a:pt x="61378" y="16761"/>
                      <a:pt x="60518" y="15478"/>
                      <a:pt x="59029" y="14625"/>
                    </a:cubicBezTo>
                    <a:lnTo>
                      <a:pt x="33076" y="-382"/>
                    </a:lnTo>
                    <a:cubicBezTo>
                      <a:pt x="31769" y="-1127"/>
                      <a:pt x="30048" y="-1540"/>
                      <a:pt x="28229" y="-1540"/>
                    </a:cubicBezTo>
                    <a:cubicBezTo>
                      <a:pt x="26409" y="-1540"/>
                      <a:pt x="24689" y="-1127"/>
                      <a:pt x="23391" y="-382"/>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1198" name="Google Shape;1198;p17"/>
              <p:cNvSpPr/>
              <p:nvPr/>
            </p:nvSpPr>
            <p:spPr>
              <a:xfrm flipH="1" rot="10800000">
                <a:off x="117349" y="7018413"/>
                <a:ext cx="84400" cy="49982"/>
              </a:xfrm>
              <a:custGeom>
                <a:rect b="b" l="l" r="r" t="t"/>
                <a:pathLst>
                  <a:path extrusionOk="0" h="39247" w="66273">
                    <a:moveTo>
                      <a:pt x="24590" y="34509"/>
                    </a:moveTo>
                    <a:lnTo>
                      <a:pt x="-1355" y="19519"/>
                    </a:lnTo>
                    <a:cubicBezTo>
                      <a:pt x="-2099" y="19088"/>
                      <a:pt x="-2529" y="18558"/>
                      <a:pt x="-2529" y="18062"/>
                    </a:cubicBezTo>
                    <a:cubicBezTo>
                      <a:pt x="-2529" y="17582"/>
                      <a:pt x="-2099" y="17044"/>
                      <a:pt x="-1355" y="16613"/>
                    </a:cubicBezTo>
                    <a:lnTo>
                      <a:pt x="24590" y="1631"/>
                    </a:lnTo>
                    <a:cubicBezTo>
                      <a:pt x="26493" y="539"/>
                      <a:pt x="30057" y="539"/>
                      <a:pt x="31951" y="1631"/>
                    </a:cubicBezTo>
                    <a:lnTo>
                      <a:pt x="57897" y="16613"/>
                    </a:lnTo>
                    <a:lnTo>
                      <a:pt x="59071" y="18062"/>
                    </a:lnTo>
                    <a:lnTo>
                      <a:pt x="57897" y="19519"/>
                    </a:lnTo>
                    <a:lnTo>
                      <a:pt x="31951" y="34517"/>
                    </a:lnTo>
                    <a:cubicBezTo>
                      <a:pt x="31000" y="35064"/>
                      <a:pt x="29660" y="35370"/>
                      <a:pt x="28271" y="35370"/>
                    </a:cubicBezTo>
                    <a:cubicBezTo>
                      <a:pt x="26881" y="35370"/>
                      <a:pt x="25541" y="35064"/>
                      <a:pt x="24590" y="34509"/>
                    </a:cubicBezTo>
                    <a:close/>
                    <a:moveTo>
                      <a:pt x="23424" y="-397"/>
                    </a:moveTo>
                    <a:lnTo>
                      <a:pt x="-2521" y="14586"/>
                    </a:lnTo>
                    <a:cubicBezTo>
                      <a:pt x="-4010" y="15446"/>
                      <a:pt x="-4862" y="16721"/>
                      <a:pt x="-4862" y="18062"/>
                    </a:cubicBezTo>
                    <a:cubicBezTo>
                      <a:pt x="-4862" y="19419"/>
                      <a:pt x="-4010" y="20694"/>
                      <a:pt x="-2521" y="21547"/>
                    </a:cubicBezTo>
                    <a:lnTo>
                      <a:pt x="23416" y="36537"/>
                    </a:lnTo>
                    <a:cubicBezTo>
                      <a:pt x="26046" y="38052"/>
                      <a:pt x="30495" y="38060"/>
                      <a:pt x="33118" y="36537"/>
                    </a:cubicBezTo>
                    <a:lnTo>
                      <a:pt x="59071" y="21547"/>
                    </a:lnTo>
                    <a:cubicBezTo>
                      <a:pt x="60560" y="20694"/>
                      <a:pt x="61412" y="19419"/>
                      <a:pt x="61412" y="18062"/>
                    </a:cubicBezTo>
                    <a:cubicBezTo>
                      <a:pt x="61412" y="16721"/>
                      <a:pt x="60560" y="15446"/>
                      <a:pt x="59071" y="14586"/>
                    </a:cubicBezTo>
                    <a:lnTo>
                      <a:pt x="33109" y="-397"/>
                    </a:lnTo>
                    <a:cubicBezTo>
                      <a:pt x="31811" y="-1158"/>
                      <a:pt x="30082" y="-1572"/>
                      <a:pt x="28271" y="-1572"/>
                    </a:cubicBezTo>
                    <a:cubicBezTo>
                      <a:pt x="26459" y="-1572"/>
                      <a:pt x="24739" y="-1158"/>
                      <a:pt x="23424" y="-397"/>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1199" name="Google Shape;1199;p17"/>
              <p:cNvSpPr/>
              <p:nvPr/>
            </p:nvSpPr>
            <p:spPr>
              <a:xfrm flipH="1" rot="10800000">
                <a:off x="-388052" y="6711235"/>
                <a:ext cx="59142" cy="35386"/>
              </a:xfrm>
              <a:custGeom>
                <a:rect b="b" l="l" r="r" t="t"/>
                <a:pathLst>
                  <a:path extrusionOk="0" h="27786" w="46440">
                    <a:moveTo>
                      <a:pt x="5191" y="22707"/>
                    </a:moveTo>
                    <a:lnTo>
                      <a:pt x="-921" y="19181"/>
                    </a:lnTo>
                    <a:cubicBezTo>
                      <a:pt x="-1673" y="18759"/>
                      <a:pt x="-2103" y="18229"/>
                      <a:pt x="-2103" y="17740"/>
                    </a:cubicBezTo>
                    <a:cubicBezTo>
                      <a:pt x="-2103" y="17252"/>
                      <a:pt x="-1673" y="16722"/>
                      <a:pt x="-921" y="16292"/>
                    </a:cubicBezTo>
                    <a:lnTo>
                      <a:pt x="25024" y="1293"/>
                    </a:lnTo>
                    <a:cubicBezTo>
                      <a:pt x="26910" y="193"/>
                      <a:pt x="30483" y="193"/>
                      <a:pt x="32369" y="1293"/>
                    </a:cubicBezTo>
                    <a:lnTo>
                      <a:pt x="38497" y="4828"/>
                    </a:lnTo>
                    <a:cubicBezTo>
                      <a:pt x="39242" y="5258"/>
                      <a:pt x="39672" y="5780"/>
                      <a:pt x="39672" y="6276"/>
                    </a:cubicBezTo>
                    <a:cubicBezTo>
                      <a:pt x="39672" y="6756"/>
                      <a:pt x="39242" y="7294"/>
                      <a:pt x="38497" y="7733"/>
                    </a:cubicBezTo>
                    <a:lnTo>
                      <a:pt x="12544" y="22707"/>
                    </a:lnTo>
                    <a:cubicBezTo>
                      <a:pt x="11601" y="23261"/>
                      <a:pt x="10262" y="23576"/>
                      <a:pt x="8872" y="23576"/>
                    </a:cubicBezTo>
                    <a:cubicBezTo>
                      <a:pt x="7482" y="23576"/>
                      <a:pt x="6134" y="23261"/>
                      <a:pt x="5191" y="22707"/>
                    </a:cubicBezTo>
                    <a:close/>
                    <a:moveTo>
                      <a:pt x="23850" y="-735"/>
                    </a:moveTo>
                    <a:lnTo>
                      <a:pt x="-2095" y="14264"/>
                    </a:lnTo>
                    <a:cubicBezTo>
                      <a:pt x="-3575" y="15116"/>
                      <a:pt x="-4436" y="16391"/>
                      <a:pt x="-4436" y="17732"/>
                    </a:cubicBezTo>
                    <a:cubicBezTo>
                      <a:pt x="-4444" y="19081"/>
                      <a:pt x="-3584" y="20356"/>
                      <a:pt x="-2095" y="21217"/>
                    </a:cubicBezTo>
                    <a:lnTo>
                      <a:pt x="4025" y="24735"/>
                    </a:lnTo>
                    <a:cubicBezTo>
                      <a:pt x="6647" y="26258"/>
                      <a:pt x="11105" y="26258"/>
                      <a:pt x="13710" y="24735"/>
                    </a:cubicBezTo>
                    <a:lnTo>
                      <a:pt x="39664" y="9753"/>
                    </a:lnTo>
                    <a:cubicBezTo>
                      <a:pt x="41161" y="8884"/>
                      <a:pt x="42012" y="7617"/>
                      <a:pt x="42004" y="6268"/>
                    </a:cubicBezTo>
                    <a:cubicBezTo>
                      <a:pt x="42004" y="4927"/>
                      <a:pt x="41152" y="3652"/>
                      <a:pt x="39664" y="2800"/>
                    </a:cubicBezTo>
                    <a:lnTo>
                      <a:pt x="33543" y="-735"/>
                    </a:lnTo>
                    <a:cubicBezTo>
                      <a:pt x="32245" y="-1496"/>
                      <a:pt x="30525" y="-1910"/>
                      <a:pt x="28705" y="-1910"/>
                    </a:cubicBezTo>
                    <a:cubicBezTo>
                      <a:pt x="26885" y="-1910"/>
                      <a:pt x="25157" y="-1496"/>
                      <a:pt x="23850" y="-735"/>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1200" name="Google Shape;1200;p17"/>
              <p:cNvSpPr/>
              <p:nvPr/>
            </p:nvSpPr>
            <p:spPr>
              <a:xfrm flipH="1" rot="10800000">
                <a:off x="-363226" y="6755324"/>
                <a:ext cx="59152" cy="35392"/>
              </a:xfrm>
              <a:custGeom>
                <a:rect b="b" l="l" r="r" t="t"/>
                <a:pathLst>
                  <a:path extrusionOk="0" h="27791" w="46448">
                    <a:moveTo>
                      <a:pt x="5179" y="22771"/>
                    </a:moveTo>
                    <a:lnTo>
                      <a:pt x="-941" y="19236"/>
                    </a:lnTo>
                    <a:cubicBezTo>
                      <a:pt x="-1685" y="18798"/>
                      <a:pt x="-2115" y="18276"/>
                      <a:pt x="-2115" y="17780"/>
                    </a:cubicBezTo>
                    <a:cubicBezTo>
                      <a:pt x="-2115" y="17291"/>
                      <a:pt x="-1685" y="16761"/>
                      <a:pt x="-941" y="16331"/>
                    </a:cubicBezTo>
                    <a:lnTo>
                      <a:pt x="25004" y="1341"/>
                    </a:lnTo>
                    <a:cubicBezTo>
                      <a:pt x="26898" y="240"/>
                      <a:pt x="30479" y="240"/>
                      <a:pt x="32365" y="1341"/>
                    </a:cubicBezTo>
                    <a:lnTo>
                      <a:pt x="38477" y="4867"/>
                    </a:lnTo>
                    <a:cubicBezTo>
                      <a:pt x="39230" y="5306"/>
                      <a:pt x="39660" y="5844"/>
                      <a:pt x="39652" y="6324"/>
                    </a:cubicBezTo>
                    <a:cubicBezTo>
                      <a:pt x="39652" y="6820"/>
                      <a:pt x="39230" y="7334"/>
                      <a:pt x="38477" y="7764"/>
                    </a:cubicBezTo>
                    <a:lnTo>
                      <a:pt x="12532" y="22771"/>
                    </a:lnTo>
                    <a:cubicBezTo>
                      <a:pt x="11589" y="23317"/>
                      <a:pt x="10241" y="23623"/>
                      <a:pt x="8851" y="23623"/>
                    </a:cubicBezTo>
                    <a:cubicBezTo>
                      <a:pt x="7454" y="23623"/>
                      <a:pt x="6122" y="23317"/>
                      <a:pt x="5179" y="22771"/>
                    </a:cubicBezTo>
                    <a:close/>
                    <a:moveTo>
                      <a:pt x="23830" y="-687"/>
                    </a:moveTo>
                    <a:lnTo>
                      <a:pt x="-2099" y="14303"/>
                    </a:lnTo>
                    <a:cubicBezTo>
                      <a:pt x="-3596" y="15164"/>
                      <a:pt x="-4456" y="16430"/>
                      <a:pt x="-4456" y="17780"/>
                    </a:cubicBezTo>
                    <a:cubicBezTo>
                      <a:pt x="-4456" y="19129"/>
                      <a:pt x="-3596" y="20395"/>
                      <a:pt x="-2099" y="21264"/>
                    </a:cubicBezTo>
                    <a:lnTo>
                      <a:pt x="4005" y="24799"/>
                    </a:lnTo>
                    <a:cubicBezTo>
                      <a:pt x="6610" y="26305"/>
                      <a:pt x="11076" y="26305"/>
                      <a:pt x="13706" y="24799"/>
                    </a:cubicBezTo>
                    <a:lnTo>
                      <a:pt x="39643" y="9800"/>
                    </a:lnTo>
                    <a:cubicBezTo>
                      <a:pt x="41132" y="8948"/>
                      <a:pt x="41992" y="7681"/>
                      <a:pt x="41992" y="6332"/>
                    </a:cubicBezTo>
                    <a:cubicBezTo>
                      <a:pt x="42000" y="4983"/>
                      <a:pt x="41140" y="3716"/>
                      <a:pt x="39652" y="2839"/>
                    </a:cubicBezTo>
                    <a:lnTo>
                      <a:pt x="33531" y="-687"/>
                    </a:lnTo>
                    <a:cubicBezTo>
                      <a:pt x="32225" y="-1449"/>
                      <a:pt x="30504" y="-1863"/>
                      <a:pt x="28685" y="-1863"/>
                    </a:cubicBezTo>
                    <a:cubicBezTo>
                      <a:pt x="26873" y="-1863"/>
                      <a:pt x="25153" y="-1449"/>
                      <a:pt x="23830" y="-687"/>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1201" name="Google Shape;1201;p17"/>
              <p:cNvSpPr/>
              <p:nvPr/>
            </p:nvSpPr>
            <p:spPr>
              <a:xfrm flipH="1" rot="10800000">
                <a:off x="-413795" y="6726105"/>
                <a:ext cx="59152" cy="35400"/>
              </a:xfrm>
              <a:custGeom>
                <a:rect b="b" l="l" r="r" t="t"/>
                <a:pathLst>
                  <a:path extrusionOk="0" h="27797" w="46448">
                    <a:moveTo>
                      <a:pt x="5213" y="22739"/>
                    </a:moveTo>
                    <a:lnTo>
                      <a:pt x="-899" y="19205"/>
                    </a:lnTo>
                    <a:cubicBezTo>
                      <a:pt x="-1652" y="18783"/>
                      <a:pt x="-2074" y="18253"/>
                      <a:pt x="-2074" y="17756"/>
                    </a:cubicBezTo>
                    <a:cubicBezTo>
                      <a:pt x="-2074" y="17268"/>
                      <a:pt x="-1652" y="16730"/>
                      <a:pt x="-899" y="16308"/>
                    </a:cubicBezTo>
                    <a:lnTo>
                      <a:pt x="25054" y="1318"/>
                    </a:lnTo>
                    <a:cubicBezTo>
                      <a:pt x="26932" y="217"/>
                      <a:pt x="30505" y="217"/>
                      <a:pt x="32399" y="1318"/>
                    </a:cubicBezTo>
                    <a:lnTo>
                      <a:pt x="38519" y="4844"/>
                    </a:lnTo>
                    <a:lnTo>
                      <a:pt x="39693" y="6301"/>
                    </a:lnTo>
                    <a:lnTo>
                      <a:pt x="38519" y="7758"/>
                    </a:lnTo>
                    <a:lnTo>
                      <a:pt x="12566" y="22739"/>
                    </a:lnTo>
                    <a:cubicBezTo>
                      <a:pt x="11623" y="23286"/>
                      <a:pt x="10283" y="23600"/>
                      <a:pt x="8893" y="23600"/>
                    </a:cubicBezTo>
                    <a:cubicBezTo>
                      <a:pt x="7496" y="23600"/>
                      <a:pt x="6156" y="23286"/>
                      <a:pt x="5213" y="22739"/>
                    </a:cubicBezTo>
                    <a:close/>
                    <a:moveTo>
                      <a:pt x="23880" y="-710"/>
                    </a:moveTo>
                    <a:lnTo>
                      <a:pt x="-2074" y="14280"/>
                    </a:lnTo>
                    <a:cubicBezTo>
                      <a:pt x="-3562" y="15133"/>
                      <a:pt x="-4414" y="16407"/>
                      <a:pt x="-4414" y="17756"/>
                    </a:cubicBezTo>
                    <a:cubicBezTo>
                      <a:pt x="-4414" y="19114"/>
                      <a:pt x="-3562" y="20380"/>
                      <a:pt x="-2074" y="21233"/>
                    </a:cubicBezTo>
                    <a:lnTo>
                      <a:pt x="4038" y="24767"/>
                    </a:lnTo>
                    <a:cubicBezTo>
                      <a:pt x="6660" y="26282"/>
                      <a:pt x="11126" y="26282"/>
                      <a:pt x="13732" y="24767"/>
                    </a:cubicBezTo>
                    <a:lnTo>
                      <a:pt x="39685" y="9785"/>
                    </a:lnTo>
                    <a:cubicBezTo>
                      <a:pt x="41174" y="8916"/>
                      <a:pt x="42034" y="7650"/>
                      <a:pt x="42034" y="6301"/>
                    </a:cubicBezTo>
                    <a:cubicBezTo>
                      <a:pt x="42034" y="4951"/>
                      <a:pt x="41182" y="3685"/>
                      <a:pt x="39685" y="2816"/>
                    </a:cubicBezTo>
                    <a:lnTo>
                      <a:pt x="33582" y="-702"/>
                    </a:lnTo>
                    <a:cubicBezTo>
                      <a:pt x="32266" y="-1472"/>
                      <a:pt x="30546" y="-1894"/>
                      <a:pt x="28727" y="-1894"/>
                    </a:cubicBezTo>
                    <a:cubicBezTo>
                      <a:pt x="26907" y="-1894"/>
                      <a:pt x="25186" y="-1472"/>
                      <a:pt x="23880" y="-710"/>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1202" name="Google Shape;1202;p17"/>
              <p:cNvSpPr/>
              <p:nvPr/>
            </p:nvSpPr>
            <p:spPr>
              <a:xfrm flipH="1" rot="10800000">
                <a:off x="-464364" y="6696882"/>
                <a:ext cx="59141" cy="35392"/>
              </a:xfrm>
              <a:custGeom>
                <a:rect b="b" l="l" r="r" t="t"/>
                <a:pathLst>
                  <a:path extrusionOk="0" h="27791" w="46439">
                    <a:moveTo>
                      <a:pt x="5254" y="22708"/>
                    </a:moveTo>
                    <a:lnTo>
                      <a:pt x="-858" y="19165"/>
                    </a:lnTo>
                    <a:lnTo>
                      <a:pt x="-2032" y="17725"/>
                    </a:lnTo>
                    <a:lnTo>
                      <a:pt x="-858" y="16268"/>
                    </a:lnTo>
                    <a:lnTo>
                      <a:pt x="25088" y="1278"/>
                    </a:lnTo>
                    <a:cubicBezTo>
                      <a:pt x="26973" y="185"/>
                      <a:pt x="30554" y="185"/>
                      <a:pt x="32440" y="1278"/>
                    </a:cubicBezTo>
                    <a:lnTo>
                      <a:pt x="38552" y="4804"/>
                    </a:lnTo>
                    <a:cubicBezTo>
                      <a:pt x="39305" y="5243"/>
                      <a:pt x="39726" y="5773"/>
                      <a:pt x="39726" y="6261"/>
                    </a:cubicBezTo>
                    <a:cubicBezTo>
                      <a:pt x="39726" y="6758"/>
                      <a:pt x="39305" y="7279"/>
                      <a:pt x="38552" y="7710"/>
                    </a:cubicBezTo>
                    <a:lnTo>
                      <a:pt x="12607" y="22708"/>
                    </a:lnTo>
                    <a:cubicBezTo>
                      <a:pt x="11656" y="23254"/>
                      <a:pt x="10316" y="23569"/>
                      <a:pt x="8927" y="23569"/>
                    </a:cubicBezTo>
                    <a:cubicBezTo>
                      <a:pt x="7537" y="23569"/>
                      <a:pt x="6197" y="23254"/>
                      <a:pt x="5254" y="22708"/>
                    </a:cubicBezTo>
                    <a:close/>
                    <a:moveTo>
                      <a:pt x="23913" y="-750"/>
                    </a:moveTo>
                    <a:lnTo>
                      <a:pt x="-2032" y="14240"/>
                    </a:lnTo>
                    <a:cubicBezTo>
                      <a:pt x="-3513" y="15109"/>
                      <a:pt x="-4373" y="16376"/>
                      <a:pt x="-4373" y="17725"/>
                    </a:cubicBezTo>
                    <a:cubicBezTo>
                      <a:pt x="-4373" y="19074"/>
                      <a:pt x="-3513" y="20332"/>
                      <a:pt x="-2032" y="21193"/>
                    </a:cubicBezTo>
                    <a:lnTo>
                      <a:pt x="4080" y="24736"/>
                    </a:lnTo>
                    <a:cubicBezTo>
                      <a:pt x="6702" y="26242"/>
                      <a:pt x="11159" y="26242"/>
                      <a:pt x="13773" y="24736"/>
                    </a:cubicBezTo>
                    <a:lnTo>
                      <a:pt x="39726" y="9737"/>
                    </a:lnTo>
                    <a:cubicBezTo>
                      <a:pt x="41215" y="8885"/>
                      <a:pt x="42067" y="7610"/>
                      <a:pt x="42067" y="6261"/>
                    </a:cubicBezTo>
                    <a:cubicBezTo>
                      <a:pt x="42067" y="4912"/>
                      <a:pt x="41215" y="3645"/>
                      <a:pt x="39726" y="2776"/>
                    </a:cubicBezTo>
                    <a:lnTo>
                      <a:pt x="33615" y="-750"/>
                    </a:lnTo>
                    <a:cubicBezTo>
                      <a:pt x="32308" y="-1503"/>
                      <a:pt x="30587" y="-1925"/>
                      <a:pt x="28768" y="-1925"/>
                    </a:cubicBezTo>
                    <a:cubicBezTo>
                      <a:pt x="26948" y="-1925"/>
                      <a:pt x="25228" y="-1503"/>
                      <a:pt x="23913" y="-750"/>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1203" name="Google Shape;1203;p17"/>
              <p:cNvSpPr/>
              <p:nvPr/>
            </p:nvSpPr>
            <p:spPr>
              <a:xfrm flipH="1" rot="10800000">
                <a:off x="66770" y="6989192"/>
                <a:ext cx="84400" cy="49982"/>
              </a:xfrm>
              <a:custGeom>
                <a:rect b="b" l="l" r="r" t="t"/>
                <a:pathLst>
                  <a:path extrusionOk="0" h="39247" w="66273">
                    <a:moveTo>
                      <a:pt x="24640" y="34477"/>
                    </a:moveTo>
                    <a:lnTo>
                      <a:pt x="-1305" y="19496"/>
                    </a:lnTo>
                    <a:lnTo>
                      <a:pt x="-2480" y="18039"/>
                    </a:lnTo>
                    <a:lnTo>
                      <a:pt x="-1305" y="16590"/>
                    </a:lnTo>
                    <a:lnTo>
                      <a:pt x="24649" y="1592"/>
                    </a:lnTo>
                    <a:cubicBezTo>
                      <a:pt x="26526" y="508"/>
                      <a:pt x="30099" y="499"/>
                      <a:pt x="32001" y="1592"/>
                    </a:cubicBezTo>
                    <a:lnTo>
                      <a:pt x="57946" y="16590"/>
                    </a:lnTo>
                    <a:cubicBezTo>
                      <a:pt x="58691" y="17021"/>
                      <a:pt x="59113" y="17542"/>
                      <a:pt x="59113" y="18039"/>
                    </a:cubicBezTo>
                    <a:cubicBezTo>
                      <a:pt x="59121" y="18527"/>
                      <a:pt x="58691" y="19065"/>
                      <a:pt x="57946" y="19496"/>
                    </a:cubicBezTo>
                    <a:lnTo>
                      <a:pt x="32001" y="34477"/>
                    </a:lnTo>
                    <a:cubicBezTo>
                      <a:pt x="31058" y="35024"/>
                      <a:pt x="29710" y="35347"/>
                      <a:pt x="28321" y="35347"/>
                    </a:cubicBezTo>
                    <a:cubicBezTo>
                      <a:pt x="26931" y="35347"/>
                      <a:pt x="25591" y="35024"/>
                      <a:pt x="24640" y="34477"/>
                    </a:cubicBezTo>
                    <a:close/>
                    <a:moveTo>
                      <a:pt x="23482" y="-436"/>
                    </a:moveTo>
                    <a:lnTo>
                      <a:pt x="-2471" y="14562"/>
                    </a:lnTo>
                    <a:cubicBezTo>
                      <a:pt x="-3968" y="15415"/>
                      <a:pt x="-4820" y="16690"/>
                      <a:pt x="-4820" y="18039"/>
                    </a:cubicBezTo>
                    <a:cubicBezTo>
                      <a:pt x="-4820" y="19388"/>
                      <a:pt x="-3968" y="20654"/>
                      <a:pt x="-2471" y="21524"/>
                    </a:cubicBezTo>
                    <a:lnTo>
                      <a:pt x="23474" y="36506"/>
                    </a:lnTo>
                    <a:cubicBezTo>
                      <a:pt x="26104" y="38028"/>
                      <a:pt x="30554" y="38020"/>
                      <a:pt x="33176" y="36506"/>
                    </a:cubicBezTo>
                    <a:lnTo>
                      <a:pt x="59113" y="21524"/>
                    </a:lnTo>
                    <a:cubicBezTo>
                      <a:pt x="60610" y="20654"/>
                      <a:pt x="61461" y="19388"/>
                      <a:pt x="61453" y="18039"/>
                    </a:cubicBezTo>
                    <a:cubicBezTo>
                      <a:pt x="61453" y="16690"/>
                      <a:pt x="60601" y="15415"/>
                      <a:pt x="59113" y="14562"/>
                    </a:cubicBezTo>
                    <a:lnTo>
                      <a:pt x="33176" y="-436"/>
                    </a:lnTo>
                    <a:cubicBezTo>
                      <a:pt x="31852" y="-1189"/>
                      <a:pt x="30132" y="-1603"/>
                      <a:pt x="28321" y="-1603"/>
                    </a:cubicBezTo>
                    <a:cubicBezTo>
                      <a:pt x="26501" y="-1603"/>
                      <a:pt x="24789" y="-1189"/>
                      <a:pt x="23482" y="-436"/>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1204" name="Google Shape;1204;p17"/>
              <p:cNvSpPr/>
              <p:nvPr/>
            </p:nvSpPr>
            <p:spPr>
              <a:xfrm flipH="1" rot="10800000">
                <a:off x="-211573" y="6828356"/>
                <a:ext cx="312185" cy="181608"/>
              </a:xfrm>
              <a:custGeom>
                <a:rect b="b" l="l" r="r" t="t"/>
                <a:pathLst>
                  <a:path extrusionOk="0" h="142603" w="245135">
                    <a:moveTo>
                      <a:pt x="24775" y="137734"/>
                    </a:moveTo>
                    <a:lnTo>
                      <a:pt x="-1178" y="122744"/>
                    </a:lnTo>
                    <a:lnTo>
                      <a:pt x="-2353" y="121296"/>
                    </a:lnTo>
                    <a:lnTo>
                      <a:pt x="-1170" y="119847"/>
                    </a:lnTo>
                    <a:lnTo>
                      <a:pt x="203630" y="1498"/>
                    </a:lnTo>
                    <a:cubicBezTo>
                      <a:pt x="205515" y="405"/>
                      <a:pt x="209105" y="414"/>
                      <a:pt x="210982" y="1498"/>
                    </a:cubicBezTo>
                    <a:lnTo>
                      <a:pt x="236936" y="16496"/>
                    </a:lnTo>
                    <a:cubicBezTo>
                      <a:pt x="237688" y="16927"/>
                      <a:pt x="238102" y="17456"/>
                      <a:pt x="238102" y="17937"/>
                    </a:cubicBezTo>
                    <a:cubicBezTo>
                      <a:pt x="238110" y="18442"/>
                      <a:pt x="237688" y="18963"/>
                      <a:pt x="236936" y="19402"/>
                    </a:cubicBezTo>
                    <a:lnTo>
                      <a:pt x="32136" y="137734"/>
                    </a:lnTo>
                    <a:cubicBezTo>
                      <a:pt x="31185" y="138280"/>
                      <a:pt x="29845" y="138587"/>
                      <a:pt x="28448" y="138587"/>
                    </a:cubicBezTo>
                    <a:cubicBezTo>
                      <a:pt x="27058" y="138587"/>
                      <a:pt x="25718" y="138280"/>
                      <a:pt x="24775" y="137734"/>
                    </a:cubicBezTo>
                    <a:close/>
                    <a:moveTo>
                      <a:pt x="202455" y="-530"/>
                    </a:moveTo>
                    <a:lnTo>
                      <a:pt x="-2336" y="117819"/>
                    </a:lnTo>
                    <a:cubicBezTo>
                      <a:pt x="-3825" y="118672"/>
                      <a:pt x="-4685" y="119938"/>
                      <a:pt x="-4685" y="121296"/>
                    </a:cubicBezTo>
                    <a:cubicBezTo>
                      <a:pt x="-4693" y="122645"/>
                      <a:pt x="-3833" y="123911"/>
                      <a:pt x="-2353" y="124772"/>
                    </a:cubicBezTo>
                    <a:lnTo>
                      <a:pt x="23601" y="139762"/>
                    </a:lnTo>
                    <a:cubicBezTo>
                      <a:pt x="26223" y="141277"/>
                      <a:pt x="30672" y="141277"/>
                      <a:pt x="33303" y="139762"/>
                    </a:cubicBezTo>
                    <a:lnTo>
                      <a:pt x="238102" y="21421"/>
                    </a:lnTo>
                    <a:cubicBezTo>
                      <a:pt x="239591" y="20560"/>
                      <a:pt x="240451" y="19286"/>
                      <a:pt x="240451" y="17928"/>
                    </a:cubicBezTo>
                    <a:cubicBezTo>
                      <a:pt x="240451" y="16579"/>
                      <a:pt x="239582" y="15321"/>
                      <a:pt x="238102" y="14469"/>
                    </a:cubicBezTo>
                    <a:lnTo>
                      <a:pt x="212157" y="-530"/>
                    </a:lnTo>
                    <a:cubicBezTo>
                      <a:pt x="210841" y="-1283"/>
                      <a:pt x="209121" y="-1705"/>
                      <a:pt x="207310" y="-1705"/>
                    </a:cubicBezTo>
                    <a:cubicBezTo>
                      <a:pt x="205499" y="-1705"/>
                      <a:pt x="203770" y="-1283"/>
                      <a:pt x="202455" y="-530"/>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1205" name="Google Shape;1205;p17"/>
              <p:cNvSpPr/>
              <p:nvPr/>
            </p:nvSpPr>
            <p:spPr>
              <a:xfrm flipH="1" rot="10800000">
                <a:off x="-262005" y="6799218"/>
                <a:ext cx="84410" cy="49981"/>
              </a:xfrm>
              <a:custGeom>
                <a:rect b="b" l="l" r="r" t="t"/>
                <a:pathLst>
                  <a:path extrusionOk="0" h="39246" w="66281">
                    <a:moveTo>
                      <a:pt x="24902" y="34282"/>
                    </a:moveTo>
                    <a:lnTo>
                      <a:pt x="-1035" y="19283"/>
                    </a:lnTo>
                    <a:cubicBezTo>
                      <a:pt x="-1787" y="18853"/>
                      <a:pt x="-2218" y="18331"/>
                      <a:pt x="-2218" y="17835"/>
                    </a:cubicBezTo>
                    <a:cubicBezTo>
                      <a:pt x="-2218" y="17346"/>
                      <a:pt x="-1787" y="16816"/>
                      <a:pt x="-1035" y="16386"/>
                    </a:cubicBezTo>
                    <a:lnTo>
                      <a:pt x="24894" y="1396"/>
                    </a:lnTo>
                    <a:cubicBezTo>
                      <a:pt x="26796" y="303"/>
                      <a:pt x="30377" y="303"/>
                      <a:pt x="32255" y="1396"/>
                    </a:cubicBezTo>
                    <a:lnTo>
                      <a:pt x="58216" y="16386"/>
                    </a:lnTo>
                    <a:lnTo>
                      <a:pt x="59383" y="17835"/>
                    </a:lnTo>
                    <a:lnTo>
                      <a:pt x="58216" y="19283"/>
                    </a:lnTo>
                    <a:lnTo>
                      <a:pt x="32255" y="34282"/>
                    </a:lnTo>
                    <a:cubicBezTo>
                      <a:pt x="31312" y="34828"/>
                      <a:pt x="29980" y="35142"/>
                      <a:pt x="28591" y="35142"/>
                    </a:cubicBezTo>
                    <a:cubicBezTo>
                      <a:pt x="27193" y="35142"/>
                      <a:pt x="25853" y="34828"/>
                      <a:pt x="24902" y="34282"/>
                    </a:cubicBezTo>
                    <a:close/>
                    <a:moveTo>
                      <a:pt x="23736" y="-632"/>
                    </a:moveTo>
                    <a:lnTo>
                      <a:pt x="-2209" y="14358"/>
                    </a:lnTo>
                    <a:cubicBezTo>
                      <a:pt x="-3706" y="15227"/>
                      <a:pt x="-4550" y="16485"/>
                      <a:pt x="-4550" y="17835"/>
                    </a:cubicBezTo>
                    <a:cubicBezTo>
                      <a:pt x="-4550" y="19184"/>
                      <a:pt x="-3706" y="20450"/>
                      <a:pt x="-2209" y="21311"/>
                    </a:cubicBezTo>
                    <a:lnTo>
                      <a:pt x="23744" y="36310"/>
                    </a:lnTo>
                    <a:cubicBezTo>
                      <a:pt x="26350" y="37816"/>
                      <a:pt x="30816" y="37816"/>
                      <a:pt x="33429" y="36310"/>
                    </a:cubicBezTo>
                    <a:lnTo>
                      <a:pt x="59383" y="21311"/>
                    </a:lnTo>
                    <a:cubicBezTo>
                      <a:pt x="60872" y="20450"/>
                      <a:pt x="61731" y="19184"/>
                      <a:pt x="61731" y="17835"/>
                    </a:cubicBezTo>
                    <a:cubicBezTo>
                      <a:pt x="61731" y="16485"/>
                      <a:pt x="60872" y="15227"/>
                      <a:pt x="59383" y="14358"/>
                    </a:cubicBezTo>
                    <a:lnTo>
                      <a:pt x="33429" y="-632"/>
                    </a:lnTo>
                    <a:cubicBezTo>
                      <a:pt x="32122" y="-1394"/>
                      <a:pt x="30402" y="-1807"/>
                      <a:pt x="28591" y="-1807"/>
                    </a:cubicBezTo>
                    <a:cubicBezTo>
                      <a:pt x="26772" y="-1807"/>
                      <a:pt x="25043" y="-1394"/>
                      <a:pt x="23736" y="-632"/>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1206" name="Google Shape;1206;p17"/>
              <p:cNvSpPr/>
              <p:nvPr/>
            </p:nvSpPr>
            <p:spPr>
              <a:xfrm flipH="1" rot="10800000">
                <a:off x="-312584" y="6769988"/>
                <a:ext cx="84410" cy="49978"/>
              </a:xfrm>
              <a:custGeom>
                <a:rect b="b" l="l" r="r" t="t"/>
                <a:pathLst>
                  <a:path extrusionOk="0" h="39244" w="66281">
                    <a:moveTo>
                      <a:pt x="24952" y="34242"/>
                    </a:moveTo>
                    <a:lnTo>
                      <a:pt x="-993" y="19243"/>
                    </a:lnTo>
                    <a:lnTo>
                      <a:pt x="-2167" y="17803"/>
                    </a:lnTo>
                    <a:lnTo>
                      <a:pt x="-993" y="16355"/>
                    </a:lnTo>
                    <a:lnTo>
                      <a:pt x="24952" y="1356"/>
                    </a:lnTo>
                    <a:cubicBezTo>
                      <a:pt x="26846" y="264"/>
                      <a:pt x="30427" y="264"/>
                      <a:pt x="32305" y="1348"/>
                    </a:cubicBezTo>
                    <a:lnTo>
                      <a:pt x="58258" y="16355"/>
                    </a:lnTo>
                    <a:lnTo>
                      <a:pt x="59433" y="17803"/>
                    </a:lnTo>
                    <a:lnTo>
                      <a:pt x="58258" y="19243"/>
                    </a:lnTo>
                    <a:lnTo>
                      <a:pt x="32313" y="34242"/>
                    </a:lnTo>
                    <a:cubicBezTo>
                      <a:pt x="31370" y="34788"/>
                      <a:pt x="30022" y="35095"/>
                      <a:pt x="28632" y="35095"/>
                    </a:cubicBezTo>
                    <a:cubicBezTo>
                      <a:pt x="27235" y="35095"/>
                      <a:pt x="25895" y="34788"/>
                      <a:pt x="24952" y="34242"/>
                    </a:cubicBezTo>
                    <a:close/>
                    <a:moveTo>
                      <a:pt x="23777" y="-672"/>
                    </a:moveTo>
                    <a:lnTo>
                      <a:pt x="-2167" y="14327"/>
                    </a:lnTo>
                    <a:cubicBezTo>
                      <a:pt x="-3648" y="15188"/>
                      <a:pt x="-4508" y="16454"/>
                      <a:pt x="-4508" y="17803"/>
                    </a:cubicBezTo>
                    <a:cubicBezTo>
                      <a:pt x="-4508" y="19152"/>
                      <a:pt x="-3648" y="20419"/>
                      <a:pt x="-2167" y="21280"/>
                    </a:cubicBezTo>
                    <a:lnTo>
                      <a:pt x="23777" y="36270"/>
                    </a:lnTo>
                    <a:cubicBezTo>
                      <a:pt x="26416" y="37785"/>
                      <a:pt x="30866" y="37785"/>
                      <a:pt x="33487" y="36270"/>
                    </a:cubicBezTo>
                    <a:lnTo>
                      <a:pt x="59433" y="21280"/>
                    </a:lnTo>
                    <a:cubicBezTo>
                      <a:pt x="60913" y="20419"/>
                      <a:pt x="61773" y="19152"/>
                      <a:pt x="61773" y="17803"/>
                    </a:cubicBezTo>
                    <a:cubicBezTo>
                      <a:pt x="61773" y="16454"/>
                      <a:pt x="60913" y="15188"/>
                      <a:pt x="59433" y="14327"/>
                    </a:cubicBezTo>
                    <a:lnTo>
                      <a:pt x="33479" y="-680"/>
                    </a:lnTo>
                    <a:cubicBezTo>
                      <a:pt x="32164" y="-1433"/>
                      <a:pt x="30452" y="-1839"/>
                      <a:pt x="28632" y="-1839"/>
                    </a:cubicBezTo>
                    <a:cubicBezTo>
                      <a:pt x="26813" y="-1839"/>
                      <a:pt x="25093" y="-1433"/>
                      <a:pt x="23777" y="-672"/>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1207" name="Google Shape;1207;p17"/>
              <p:cNvSpPr/>
              <p:nvPr/>
            </p:nvSpPr>
            <p:spPr>
              <a:xfrm flipH="1" rot="10800000">
                <a:off x="294682" y="6945001"/>
                <a:ext cx="84420" cy="49996"/>
              </a:xfrm>
              <a:custGeom>
                <a:rect b="b" l="l" r="r" t="t"/>
                <a:pathLst>
                  <a:path extrusionOk="0" h="39258" w="66289">
                    <a:moveTo>
                      <a:pt x="24461" y="34438"/>
                    </a:moveTo>
                    <a:lnTo>
                      <a:pt x="-1485" y="19456"/>
                    </a:lnTo>
                    <a:cubicBezTo>
                      <a:pt x="-2237" y="19018"/>
                      <a:pt x="-2659" y="18488"/>
                      <a:pt x="-2659" y="17991"/>
                    </a:cubicBezTo>
                    <a:lnTo>
                      <a:pt x="-1493" y="16543"/>
                    </a:lnTo>
                    <a:lnTo>
                      <a:pt x="24469" y="1553"/>
                    </a:lnTo>
                    <a:cubicBezTo>
                      <a:pt x="26338" y="452"/>
                      <a:pt x="29919" y="443"/>
                      <a:pt x="31822" y="1561"/>
                    </a:cubicBezTo>
                    <a:lnTo>
                      <a:pt x="57767" y="16543"/>
                    </a:lnTo>
                    <a:lnTo>
                      <a:pt x="58941" y="17991"/>
                    </a:lnTo>
                    <a:lnTo>
                      <a:pt x="57767" y="19448"/>
                    </a:lnTo>
                    <a:lnTo>
                      <a:pt x="31822" y="34438"/>
                    </a:lnTo>
                    <a:cubicBezTo>
                      <a:pt x="30870" y="34993"/>
                      <a:pt x="29531" y="35308"/>
                      <a:pt x="28141" y="35308"/>
                    </a:cubicBezTo>
                    <a:cubicBezTo>
                      <a:pt x="26743" y="35308"/>
                      <a:pt x="25404" y="34993"/>
                      <a:pt x="24461" y="34438"/>
                    </a:cubicBezTo>
                    <a:close/>
                    <a:moveTo>
                      <a:pt x="23286" y="-467"/>
                    </a:moveTo>
                    <a:lnTo>
                      <a:pt x="-2659" y="14515"/>
                    </a:lnTo>
                    <a:cubicBezTo>
                      <a:pt x="-4148" y="15384"/>
                      <a:pt x="-5008" y="16650"/>
                      <a:pt x="-5008" y="17991"/>
                    </a:cubicBezTo>
                    <a:cubicBezTo>
                      <a:pt x="-5008" y="19341"/>
                      <a:pt x="-4148" y="20615"/>
                      <a:pt x="-2659" y="21476"/>
                    </a:cubicBezTo>
                    <a:lnTo>
                      <a:pt x="23286" y="36475"/>
                    </a:lnTo>
                    <a:cubicBezTo>
                      <a:pt x="25900" y="37981"/>
                      <a:pt x="30374" y="37989"/>
                      <a:pt x="32988" y="36475"/>
                    </a:cubicBezTo>
                    <a:lnTo>
                      <a:pt x="58941" y="21476"/>
                    </a:lnTo>
                    <a:cubicBezTo>
                      <a:pt x="60430" y="20615"/>
                      <a:pt x="61282" y="19341"/>
                      <a:pt x="61282" y="17991"/>
                    </a:cubicBezTo>
                    <a:cubicBezTo>
                      <a:pt x="61282" y="16650"/>
                      <a:pt x="60430" y="15384"/>
                      <a:pt x="58941" y="14515"/>
                    </a:cubicBezTo>
                    <a:lnTo>
                      <a:pt x="32988" y="-467"/>
                    </a:lnTo>
                    <a:cubicBezTo>
                      <a:pt x="31681" y="-1229"/>
                      <a:pt x="29961" y="-1651"/>
                      <a:pt x="28141" y="-1651"/>
                    </a:cubicBezTo>
                    <a:cubicBezTo>
                      <a:pt x="26322" y="-1651"/>
                      <a:pt x="24601" y="-1229"/>
                      <a:pt x="23286" y="-467"/>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1208" name="Google Shape;1208;p17"/>
              <p:cNvSpPr/>
              <p:nvPr/>
            </p:nvSpPr>
            <p:spPr>
              <a:xfrm flipH="1" rot="10800000">
                <a:off x="345397" y="6974294"/>
                <a:ext cx="109690" cy="64606"/>
              </a:xfrm>
              <a:custGeom>
                <a:rect b="b" l="l" r="r" t="t"/>
                <a:pathLst>
                  <a:path extrusionOk="0" h="50730" w="86131">
                    <a:moveTo>
                      <a:pt x="24400" y="45950"/>
                    </a:moveTo>
                    <a:lnTo>
                      <a:pt x="-1553" y="30951"/>
                    </a:lnTo>
                    <a:lnTo>
                      <a:pt x="-2728" y="29511"/>
                    </a:lnTo>
                    <a:cubicBezTo>
                      <a:pt x="-2728" y="29015"/>
                      <a:pt x="-2289" y="28485"/>
                      <a:pt x="-1537" y="28054"/>
                    </a:cubicBezTo>
                    <a:lnTo>
                      <a:pt x="44258" y="1592"/>
                    </a:lnTo>
                    <a:cubicBezTo>
                      <a:pt x="46136" y="499"/>
                      <a:pt x="49717" y="491"/>
                      <a:pt x="51603" y="1600"/>
                    </a:cubicBezTo>
                    <a:lnTo>
                      <a:pt x="77556" y="16574"/>
                    </a:lnTo>
                    <a:lnTo>
                      <a:pt x="78731" y="18039"/>
                    </a:lnTo>
                    <a:lnTo>
                      <a:pt x="77556" y="19479"/>
                    </a:lnTo>
                    <a:lnTo>
                      <a:pt x="31761" y="45950"/>
                    </a:lnTo>
                    <a:cubicBezTo>
                      <a:pt x="30810" y="46505"/>
                      <a:pt x="29470" y="46819"/>
                      <a:pt x="28081" y="46819"/>
                    </a:cubicBezTo>
                    <a:cubicBezTo>
                      <a:pt x="26691" y="46819"/>
                      <a:pt x="25352" y="46505"/>
                      <a:pt x="24400" y="45950"/>
                    </a:cubicBezTo>
                    <a:close/>
                    <a:moveTo>
                      <a:pt x="43084" y="-428"/>
                    </a:moveTo>
                    <a:lnTo>
                      <a:pt x="-2711" y="26026"/>
                    </a:lnTo>
                    <a:cubicBezTo>
                      <a:pt x="-4208" y="26887"/>
                      <a:pt x="-5060" y="28162"/>
                      <a:pt x="-5060" y="29511"/>
                    </a:cubicBezTo>
                    <a:cubicBezTo>
                      <a:pt x="-5060" y="30852"/>
                      <a:pt x="-4208" y="32119"/>
                      <a:pt x="-2719" y="32980"/>
                    </a:cubicBezTo>
                    <a:lnTo>
                      <a:pt x="23234" y="47986"/>
                    </a:lnTo>
                    <a:cubicBezTo>
                      <a:pt x="25848" y="49493"/>
                      <a:pt x="30305" y="49501"/>
                      <a:pt x="32928" y="47986"/>
                    </a:cubicBezTo>
                    <a:lnTo>
                      <a:pt x="78731" y="21507"/>
                    </a:lnTo>
                    <a:cubicBezTo>
                      <a:pt x="80211" y="20654"/>
                      <a:pt x="81071" y="19380"/>
                      <a:pt x="81071" y="18039"/>
                    </a:cubicBezTo>
                    <a:cubicBezTo>
                      <a:pt x="81071" y="16690"/>
                      <a:pt x="80211" y="15423"/>
                      <a:pt x="78731" y="14554"/>
                    </a:cubicBezTo>
                    <a:lnTo>
                      <a:pt x="52785" y="-428"/>
                    </a:lnTo>
                    <a:cubicBezTo>
                      <a:pt x="51470" y="-1189"/>
                      <a:pt x="49750" y="-1611"/>
                      <a:pt x="47930" y="-1611"/>
                    </a:cubicBezTo>
                    <a:cubicBezTo>
                      <a:pt x="46103" y="-1611"/>
                      <a:pt x="44382" y="-1189"/>
                      <a:pt x="43084" y="-428"/>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1209" name="Google Shape;1209;p17"/>
              <p:cNvSpPr/>
              <p:nvPr/>
            </p:nvSpPr>
            <p:spPr>
              <a:xfrm flipH="1" rot="10800000">
                <a:off x="244123" y="6915786"/>
                <a:ext cx="84400" cy="49978"/>
              </a:xfrm>
              <a:custGeom>
                <a:rect b="b" l="l" r="r" t="t"/>
                <a:pathLst>
                  <a:path extrusionOk="0" h="39244" w="66273">
                    <a:moveTo>
                      <a:pt x="24494" y="34399"/>
                    </a:moveTo>
                    <a:lnTo>
                      <a:pt x="-1460" y="19400"/>
                    </a:lnTo>
                    <a:lnTo>
                      <a:pt x="-2634" y="17968"/>
                    </a:lnTo>
                    <a:lnTo>
                      <a:pt x="-1460" y="16511"/>
                    </a:lnTo>
                    <a:lnTo>
                      <a:pt x="24494" y="1513"/>
                    </a:lnTo>
                    <a:cubicBezTo>
                      <a:pt x="26380" y="412"/>
                      <a:pt x="29944" y="412"/>
                      <a:pt x="31847" y="1513"/>
                    </a:cubicBezTo>
                    <a:lnTo>
                      <a:pt x="57800" y="16511"/>
                    </a:lnTo>
                    <a:lnTo>
                      <a:pt x="58966" y="17968"/>
                    </a:lnTo>
                    <a:lnTo>
                      <a:pt x="57800" y="19400"/>
                    </a:lnTo>
                    <a:lnTo>
                      <a:pt x="31847" y="34399"/>
                    </a:lnTo>
                    <a:cubicBezTo>
                      <a:pt x="30904" y="34945"/>
                      <a:pt x="29556" y="35260"/>
                      <a:pt x="28174" y="35260"/>
                    </a:cubicBezTo>
                    <a:cubicBezTo>
                      <a:pt x="26777" y="35260"/>
                      <a:pt x="25437" y="34945"/>
                      <a:pt x="24494" y="34399"/>
                    </a:cubicBezTo>
                    <a:close/>
                    <a:moveTo>
                      <a:pt x="23328" y="-515"/>
                    </a:moveTo>
                    <a:lnTo>
                      <a:pt x="-2626" y="14483"/>
                    </a:lnTo>
                    <a:cubicBezTo>
                      <a:pt x="-4114" y="15336"/>
                      <a:pt x="-4966" y="16611"/>
                      <a:pt x="-4966" y="17968"/>
                    </a:cubicBezTo>
                    <a:cubicBezTo>
                      <a:pt x="-4966" y="19309"/>
                      <a:pt x="-4114" y="20584"/>
                      <a:pt x="-2626" y="21437"/>
                    </a:cubicBezTo>
                    <a:lnTo>
                      <a:pt x="23328" y="36427"/>
                    </a:lnTo>
                    <a:cubicBezTo>
                      <a:pt x="25933" y="37941"/>
                      <a:pt x="30399" y="37941"/>
                      <a:pt x="33004" y="36427"/>
                    </a:cubicBezTo>
                    <a:lnTo>
                      <a:pt x="58966" y="21437"/>
                    </a:lnTo>
                    <a:cubicBezTo>
                      <a:pt x="60455" y="20584"/>
                      <a:pt x="61307" y="19309"/>
                      <a:pt x="61307" y="17968"/>
                    </a:cubicBezTo>
                    <a:cubicBezTo>
                      <a:pt x="61307" y="16611"/>
                      <a:pt x="60455" y="15336"/>
                      <a:pt x="58966" y="14483"/>
                    </a:cubicBezTo>
                    <a:lnTo>
                      <a:pt x="33004" y="-507"/>
                    </a:lnTo>
                    <a:cubicBezTo>
                      <a:pt x="31706" y="-1268"/>
                      <a:pt x="29986" y="-1682"/>
                      <a:pt x="28174" y="-1682"/>
                    </a:cubicBezTo>
                    <a:cubicBezTo>
                      <a:pt x="26355" y="-1682"/>
                      <a:pt x="24635" y="-1268"/>
                      <a:pt x="23328" y="-515"/>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1210" name="Google Shape;1210;p17"/>
              <p:cNvSpPr/>
              <p:nvPr/>
            </p:nvSpPr>
            <p:spPr>
              <a:xfrm flipH="1" rot="10800000">
                <a:off x="193544" y="6886563"/>
                <a:ext cx="84420" cy="49992"/>
              </a:xfrm>
              <a:custGeom>
                <a:rect b="b" l="l" r="r" t="t"/>
                <a:pathLst>
                  <a:path extrusionOk="0" h="39255" w="66289">
                    <a:moveTo>
                      <a:pt x="24536" y="34376"/>
                    </a:moveTo>
                    <a:lnTo>
                      <a:pt x="-1410" y="19377"/>
                    </a:lnTo>
                    <a:lnTo>
                      <a:pt x="-2592" y="17937"/>
                    </a:lnTo>
                    <a:lnTo>
                      <a:pt x="-1410" y="16480"/>
                    </a:lnTo>
                    <a:lnTo>
                      <a:pt x="24536" y="1490"/>
                    </a:lnTo>
                    <a:cubicBezTo>
                      <a:pt x="26429" y="389"/>
                      <a:pt x="30011" y="389"/>
                      <a:pt x="31897" y="1490"/>
                    </a:cubicBezTo>
                    <a:lnTo>
                      <a:pt x="57842" y="16480"/>
                    </a:lnTo>
                    <a:cubicBezTo>
                      <a:pt x="58594" y="16919"/>
                      <a:pt x="59016" y="17449"/>
                      <a:pt x="59016" y="17937"/>
                    </a:cubicBezTo>
                    <a:cubicBezTo>
                      <a:pt x="59016" y="18433"/>
                      <a:pt x="58594" y="18947"/>
                      <a:pt x="57842" y="19377"/>
                    </a:cubicBezTo>
                    <a:lnTo>
                      <a:pt x="31897" y="34376"/>
                    </a:lnTo>
                    <a:cubicBezTo>
                      <a:pt x="30954" y="34930"/>
                      <a:pt x="29614" y="35236"/>
                      <a:pt x="28225" y="35236"/>
                    </a:cubicBezTo>
                    <a:cubicBezTo>
                      <a:pt x="26826" y="35236"/>
                      <a:pt x="25487" y="34930"/>
                      <a:pt x="24536" y="34376"/>
                    </a:cubicBezTo>
                    <a:close/>
                    <a:moveTo>
                      <a:pt x="23369" y="-538"/>
                    </a:moveTo>
                    <a:lnTo>
                      <a:pt x="-2576" y="14460"/>
                    </a:lnTo>
                    <a:cubicBezTo>
                      <a:pt x="-4073" y="15329"/>
                      <a:pt x="-4925" y="16596"/>
                      <a:pt x="-4925" y="17945"/>
                    </a:cubicBezTo>
                    <a:cubicBezTo>
                      <a:pt x="-4925" y="19286"/>
                      <a:pt x="-4064" y="20553"/>
                      <a:pt x="-2576" y="21405"/>
                    </a:cubicBezTo>
                    <a:lnTo>
                      <a:pt x="23369" y="36412"/>
                    </a:lnTo>
                    <a:cubicBezTo>
                      <a:pt x="25983" y="37918"/>
                      <a:pt x="30449" y="37918"/>
                      <a:pt x="33071" y="36412"/>
                    </a:cubicBezTo>
                    <a:lnTo>
                      <a:pt x="59000" y="21405"/>
                    </a:lnTo>
                    <a:cubicBezTo>
                      <a:pt x="60497" y="20553"/>
                      <a:pt x="61365" y="19286"/>
                      <a:pt x="61365" y="17945"/>
                    </a:cubicBezTo>
                    <a:cubicBezTo>
                      <a:pt x="61365" y="16596"/>
                      <a:pt x="60505" y="15329"/>
                      <a:pt x="59008" y="14452"/>
                    </a:cubicBezTo>
                    <a:lnTo>
                      <a:pt x="33071" y="-538"/>
                    </a:lnTo>
                    <a:cubicBezTo>
                      <a:pt x="31756" y="-1291"/>
                      <a:pt x="30036" y="-1714"/>
                      <a:pt x="28225" y="-1714"/>
                    </a:cubicBezTo>
                    <a:cubicBezTo>
                      <a:pt x="26397" y="-1714"/>
                      <a:pt x="24676" y="-1291"/>
                      <a:pt x="23369" y="-538"/>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1211" name="Google Shape;1211;p17"/>
              <p:cNvSpPr/>
              <p:nvPr/>
            </p:nvSpPr>
            <p:spPr>
              <a:xfrm flipH="1" rot="10800000">
                <a:off x="142976" y="6857334"/>
                <a:ext cx="84410" cy="49990"/>
              </a:xfrm>
              <a:custGeom>
                <a:rect b="b" l="l" r="r" t="t"/>
                <a:pathLst>
                  <a:path extrusionOk="0" h="39253" w="66281">
                    <a:moveTo>
                      <a:pt x="24586" y="34344"/>
                    </a:moveTo>
                    <a:lnTo>
                      <a:pt x="-1368" y="19346"/>
                    </a:lnTo>
                    <a:cubicBezTo>
                      <a:pt x="-2120" y="18924"/>
                      <a:pt x="-2542" y="18385"/>
                      <a:pt x="-2542" y="17906"/>
                    </a:cubicBezTo>
                    <a:cubicBezTo>
                      <a:pt x="-2542" y="17409"/>
                      <a:pt x="-2120" y="16871"/>
                      <a:pt x="-1368" y="16449"/>
                    </a:cubicBezTo>
                    <a:lnTo>
                      <a:pt x="24586" y="1458"/>
                    </a:lnTo>
                    <a:cubicBezTo>
                      <a:pt x="26471" y="357"/>
                      <a:pt x="30036" y="357"/>
                      <a:pt x="31938" y="1458"/>
                    </a:cubicBezTo>
                    <a:lnTo>
                      <a:pt x="57884" y="16449"/>
                    </a:lnTo>
                    <a:cubicBezTo>
                      <a:pt x="58636" y="16871"/>
                      <a:pt x="59066" y="17409"/>
                      <a:pt x="59066" y="17906"/>
                    </a:cubicBezTo>
                    <a:cubicBezTo>
                      <a:pt x="59066" y="18385"/>
                      <a:pt x="58636" y="18924"/>
                      <a:pt x="57884" y="19346"/>
                    </a:cubicBezTo>
                    <a:lnTo>
                      <a:pt x="31938" y="34344"/>
                    </a:lnTo>
                    <a:cubicBezTo>
                      <a:pt x="30987" y="34890"/>
                      <a:pt x="29647" y="35197"/>
                      <a:pt x="28258" y="35197"/>
                    </a:cubicBezTo>
                    <a:cubicBezTo>
                      <a:pt x="26860" y="35197"/>
                      <a:pt x="25520" y="34890"/>
                      <a:pt x="24586" y="34344"/>
                    </a:cubicBezTo>
                    <a:close/>
                    <a:moveTo>
                      <a:pt x="23411" y="-569"/>
                    </a:moveTo>
                    <a:lnTo>
                      <a:pt x="-2542" y="14421"/>
                    </a:lnTo>
                    <a:cubicBezTo>
                      <a:pt x="-4023" y="15273"/>
                      <a:pt x="-4883" y="16540"/>
                      <a:pt x="-4883" y="17906"/>
                    </a:cubicBezTo>
                    <a:cubicBezTo>
                      <a:pt x="-4883" y="19255"/>
                      <a:pt x="-4023" y="20521"/>
                      <a:pt x="-2542" y="21374"/>
                    </a:cubicBezTo>
                    <a:lnTo>
                      <a:pt x="23411" y="36372"/>
                    </a:lnTo>
                    <a:cubicBezTo>
                      <a:pt x="26025" y="37887"/>
                      <a:pt x="30491" y="37887"/>
                      <a:pt x="33105" y="36372"/>
                    </a:cubicBezTo>
                    <a:lnTo>
                      <a:pt x="59058" y="21374"/>
                    </a:lnTo>
                    <a:cubicBezTo>
                      <a:pt x="60538" y="20521"/>
                      <a:pt x="61399" y="19255"/>
                      <a:pt x="61399" y="17906"/>
                    </a:cubicBezTo>
                    <a:cubicBezTo>
                      <a:pt x="61399" y="16540"/>
                      <a:pt x="60538" y="15273"/>
                      <a:pt x="59058" y="14421"/>
                    </a:cubicBezTo>
                    <a:lnTo>
                      <a:pt x="33105" y="-561"/>
                    </a:lnTo>
                    <a:cubicBezTo>
                      <a:pt x="31798" y="-1331"/>
                      <a:pt x="30077" y="-1745"/>
                      <a:pt x="28258" y="-1745"/>
                    </a:cubicBezTo>
                    <a:cubicBezTo>
                      <a:pt x="26438" y="-1745"/>
                      <a:pt x="24710" y="-1331"/>
                      <a:pt x="23411" y="-569"/>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1212" name="Google Shape;1212;p17"/>
              <p:cNvSpPr/>
              <p:nvPr/>
            </p:nvSpPr>
            <p:spPr>
              <a:xfrm flipH="1" rot="10800000">
                <a:off x="92397" y="6828122"/>
                <a:ext cx="84422" cy="49981"/>
              </a:xfrm>
              <a:custGeom>
                <a:rect b="b" l="l" r="r" t="t"/>
                <a:pathLst>
                  <a:path extrusionOk="0" h="39246" w="66290">
                    <a:moveTo>
                      <a:pt x="24628" y="34313"/>
                    </a:moveTo>
                    <a:lnTo>
                      <a:pt x="-1318" y="19314"/>
                    </a:lnTo>
                    <a:cubicBezTo>
                      <a:pt x="-2071" y="18884"/>
                      <a:pt x="-2492" y="18354"/>
                      <a:pt x="-2492" y="17857"/>
                    </a:cubicBezTo>
                    <a:cubicBezTo>
                      <a:pt x="-2492" y="17369"/>
                      <a:pt x="-2071" y="16848"/>
                      <a:pt x="-1318" y="16417"/>
                    </a:cubicBezTo>
                    <a:lnTo>
                      <a:pt x="24636" y="1427"/>
                    </a:lnTo>
                    <a:cubicBezTo>
                      <a:pt x="26513" y="326"/>
                      <a:pt x="30086" y="326"/>
                      <a:pt x="31988" y="1427"/>
                    </a:cubicBezTo>
                    <a:lnTo>
                      <a:pt x="57934" y="16417"/>
                    </a:lnTo>
                    <a:lnTo>
                      <a:pt x="59108" y="17857"/>
                    </a:lnTo>
                    <a:lnTo>
                      <a:pt x="57934" y="19314"/>
                    </a:lnTo>
                    <a:lnTo>
                      <a:pt x="31988" y="34313"/>
                    </a:lnTo>
                    <a:cubicBezTo>
                      <a:pt x="31037" y="34859"/>
                      <a:pt x="29697" y="35165"/>
                      <a:pt x="28300" y="35165"/>
                    </a:cubicBezTo>
                    <a:cubicBezTo>
                      <a:pt x="26910" y="35165"/>
                      <a:pt x="25570" y="34859"/>
                      <a:pt x="24628" y="34313"/>
                    </a:cubicBezTo>
                    <a:close/>
                    <a:moveTo>
                      <a:pt x="23453" y="-601"/>
                    </a:moveTo>
                    <a:lnTo>
                      <a:pt x="-2484" y="14389"/>
                    </a:lnTo>
                    <a:cubicBezTo>
                      <a:pt x="-3973" y="15242"/>
                      <a:pt x="-4841" y="16508"/>
                      <a:pt x="-4841" y="17857"/>
                    </a:cubicBezTo>
                    <a:cubicBezTo>
                      <a:pt x="-4841" y="19206"/>
                      <a:pt x="-3981" y="20481"/>
                      <a:pt x="-2484" y="21342"/>
                    </a:cubicBezTo>
                    <a:lnTo>
                      <a:pt x="23461" y="36340"/>
                    </a:lnTo>
                    <a:cubicBezTo>
                      <a:pt x="26075" y="37847"/>
                      <a:pt x="30533" y="37847"/>
                      <a:pt x="33146" y="36340"/>
                    </a:cubicBezTo>
                    <a:lnTo>
                      <a:pt x="59108" y="21342"/>
                    </a:lnTo>
                    <a:cubicBezTo>
                      <a:pt x="60597" y="20473"/>
                      <a:pt x="61449" y="19206"/>
                      <a:pt x="61449" y="17857"/>
                    </a:cubicBezTo>
                    <a:cubicBezTo>
                      <a:pt x="61440" y="16508"/>
                      <a:pt x="60597" y="15250"/>
                      <a:pt x="59100" y="14389"/>
                    </a:cubicBezTo>
                    <a:lnTo>
                      <a:pt x="33154" y="-593"/>
                    </a:lnTo>
                    <a:cubicBezTo>
                      <a:pt x="31848" y="-1363"/>
                      <a:pt x="30119" y="-1776"/>
                      <a:pt x="28300" y="-1776"/>
                    </a:cubicBezTo>
                    <a:cubicBezTo>
                      <a:pt x="26480" y="-1776"/>
                      <a:pt x="24760" y="-1363"/>
                      <a:pt x="23453" y="-601"/>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1213" name="Google Shape;1213;p17"/>
              <p:cNvSpPr/>
              <p:nvPr/>
            </p:nvSpPr>
            <p:spPr>
              <a:xfrm flipH="1" rot="10800000">
                <a:off x="41838" y="6798894"/>
                <a:ext cx="84400" cy="49990"/>
              </a:xfrm>
              <a:custGeom>
                <a:rect b="b" l="l" r="r" t="t"/>
                <a:pathLst>
                  <a:path extrusionOk="0" h="39253" w="66273">
                    <a:moveTo>
                      <a:pt x="24653" y="34281"/>
                    </a:moveTo>
                    <a:lnTo>
                      <a:pt x="-1293" y="19283"/>
                    </a:lnTo>
                    <a:lnTo>
                      <a:pt x="-2459" y="17834"/>
                    </a:lnTo>
                    <a:lnTo>
                      <a:pt x="-1293" y="16386"/>
                    </a:lnTo>
                    <a:lnTo>
                      <a:pt x="24653" y="1395"/>
                    </a:lnTo>
                    <a:cubicBezTo>
                      <a:pt x="26547" y="295"/>
                      <a:pt x="30119" y="303"/>
                      <a:pt x="32013" y="1395"/>
                    </a:cubicBezTo>
                    <a:lnTo>
                      <a:pt x="57959" y="16386"/>
                    </a:lnTo>
                    <a:lnTo>
                      <a:pt x="59133" y="17834"/>
                    </a:lnTo>
                    <a:lnTo>
                      <a:pt x="57959" y="19283"/>
                    </a:lnTo>
                    <a:lnTo>
                      <a:pt x="32013" y="34281"/>
                    </a:lnTo>
                    <a:cubicBezTo>
                      <a:pt x="31070" y="34828"/>
                      <a:pt x="29722" y="35134"/>
                      <a:pt x="28325" y="35134"/>
                    </a:cubicBezTo>
                    <a:cubicBezTo>
                      <a:pt x="26935" y="35134"/>
                      <a:pt x="25595" y="34828"/>
                      <a:pt x="24653" y="34281"/>
                    </a:cubicBezTo>
                    <a:close/>
                    <a:moveTo>
                      <a:pt x="23486" y="-633"/>
                    </a:moveTo>
                    <a:lnTo>
                      <a:pt x="-2459" y="14366"/>
                    </a:lnTo>
                    <a:cubicBezTo>
                      <a:pt x="-3948" y="15218"/>
                      <a:pt x="-4800" y="16485"/>
                      <a:pt x="-4800" y="17834"/>
                    </a:cubicBezTo>
                    <a:cubicBezTo>
                      <a:pt x="-4800" y="19192"/>
                      <a:pt x="-3948" y="20458"/>
                      <a:pt x="-2459" y="21311"/>
                    </a:cubicBezTo>
                    <a:lnTo>
                      <a:pt x="23486" y="36309"/>
                    </a:lnTo>
                    <a:cubicBezTo>
                      <a:pt x="26100" y="37824"/>
                      <a:pt x="30574" y="37824"/>
                      <a:pt x="33179" y="36309"/>
                    </a:cubicBezTo>
                    <a:lnTo>
                      <a:pt x="59125" y="21311"/>
                    </a:lnTo>
                    <a:cubicBezTo>
                      <a:pt x="60622" y="20458"/>
                      <a:pt x="61474" y="19192"/>
                      <a:pt x="61474" y="17834"/>
                    </a:cubicBezTo>
                    <a:cubicBezTo>
                      <a:pt x="61474" y="16485"/>
                      <a:pt x="60622" y="15218"/>
                      <a:pt x="59133" y="14358"/>
                    </a:cubicBezTo>
                    <a:lnTo>
                      <a:pt x="33179" y="-633"/>
                    </a:lnTo>
                    <a:cubicBezTo>
                      <a:pt x="31873" y="-1386"/>
                      <a:pt x="30152" y="-1808"/>
                      <a:pt x="28325" y="-1808"/>
                    </a:cubicBezTo>
                    <a:cubicBezTo>
                      <a:pt x="26513" y="-1808"/>
                      <a:pt x="24793" y="-1386"/>
                      <a:pt x="23486" y="-633"/>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1214" name="Google Shape;1214;p17"/>
              <p:cNvSpPr/>
              <p:nvPr/>
            </p:nvSpPr>
            <p:spPr>
              <a:xfrm flipH="1" rot="10800000">
                <a:off x="-8730" y="6769684"/>
                <a:ext cx="84400" cy="49978"/>
              </a:xfrm>
              <a:custGeom>
                <a:rect b="b" l="l" r="r" t="t"/>
                <a:pathLst>
                  <a:path extrusionOk="0" h="39244" w="66273">
                    <a:moveTo>
                      <a:pt x="24694" y="34241"/>
                    </a:moveTo>
                    <a:lnTo>
                      <a:pt x="-1252" y="19260"/>
                    </a:lnTo>
                    <a:lnTo>
                      <a:pt x="-2426" y="17811"/>
                    </a:lnTo>
                    <a:lnTo>
                      <a:pt x="-1252" y="16363"/>
                    </a:lnTo>
                    <a:lnTo>
                      <a:pt x="24694" y="1372"/>
                    </a:lnTo>
                    <a:cubicBezTo>
                      <a:pt x="26588" y="272"/>
                      <a:pt x="30153" y="272"/>
                      <a:pt x="32047" y="1372"/>
                    </a:cubicBezTo>
                    <a:lnTo>
                      <a:pt x="58008" y="16363"/>
                    </a:lnTo>
                    <a:lnTo>
                      <a:pt x="59174" y="17811"/>
                    </a:lnTo>
                    <a:lnTo>
                      <a:pt x="58008" y="19260"/>
                    </a:lnTo>
                    <a:lnTo>
                      <a:pt x="32047" y="34241"/>
                    </a:lnTo>
                    <a:cubicBezTo>
                      <a:pt x="31104" y="34796"/>
                      <a:pt x="29764" y="35111"/>
                      <a:pt x="28374" y="35111"/>
                    </a:cubicBezTo>
                    <a:cubicBezTo>
                      <a:pt x="26985" y="35111"/>
                      <a:pt x="25645" y="34796"/>
                      <a:pt x="24694" y="34241"/>
                    </a:cubicBezTo>
                    <a:close/>
                    <a:moveTo>
                      <a:pt x="23527" y="-664"/>
                    </a:moveTo>
                    <a:lnTo>
                      <a:pt x="-2417" y="14335"/>
                    </a:lnTo>
                    <a:cubicBezTo>
                      <a:pt x="-3914" y="15196"/>
                      <a:pt x="-4758" y="16462"/>
                      <a:pt x="-4758" y="17811"/>
                    </a:cubicBezTo>
                    <a:cubicBezTo>
                      <a:pt x="-4758" y="19160"/>
                      <a:pt x="-3914" y="20427"/>
                      <a:pt x="-2417" y="21288"/>
                    </a:cubicBezTo>
                    <a:lnTo>
                      <a:pt x="23536" y="36270"/>
                    </a:lnTo>
                    <a:cubicBezTo>
                      <a:pt x="26141" y="37784"/>
                      <a:pt x="30591" y="37784"/>
                      <a:pt x="33221" y="36270"/>
                    </a:cubicBezTo>
                    <a:lnTo>
                      <a:pt x="59174" y="21288"/>
                    </a:lnTo>
                    <a:cubicBezTo>
                      <a:pt x="60663" y="20427"/>
                      <a:pt x="61515" y="19160"/>
                      <a:pt x="61515" y="17811"/>
                    </a:cubicBezTo>
                    <a:cubicBezTo>
                      <a:pt x="61515" y="16462"/>
                      <a:pt x="60663" y="15196"/>
                      <a:pt x="59174" y="14335"/>
                    </a:cubicBezTo>
                    <a:lnTo>
                      <a:pt x="33221" y="-664"/>
                    </a:lnTo>
                    <a:cubicBezTo>
                      <a:pt x="31906" y="-1409"/>
                      <a:pt x="30186" y="-1839"/>
                      <a:pt x="28374" y="-1839"/>
                    </a:cubicBezTo>
                    <a:cubicBezTo>
                      <a:pt x="26563" y="-1839"/>
                      <a:pt x="24834" y="-1409"/>
                      <a:pt x="23527" y="-664"/>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1215" name="Google Shape;1215;p17"/>
              <p:cNvSpPr/>
              <p:nvPr/>
            </p:nvSpPr>
            <p:spPr>
              <a:xfrm flipH="1" rot="10800000">
                <a:off x="-59309" y="6740458"/>
                <a:ext cx="84410" cy="49983"/>
              </a:xfrm>
              <a:custGeom>
                <a:rect b="b" l="l" r="r" t="t"/>
                <a:pathLst>
                  <a:path extrusionOk="0" h="39248" w="66281">
                    <a:moveTo>
                      <a:pt x="24752" y="34219"/>
                    </a:moveTo>
                    <a:lnTo>
                      <a:pt x="-1201" y="19220"/>
                    </a:lnTo>
                    <a:cubicBezTo>
                      <a:pt x="-1954" y="18789"/>
                      <a:pt x="-2384" y="18268"/>
                      <a:pt x="-2384" y="17771"/>
                    </a:cubicBezTo>
                    <a:cubicBezTo>
                      <a:pt x="-2384" y="17291"/>
                      <a:pt x="-1954" y="16753"/>
                      <a:pt x="-1201" y="16331"/>
                    </a:cubicBezTo>
                    <a:lnTo>
                      <a:pt x="24744" y="1333"/>
                    </a:lnTo>
                    <a:cubicBezTo>
                      <a:pt x="26629" y="232"/>
                      <a:pt x="30211" y="232"/>
                      <a:pt x="32096" y="1333"/>
                    </a:cubicBezTo>
                    <a:lnTo>
                      <a:pt x="58050" y="16331"/>
                    </a:lnTo>
                    <a:lnTo>
                      <a:pt x="59224" y="17771"/>
                    </a:lnTo>
                    <a:lnTo>
                      <a:pt x="58050" y="19220"/>
                    </a:lnTo>
                    <a:lnTo>
                      <a:pt x="32096" y="34219"/>
                    </a:lnTo>
                    <a:cubicBezTo>
                      <a:pt x="31154" y="34765"/>
                      <a:pt x="29814" y="35079"/>
                      <a:pt x="28424" y="35079"/>
                    </a:cubicBezTo>
                    <a:cubicBezTo>
                      <a:pt x="27026" y="35079"/>
                      <a:pt x="25686" y="34765"/>
                      <a:pt x="24752" y="34219"/>
                    </a:cubicBezTo>
                    <a:close/>
                    <a:moveTo>
                      <a:pt x="23569" y="-695"/>
                    </a:moveTo>
                    <a:lnTo>
                      <a:pt x="-2376" y="14295"/>
                    </a:lnTo>
                    <a:cubicBezTo>
                      <a:pt x="-3865" y="15156"/>
                      <a:pt x="-4717" y="16422"/>
                      <a:pt x="-4717" y="17771"/>
                    </a:cubicBezTo>
                    <a:cubicBezTo>
                      <a:pt x="-4717" y="19121"/>
                      <a:pt x="-3865" y="20395"/>
                      <a:pt x="-2376" y="21256"/>
                    </a:cubicBezTo>
                    <a:lnTo>
                      <a:pt x="23578" y="36255"/>
                    </a:lnTo>
                    <a:cubicBezTo>
                      <a:pt x="26191" y="37753"/>
                      <a:pt x="30649" y="37753"/>
                      <a:pt x="33271" y="36255"/>
                    </a:cubicBezTo>
                    <a:lnTo>
                      <a:pt x="59224" y="21256"/>
                    </a:lnTo>
                    <a:cubicBezTo>
                      <a:pt x="60705" y="20395"/>
                      <a:pt x="61565" y="19121"/>
                      <a:pt x="61565" y="17771"/>
                    </a:cubicBezTo>
                    <a:cubicBezTo>
                      <a:pt x="61565" y="16422"/>
                      <a:pt x="60705" y="15156"/>
                      <a:pt x="59224" y="14295"/>
                    </a:cubicBezTo>
                    <a:lnTo>
                      <a:pt x="33271" y="-695"/>
                    </a:lnTo>
                    <a:cubicBezTo>
                      <a:pt x="31964" y="-1457"/>
                      <a:pt x="30244" y="-1871"/>
                      <a:pt x="28424" y="-1871"/>
                    </a:cubicBezTo>
                    <a:cubicBezTo>
                      <a:pt x="26605" y="-1871"/>
                      <a:pt x="24876" y="-1457"/>
                      <a:pt x="23569" y="-695"/>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1216" name="Google Shape;1216;p17"/>
              <p:cNvSpPr/>
              <p:nvPr/>
            </p:nvSpPr>
            <p:spPr>
              <a:xfrm flipH="1" rot="10800000">
                <a:off x="-109888" y="6711238"/>
                <a:ext cx="84410" cy="49983"/>
              </a:xfrm>
              <a:custGeom>
                <a:rect b="b" l="l" r="r" t="t"/>
                <a:pathLst>
                  <a:path extrusionOk="0" h="39248" w="66281">
                    <a:moveTo>
                      <a:pt x="24802" y="34179"/>
                    </a:moveTo>
                    <a:lnTo>
                      <a:pt x="-1160" y="19205"/>
                    </a:lnTo>
                    <a:cubicBezTo>
                      <a:pt x="-1913" y="18766"/>
                      <a:pt x="-2326" y="18228"/>
                      <a:pt x="-2326" y="17748"/>
                    </a:cubicBezTo>
                    <a:lnTo>
                      <a:pt x="-1160" y="16300"/>
                    </a:lnTo>
                    <a:lnTo>
                      <a:pt x="24802" y="1301"/>
                    </a:lnTo>
                    <a:cubicBezTo>
                      <a:pt x="26671" y="209"/>
                      <a:pt x="30244" y="200"/>
                      <a:pt x="32138" y="1310"/>
                    </a:cubicBezTo>
                    <a:lnTo>
                      <a:pt x="58092" y="16300"/>
                    </a:lnTo>
                    <a:cubicBezTo>
                      <a:pt x="58844" y="16730"/>
                      <a:pt x="59274" y="17252"/>
                      <a:pt x="59274" y="17748"/>
                    </a:cubicBezTo>
                    <a:cubicBezTo>
                      <a:pt x="59274" y="18228"/>
                      <a:pt x="58844" y="18766"/>
                      <a:pt x="58092" y="19205"/>
                    </a:cubicBezTo>
                    <a:lnTo>
                      <a:pt x="32146" y="34179"/>
                    </a:lnTo>
                    <a:cubicBezTo>
                      <a:pt x="31203" y="34733"/>
                      <a:pt x="29863" y="35048"/>
                      <a:pt x="28466" y="35048"/>
                    </a:cubicBezTo>
                    <a:cubicBezTo>
                      <a:pt x="27068" y="35048"/>
                      <a:pt x="25737" y="34733"/>
                      <a:pt x="24802" y="34179"/>
                    </a:cubicBezTo>
                    <a:close/>
                    <a:moveTo>
                      <a:pt x="23627" y="-727"/>
                    </a:moveTo>
                    <a:lnTo>
                      <a:pt x="-2326" y="14272"/>
                    </a:lnTo>
                    <a:cubicBezTo>
                      <a:pt x="-3815" y="15124"/>
                      <a:pt x="-4675" y="16399"/>
                      <a:pt x="-4675" y="17740"/>
                    </a:cubicBezTo>
                    <a:cubicBezTo>
                      <a:pt x="-4675" y="19089"/>
                      <a:pt x="-3823" y="20356"/>
                      <a:pt x="-2326" y="21233"/>
                    </a:cubicBezTo>
                    <a:lnTo>
                      <a:pt x="23619" y="36207"/>
                    </a:lnTo>
                    <a:cubicBezTo>
                      <a:pt x="26241" y="37730"/>
                      <a:pt x="30699" y="37722"/>
                      <a:pt x="33321" y="36207"/>
                    </a:cubicBezTo>
                    <a:lnTo>
                      <a:pt x="59266" y="21233"/>
                    </a:lnTo>
                    <a:cubicBezTo>
                      <a:pt x="60755" y="20356"/>
                      <a:pt x="61615" y="19089"/>
                      <a:pt x="61607" y="17740"/>
                    </a:cubicBezTo>
                    <a:cubicBezTo>
                      <a:pt x="61607" y="16399"/>
                      <a:pt x="60747" y="15124"/>
                      <a:pt x="59266" y="14272"/>
                    </a:cubicBezTo>
                    <a:lnTo>
                      <a:pt x="33313" y="-727"/>
                    </a:lnTo>
                    <a:cubicBezTo>
                      <a:pt x="32006" y="-1480"/>
                      <a:pt x="30277" y="-1902"/>
                      <a:pt x="28458" y="-1902"/>
                    </a:cubicBezTo>
                    <a:cubicBezTo>
                      <a:pt x="26638" y="-1902"/>
                      <a:pt x="24918" y="-1480"/>
                      <a:pt x="23627" y="-727"/>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1217" name="Google Shape;1217;p17"/>
              <p:cNvSpPr/>
              <p:nvPr/>
            </p:nvSpPr>
            <p:spPr>
              <a:xfrm flipH="1" rot="10800000">
                <a:off x="-160447" y="6682012"/>
                <a:ext cx="84400" cy="49988"/>
              </a:xfrm>
              <a:custGeom>
                <a:rect b="b" l="l" r="r" t="t"/>
                <a:pathLst>
                  <a:path extrusionOk="0" h="39252" w="66273">
                    <a:moveTo>
                      <a:pt x="24827" y="34156"/>
                    </a:moveTo>
                    <a:lnTo>
                      <a:pt x="-1127" y="19157"/>
                    </a:lnTo>
                    <a:cubicBezTo>
                      <a:pt x="-1871" y="18727"/>
                      <a:pt x="-2301" y="18205"/>
                      <a:pt x="-2301" y="17717"/>
                    </a:cubicBezTo>
                    <a:cubicBezTo>
                      <a:pt x="-2301" y="17229"/>
                      <a:pt x="-1871" y="16699"/>
                      <a:pt x="-1127" y="16268"/>
                    </a:cubicBezTo>
                    <a:lnTo>
                      <a:pt x="24827" y="1270"/>
                    </a:lnTo>
                    <a:cubicBezTo>
                      <a:pt x="26713" y="169"/>
                      <a:pt x="30285" y="169"/>
                      <a:pt x="32180" y="1270"/>
                    </a:cubicBezTo>
                    <a:lnTo>
                      <a:pt x="58125" y="16260"/>
                    </a:lnTo>
                    <a:lnTo>
                      <a:pt x="59308" y="17717"/>
                    </a:lnTo>
                    <a:lnTo>
                      <a:pt x="58125" y="19157"/>
                    </a:lnTo>
                    <a:lnTo>
                      <a:pt x="32180" y="34156"/>
                    </a:lnTo>
                    <a:cubicBezTo>
                      <a:pt x="31228" y="34702"/>
                      <a:pt x="29889" y="35017"/>
                      <a:pt x="28499" y="35017"/>
                    </a:cubicBezTo>
                    <a:cubicBezTo>
                      <a:pt x="27110" y="35017"/>
                      <a:pt x="25770" y="34702"/>
                      <a:pt x="24827" y="34156"/>
                    </a:cubicBezTo>
                    <a:close/>
                    <a:moveTo>
                      <a:pt x="23653" y="-758"/>
                    </a:moveTo>
                    <a:lnTo>
                      <a:pt x="-2293" y="14232"/>
                    </a:lnTo>
                    <a:cubicBezTo>
                      <a:pt x="-3790" y="15101"/>
                      <a:pt x="-4642" y="16368"/>
                      <a:pt x="-4633" y="17717"/>
                    </a:cubicBezTo>
                    <a:cubicBezTo>
                      <a:pt x="-4633" y="19066"/>
                      <a:pt x="-3782" y="20333"/>
                      <a:pt x="-2293" y="21193"/>
                    </a:cubicBezTo>
                    <a:lnTo>
                      <a:pt x="23653" y="36192"/>
                    </a:lnTo>
                    <a:cubicBezTo>
                      <a:pt x="26266" y="37690"/>
                      <a:pt x="30732" y="37698"/>
                      <a:pt x="33346" y="36192"/>
                    </a:cubicBezTo>
                    <a:lnTo>
                      <a:pt x="59291" y="21193"/>
                    </a:lnTo>
                    <a:cubicBezTo>
                      <a:pt x="60788" y="20333"/>
                      <a:pt x="61640" y="19066"/>
                      <a:pt x="61640" y="17717"/>
                    </a:cubicBezTo>
                    <a:cubicBezTo>
                      <a:pt x="61640" y="16368"/>
                      <a:pt x="60788" y="15101"/>
                      <a:pt x="59291" y="14232"/>
                    </a:cubicBezTo>
                    <a:lnTo>
                      <a:pt x="33346" y="-758"/>
                    </a:lnTo>
                    <a:cubicBezTo>
                      <a:pt x="32039" y="-1520"/>
                      <a:pt x="30319" y="-1933"/>
                      <a:pt x="28499" y="-1933"/>
                    </a:cubicBezTo>
                    <a:cubicBezTo>
                      <a:pt x="26688" y="-1933"/>
                      <a:pt x="24968" y="-1520"/>
                      <a:pt x="23653" y="-758"/>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1218" name="Google Shape;1218;p17"/>
              <p:cNvSpPr/>
              <p:nvPr/>
            </p:nvSpPr>
            <p:spPr>
              <a:xfrm flipH="1" rot="10800000">
                <a:off x="-211026" y="6652785"/>
                <a:ext cx="84400" cy="49984"/>
              </a:xfrm>
              <a:custGeom>
                <a:rect b="b" l="l" r="r" t="t"/>
                <a:pathLst>
                  <a:path extrusionOk="0" h="39249" w="66273">
                    <a:moveTo>
                      <a:pt x="24869" y="34124"/>
                    </a:moveTo>
                    <a:lnTo>
                      <a:pt x="-1077" y="19134"/>
                    </a:lnTo>
                    <a:lnTo>
                      <a:pt x="-2251" y="17677"/>
                    </a:lnTo>
                    <a:lnTo>
                      <a:pt x="-1085" y="16229"/>
                    </a:lnTo>
                    <a:lnTo>
                      <a:pt x="24860" y="1238"/>
                    </a:lnTo>
                    <a:cubicBezTo>
                      <a:pt x="26771" y="146"/>
                      <a:pt x="30336" y="146"/>
                      <a:pt x="32230" y="1230"/>
                    </a:cubicBezTo>
                    <a:lnTo>
                      <a:pt x="58175" y="16229"/>
                    </a:lnTo>
                    <a:lnTo>
                      <a:pt x="59349" y="17677"/>
                    </a:lnTo>
                    <a:lnTo>
                      <a:pt x="58175" y="19126"/>
                    </a:lnTo>
                    <a:lnTo>
                      <a:pt x="32230" y="34124"/>
                    </a:lnTo>
                    <a:cubicBezTo>
                      <a:pt x="31287" y="34670"/>
                      <a:pt x="29947" y="34985"/>
                      <a:pt x="28557" y="34985"/>
                    </a:cubicBezTo>
                    <a:cubicBezTo>
                      <a:pt x="27160" y="34985"/>
                      <a:pt x="25820" y="34670"/>
                      <a:pt x="24869" y="34124"/>
                    </a:cubicBezTo>
                    <a:close/>
                    <a:moveTo>
                      <a:pt x="23694" y="-798"/>
                    </a:moveTo>
                    <a:lnTo>
                      <a:pt x="-2251" y="14201"/>
                    </a:lnTo>
                    <a:cubicBezTo>
                      <a:pt x="-3740" y="15062"/>
                      <a:pt x="-4592" y="16328"/>
                      <a:pt x="-4592" y="17677"/>
                    </a:cubicBezTo>
                    <a:cubicBezTo>
                      <a:pt x="-4592" y="19018"/>
                      <a:pt x="-3748" y="20285"/>
                      <a:pt x="-2251" y="21162"/>
                    </a:cubicBezTo>
                    <a:lnTo>
                      <a:pt x="23702" y="36152"/>
                    </a:lnTo>
                    <a:cubicBezTo>
                      <a:pt x="26324" y="37659"/>
                      <a:pt x="30774" y="37667"/>
                      <a:pt x="33404" y="36144"/>
                    </a:cubicBezTo>
                    <a:lnTo>
                      <a:pt x="59349" y="21154"/>
                    </a:lnTo>
                    <a:cubicBezTo>
                      <a:pt x="60830" y="20285"/>
                      <a:pt x="61681" y="19018"/>
                      <a:pt x="61681" y="17677"/>
                    </a:cubicBezTo>
                    <a:cubicBezTo>
                      <a:pt x="61681" y="16311"/>
                      <a:pt x="60854" y="15070"/>
                      <a:pt x="59341" y="14201"/>
                    </a:cubicBezTo>
                    <a:lnTo>
                      <a:pt x="33404" y="-798"/>
                    </a:lnTo>
                    <a:cubicBezTo>
                      <a:pt x="32081" y="-1543"/>
                      <a:pt x="30360" y="-1965"/>
                      <a:pt x="28557" y="-1965"/>
                    </a:cubicBezTo>
                    <a:cubicBezTo>
                      <a:pt x="26738" y="-1965"/>
                      <a:pt x="25009" y="-1543"/>
                      <a:pt x="23694" y="-798"/>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1219" name="Google Shape;1219;p17"/>
              <p:cNvSpPr/>
              <p:nvPr/>
            </p:nvSpPr>
            <p:spPr>
              <a:xfrm flipH="1" rot="10800000">
                <a:off x="-261605" y="6623571"/>
                <a:ext cx="84420" cy="49978"/>
              </a:xfrm>
              <a:custGeom>
                <a:rect b="b" l="l" r="r" t="t"/>
                <a:pathLst>
                  <a:path extrusionOk="0" h="39244" w="66289">
                    <a:moveTo>
                      <a:pt x="24918" y="34093"/>
                    </a:moveTo>
                    <a:lnTo>
                      <a:pt x="-1043" y="19086"/>
                    </a:lnTo>
                    <a:lnTo>
                      <a:pt x="-2209" y="17646"/>
                    </a:lnTo>
                    <a:lnTo>
                      <a:pt x="-1035" y="16189"/>
                    </a:lnTo>
                    <a:lnTo>
                      <a:pt x="24918" y="1199"/>
                    </a:lnTo>
                    <a:cubicBezTo>
                      <a:pt x="26812" y="106"/>
                      <a:pt x="30386" y="106"/>
                      <a:pt x="32271" y="1199"/>
                    </a:cubicBezTo>
                    <a:lnTo>
                      <a:pt x="58225" y="16197"/>
                    </a:lnTo>
                    <a:cubicBezTo>
                      <a:pt x="58977" y="16628"/>
                      <a:pt x="59399" y="17157"/>
                      <a:pt x="59399" y="17646"/>
                    </a:cubicBezTo>
                    <a:cubicBezTo>
                      <a:pt x="59391" y="18142"/>
                      <a:pt x="58977" y="18664"/>
                      <a:pt x="58225" y="19094"/>
                    </a:cubicBezTo>
                    <a:lnTo>
                      <a:pt x="32271" y="34093"/>
                    </a:lnTo>
                    <a:cubicBezTo>
                      <a:pt x="31328" y="34631"/>
                      <a:pt x="29988" y="34945"/>
                      <a:pt x="28599" y="34945"/>
                    </a:cubicBezTo>
                    <a:cubicBezTo>
                      <a:pt x="27209" y="34945"/>
                      <a:pt x="25869" y="34631"/>
                      <a:pt x="24918" y="34093"/>
                    </a:cubicBezTo>
                    <a:close/>
                    <a:moveTo>
                      <a:pt x="23752" y="-829"/>
                    </a:moveTo>
                    <a:lnTo>
                      <a:pt x="-2209" y="14169"/>
                    </a:lnTo>
                    <a:cubicBezTo>
                      <a:pt x="-3690" y="15030"/>
                      <a:pt x="-4550" y="16297"/>
                      <a:pt x="-4550" y="17654"/>
                    </a:cubicBezTo>
                    <a:cubicBezTo>
                      <a:pt x="-4542" y="19003"/>
                      <a:pt x="-3690" y="20270"/>
                      <a:pt x="-2209" y="21114"/>
                    </a:cubicBezTo>
                    <a:lnTo>
                      <a:pt x="23752" y="36112"/>
                    </a:lnTo>
                    <a:cubicBezTo>
                      <a:pt x="26366" y="37627"/>
                      <a:pt x="30815" y="37627"/>
                      <a:pt x="33446" y="36112"/>
                    </a:cubicBezTo>
                    <a:lnTo>
                      <a:pt x="59382" y="21122"/>
                    </a:lnTo>
                    <a:cubicBezTo>
                      <a:pt x="60879" y="20270"/>
                      <a:pt x="61740" y="19003"/>
                      <a:pt x="61740" y="17654"/>
                    </a:cubicBezTo>
                    <a:cubicBezTo>
                      <a:pt x="61740" y="16297"/>
                      <a:pt x="60888" y="15030"/>
                      <a:pt x="59391" y="14169"/>
                    </a:cubicBezTo>
                    <a:lnTo>
                      <a:pt x="33446" y="-829"/>
                    </a:lnTo>
                    <a:cubicBezTo>
                      <a:pt x="32131" y="-1582"/>
                      <a:pt x="30410" y="-1996"/>
                      <a:pt x="28599" y="-1996"/>
                    </a:cubicBezTo>
                    <a:cubicBezTo>
                      <a:pt x="26779" y="-1996"/>
                      <a:pt x="25059" y="-1582"/>
                      <a:pt x="23752" y="-829"/>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1220" name="Google Shape;1220;p17"/>
              <p:cNvSpPr/>
              <p:nvPr/>
            </p:nvSpPr>
            <p:spPr>
              <a:xfrm flipH="1" rot="10800000">
                <a:off x="-312163" y="6594342"/>
                <a:ext cx="84400" cy="49986"/>
              </a:xfrm>
              <a:custGeom>
                <a:rect b="b" l="l" r="r" t="t"/>
                <a:pathLst>
                  <a:path extrusionOk="0" h="39250" w="66273">
                    <a:moveTo>
                      <a:pt x="24952" y="34053"/>
                    </a:moveTo>
                    <a:lnTo>
                      <a:pt x="-1001" y="19071"/>
                    </a:lnTo>
                    <a:lnTo>
                      <a:pt x="-2176" y="17614"/>
                    </a:lnTo>
                    <a:lnTo>
                      <a:pt x="-1001" y="16166"/>
                    </a:lnTo>
                    <a:lnTo>
                      <a:pt x="24952" y="1167"/>
                    </a:lnTo>
                    <a:cubicBezTo>
                      <a:pt x="26846" y="75"/>
                      <a:pt x="30419" y="75"/>
                      <a:pt x="32304" y="1167"/>
                    </a:cubicBezTo>
                    <a:lnTo>
                      <a:pt x="58258" y="16166"/>
                    </a:lnTo>
                    <a:lnTo>
                      <a:pt x="59424" y="17614"/>
                    </a:lnTo>
                    <a:lnTo>
                      <a:pt x="58258" y="19071"/>
                    </a:lnTo>
                    <a:lnTo>
                      <a:pt x="32304" y="34053"/>
                    </a:lnTo>
                    <a:cubicBezTo>
                      <a:pt x="31362" y="34599"/>
                      <a:pt x="30022" y="34922"/>
                      <a:pt x="28624" y="34922"/>
                    </a:cubicBezTo>
                    <a:cubicBezTo>
                      <a:pt x="27243" y="34922"/>
                      <a:pt x="25894" y="34599"/>
                      <a:pt x="24952" y="34053"/>
                    </a:cubicBezTo>
                    <a:close/>
                    <a:moveTo>
                      <a:pt x="23778" y="-852"/>
                    </a:moveTo>
                    <a:lnTo>
                      <a:pt x="-2176" y="14138"/>
                    </a:lnTo>
                    <a:cubicBezTo>
                      <a:pt x="-3648" y="14990"/>
                      <a:pt x="-4508" y="16265"/>
                      <a:pt x="-4508" y="17614"/>
                    </a:cubicBezTo>
                    <a:cubicBezTo>
                      <a:pt x="-4508" y="18963"/>
                      <a:pt x="-3648" y="20230"/>
                      <a:pt x="-2176" y="21091"/>
                    </a:cubicBezTo>
                    <a:lnTo>
                      <a:pt x="23778" y="36081"/>
                    </a:lnTo>
                    <a:cubicBezTo>
                      <a:pt x="26407" y="37604"/>
                      <a:pt x="30873" y="37604"/>
                      <a:pt x="33479" y="36081"/>
                    </a:cubicBezTo>
                    <a:lnTo>
                      <a:pt x="59424" y="21099"/>
                    </a:lnTo>
                    <a:cubicBezTo>
                      <a:pt x="60913" y="20230"/>
                      <a:pt x="61765" y="18963"/>
                      <a:pt x="61765" y="17614"/>
                    </a:cubicBezTo>
                    <a:cubicBezTo>
                      <a:pt x="61765" y="16265"/>
                      <a:pt x="60904" y="14990"/>
                      <a:pt x="59424" y="14138"/>
                    </a:cubicBezTo>
                    <a:lnTo>
                      <a:pt x="33479" y="-852"/>
                    </a:lnTo>
                    <a:cubicBezTo>
                      <a:pt x="32172" y="-1614"/>
                      <a:pt x="30452" y="-2028"/>
                      <a:pt x="28624" y="-2028"/>
                    </a:cubicBezTo>
                    <a:cubicBezTo>
                      <a:pt x="26813" y="-2028"/>
                      <a:pt x="25084" y="-1614"/>
                      <a:pt x="23778" y="-852"/>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1221" name="Google Shape;1221;p17"/>
              <p:cNvSpPr/>
              <p:nvPr/>
            </p:nvSpPr>
            <p:spPr>
              <a:xfrm flipH="1" rot="10800000">
                <a:off x="232232" y="6967357"/>
                <a:ext cx="84400" cy="49976"/>
              </a:xfrm>
              <a:custGeom>
                <a:rect b="b" l="l" r="r" t="t"/>
                <a:pathLst>
                  <a:path extrusionOk="0" h="39242" w="66273">
                    <a:moveTo>
                      <a:pt x="24504" y="34446"/>
                    </a:moveTo>
                    <a:lnTo>
                      <a:pt x="-1441" y="19472"/>
                    </a:lnTo>
                    <a:lnTo>
                      <a:pt x="-2624" y="18007"/>
                    </a:lnTo>
                    <a:lnTo>
                      <a:pt x="-1441" y="16567"/>
                    </a:lnTo>
                    <a:lnTo>
                      <a:pt x="24504" y="1576"/>
                    </a:lnTo>
                    <a:cubicBezTo>
                      <a:pt x="26398" y="476"/>
                      <a:pt x="29971" y="484"/>
                      <a:pt x="31856" y="1560"/>
                    </a:cubicBezTo>
                    <a:lnTo>
                      <a:pt x="57818" y="16567"/>
                    </a:lnTo>
                    <a:lnTo>
                      <a:pt x="58976" y="18007"/>
                    </a:lnTo>
                    <a:lnTo>
                      <a:pt x="57818" y="19464"/>
                    </a:lnTo>
                    <a:lnTo>
                      <a:pt x="31856" y="34454"/>
                    </a:lnTo>
                    <a:cubicBezTo>
                      <a:pt x="30914" y="35000"/>
                      <a:pt x="29574" y="35315"/>
                      <a:pt x="28193" y="35315"/>
                    </a:cubicBezTo>
                    <a:cubicBezTo>
                      <a:pt x="26795" y="35315"/>
                      <a:pt x="25455" y="35000"/>
                      <a:pt x="24504" y="34446"/>
                    </a:cubicBezTo>
                    <a:close/>
                    <a:moveTo>
                      <a:pt x="23338" y="-460"/>
                    </a:moveTo>
                    <a:lnTo>
                      <a:pt x="-2616" y="14539"/>
                    </a:lnTo>
                    <a:cubicBezTo>
                      <a:pt x="-4105" y="15400"/>
                      <a:pt x="-4956" y="16658"/>
                      <a:pt x="-4956" y="18007"/>
                    </a:cubicBezTo>
                    <a:cubicBezTo>
                      <a:pt x="-4956" y="19356"/>
                      <a:pt x="-4105" y="20623"/>
                      <a:pt x="-2616" y="21492"/>
                    </a:cubicBezTo>
                    <a:lnTo>
                      <a:pt x="23338" y="36474"/>
                    </a:lnTo>
                    <a:cubicBezTo>
                      <a:pt x="25959" y="37997"/>
                      <a:pt x="30426" y="37997"/>
                      <a:pt x="33031" y="36474"/>
                    </a:cubicBezTo>
                    <a:lnTo>
                      <a:pt x="58985" y="21492"/>
                    </a:lnTo>
                    <a:cubicBezTo>
                      <a:pt x="60473" y="20623"/>
                      <a:pt x="61317" y="19356"/>
                      <a:pt x="61317" y="18007"/>
                    </a:cubicBezTo>
                    <a:cubicBezTo>
                      <a:pt x="61317" y="16658"/>
                      <a:pt x="60465" y="15400"/>
                      <a:pt x="58976" y="14539"/>
                    </a:cubicBezTo>
                    <a:lnTo>
                      <a:pt x="33023" y="-468"/>
                    </a:lnTo>
                    <a:cubicBezTo>
                      <a:pt x="31716" y="-1213"/>
                      <a:pt x="30004" y="-1627"/>
                      <a:pt x="28193" y="-1627"/>
                    </a:cubicBezTo>
                    <a:cubicBezTo>
                      <a:pt x="26373" y="-1627"/>
                      <a:pt x="24645" y="-1213"/>
                      <a:pt x="23338" y="-460"/>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1222" name="Google Shape;1222;p17"/>
              <p:cNvSpPr/>
              <p:nvPr/>
            </p:nvSpPr>
            <p:spPr>
              <a:xfrm flipH="1" rot="10800000">
                <a:off x="282811" y="6996580"/>
                <a:ext cx="121707" cy="71541"/>
              </a:xfrm>
              <a:custGeom>
                <a:rect b="b" l="l" r="r" t="t"/>
                <a:pathLst>
                  <a:path extrusionOk="0" h="56176" w="95567">
                    <a:moveTo>
                      <a:pt x="24447" y="51424"/>
                    </a:moveTo>
                    <a:lnTo>
                      <a:pt x="-1515" y="36442"/>
                    </a:lnTo>
                    <a:lnTo>
                      <a:pt x="-2681" y="34985"/>
                    </a:lnTo>
                    <a:lnTo>
                      <a:pt x="-1515" y="33553"/>
                    </a:lnTo>
                    <a:lnTo>
                      <a:pt x="53733" y="1611"/>
                    </a:lnTo>
                    <a:cubicBezTo>
                      <a:pt x="55636" y="519"/>
                      <a:pt x="59192" y="510"/>
                      <a:pt x="61103" y="1620"/>
                    </a:cubicBezTo>
                    <a:lnTo>
                      <a:pt x="87048" y="16618"/>
                    </a:lnTo>
                    <a:lnTo>
                      <a:pt x="88214" y="18058"/>
                    </a:lnTo>
                    <a:lnTo>
                      <a:pt x="87040" y="19507"/>
                    </a:lnTo>
                    <a:lnTo>
                      <a:pt x="31799" y="51432"/>
                    </a:lnTo>
                    <a:cubicBezTo>
                      <a:pt x="30840" y="51970"/>
                      <a:pt x="29508" y="52285"/>
                      <a:pt x="28119" y="52285"/>
                    </a:cubicBezTo>
                    <a:cubicBezTo>
                      <a:pt x="26722" y="52285"/>
                      <a:pt x="25390" y="51970"/>
                      <a:pt x="24447" y="51424"/>
                    </a:cubicBezTo>
                    <a:close/>
                    <a:moveTo>
                      <a:pt x="52559" y="-408"/>
                    </a:moveTo>
                    <a:lnTo>
                      <a:pt x="-2673" y="31526"/>
                    </a:lnTo>
                    <a:cubicBezTo>
                      <a:pt x="-4162" y="32370"/>
                      <a:pt x="-5013" y="33628"/>
                      <a:pt x="-5013" y="34985"/>
                    </a:cubicBezTo>
                    <a:cubicBezTo>
                      <a:pt x="-5022" y="36335"/>
                      <a:pt x="-4170" y="37601"/>
                      <a:pt x="-2681" y="38462"/>
                    </a:cubicBezTo>
                    <a:lnTo>
                      <a:pt x="23264" y="53444"/>
                    </a:lnTo>
                    <a:cubicBezTo>
                      <a:pt x="25894" y="54975"/>
                      <a:pt x="30344" y="54975"/>
                      <a:pt x="32966" y="53452"/>
                    </a:cubicBezTo>
                    <a:lnTo>
                      <a:pt x="88214" y="21543"/>
                    </a:lnTo>
                    <a:cubicBezTo>
                      <a:pt x="89703" y="20674"/>
                      <a:pt x="90555" y="19407"/>
                      <a:pt x="90555" y="18058"/>
                    </a:cubicBezTo>
                    <a:cubicBezTo>
                      <a:pt x="90547" y="16709"/>
                      <a:pt x="89703" y="15434"/>
                      <a:pt x="88214" y="14590"/>
                    </a:cubicBezTo>
                    <a:lnTo>
                      <a:pt x="62261" y="-408"/>
                    </a:lnTo>
                    <a:cubicBezTo>
                      <a:pt x="60954" y="-1170"/>
                      <a:pt x="59233" y="-1584"/>
                      <a:pt x="57414" y="-1584"/>
                    </a:cubicBezTo>
                    <a:cubicBezTo>
                      <a:pt x="55603" y="-1584"/>
                      <a:pt x="53874" y="-1170"/>
                      <a:pt x="52559" y="-408"/>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1223" name="Google Shape;1223;p17"/>
              <p:cNvSpPr/>
              <p:nvPr/>
            </p:nvSpPr>
            <p:spPr>
              <a:xfrm flipH="1" rot="10800000">
                <a:off x="181663" y="6938134"/>
                <a:ext cx="84400" cy="49978"/>
              </a:xfrm>
              <a:custGeom>
                <a:rect b="b" l="l" r="r" t="t"/>
                <a:pathLst>
                  <a:path extrusionOk="0" h="39244" w="66273">
                    <a:moveTo>
                      <a:pt x="24546" y="34423"/>
                    </a:moveTo>
                    <a:lnTo>
                      <a:pt x="-1400" y="19441"/>
                    </a:lnTo>
                    <a:cubicBezTo>
                      <a:pt x="-2152" y="19002"/>
                      <a:pt x="-2582" y="18472"/>
                      <a:pt x="-2574" y="17976"/>
                    </a:cubicBezTo>
                    <a:cubicBezTo>
                      <a:pt x="-2574" y="17487"/>
                      <a:pt x="-2152" y="16958"/>
                      <a:pt x="-1400" y="16535"/>
                    </a:cubicBezTo>
                    <a:lnTo>
                      <a:pt x="24546" y="1537"/>
                    </a:lnTo>
                    <a:cubicBezTo>
                      <a:pt x="26432" y="453"/>
                      <a:pt x="30012" y="453"/>
                      <a:pt x="31898" y="1537"/>
                    </a:cubicBezTo>
                    <a:lnTo>
                      <a:pt x="57844" y="16535"/>
                    </a:lnTo>
                    <a:cubicBezTo>
                      <a:pt x="58596" y="16958"/>
                      <a:pt x="59018" y="17487"/>
                      <a:pt x="59018" y="17976"/>
                    </a:cubicBezTo>
                    <a:cubicBezTo>
                      <a:pt x="59018" y="18472"/>
                      <a:pt x="58596" y="19002"/>
                      <a:pt x="57844" y="19432"/>
                    </a:cubicBezTo>
                    <a:lnTo>
                      <a:pt x="31898" y="34423"/>
                    </a:lnTo>
                    <a:cubicBezTo>
                      <a:pt x="30955" y="34969"/>
                      <a:pt x="29615" y="35275"/>
                      <a:pt x="28226" y="35275"/>
                    </a:cubicBezTo>
                    <a:cubicBezTo>
                      <a:pt x="26829" y="35275"/>
                      <a:pt x="25489" y="34969"/>
                      <a:pt x="24546" y="34423"/>
                    </a:cubicBezTo>
                    <a:close/>
                    <a:moveTo>
                      <a:pt x="23379" y="-499"/>
                    </a:moveTo>
                    <a:lnTo>
                      <a:pt x="-2574" y="14499"/>
                    </a:lnTo>
                    <a:cubicBezTo>
                      <a:pt x="-4055" y="15360"/>
                      <a:pt x="-4915" y="16627"/>
                      <a:pt x="-4915" y="17976"/>
                    </a:cubicBezTo>
                    <a:cubicBezTo>
                      <a:pt x="-4915" y="19333"/>
                      <a:pt x="-4063" y="20599"/>
                      <a:pt x="-2574" y="21460"/>
                    </a:cubicBezTo>
                    <a:lnTo>
                      <a:pt x="23379" y="36451"/>
                    </a:lnTo>
                    <a:cubicBezTo>
                      <a:pt x="25985" y="37965"/>
                      <a:pt x="30451" y="37965"/>
                      <a:pt x="33073" y="36451"/>
                    </a:cubicBezTo>
                    <a:lnTo>
                      <a:pt x="59010" y="21460"/>
                    </a:lnTo>
                    <a:cubicBezTo>
                      <a:pt x="60507" y="20599"/>
                      <a:pt x="61367" y="19333"/>
                      <a:pt x="61359" y="17976"/>
                    </a:cubicBezTo>
                    <a:cubicBezTo>
                      <a:pt x="61359" y="16627"/>
                      <a:pt x="60499" y="15360"/>
                      <a:pt x="59010" y="14499"/>
                    </a:cubicBezTo>
                    <a:lnTo>
                      <a:pt x="33073" y="-499"/>
                    </a:lnTo>
                    <a:cubicBezTo>
                      <a:pt x="31758" y="-1244"/>
                      <a:pt x="30046" y="-1658"/>
                      <a:pt x="28226" y="-1658"/>
                    </a:cubicBezTo>
                    <a:cubicBezTo>
                      <a:pt x="26406" y="-1658"/>
                      <a:pt x="24686" y="-1244"/>
                      <a:pt x="23379" y="-499"/>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1224" name="Google Shape;1224;p17"/>
              <p:cNvSpPr/>
              <p:nvPr/>
            </p:nvSpPr>
            <p:spPr>
              <a:xfrm flipH="1" rot="10800000">
                <a:off x="131084" y="6908914"/>
                <a:ext cx="84410" cy="49977"/>
              </a:xfrm>
              <a:custGeom>
                <a:rect b="b" l="l" r="r" t="t"/>
                <a:pathLst>
                  <a:path extrusionOk="0" h="39243" w="66281">
                    <a:moveTo>
                      <a:pt x="24596" y="34391"/>
                    </a:moveTo>
                    <a:lnTo>
                      <a:pt x="-1366" y="19401"/>
                    </a:lnTo>
                    <a:lnTo>
                      <a:pt x="-2541" y="17944"/>
                    </a:lnTo>
                    <a:lnTo>
                      <a:pt x="-1366" y="16496"/>
                    </a:lnTo>
                    <a:lnTo>
                      <a:pt x="24596" y="1514"/>
                    </a:lnTo>
                    <a:cubicBezTo>
                      <a:pt x="26473" y="413"/>
                      <a:pt x="30054" y="413"/>
                      <a:pt x="31948" y="1514"/>
                    </a:cubicBezTo>
                    <a:lnTo>
                      <a:pt x="57893" y="16496"/>
                    </a:lnTo>
                    <a:lnTo>
                      <a:pt x="59068" y="17944"/>
                    </a:lnTo>
                    <a:lnTo>
                      <a:pt x="57893" y="19401"/>
                    </a:lnTo>
                    <a:lnTo>
                      <a:pt x="31940" y="34391"/>
                    </a:lnTo>
                    <a:cubicBezTo>
                      <a:pt x="30997" y="34946"/>
                      <a:pt x="29657" y="35260"/>
                      <a:pt x="28268" y="35260"/>
                    </a:cubicBezTo>
                    <a:cubicBezTo>
                      <a:pt x="26878" y="35260"/>
                      <a:pt x="25538" y="34946"/>
                      <a:pt x="24596" y="34391"/>
                    </a:cubicBezTo>
                    <a:close/>
                    <a:moveTo>
                      <a:pt x="23421" y="-522"/>
                    </a:moveTo>
                    <a:lnTo>
                      <a:pt x="-2532" y="14468"/>
                    </a:lnTo>
                    <a:cubicBezTo>
                      <a:pt x="-4021" y="15329"/>
                      <a:pt x="-4873" y="16603"/>
                      <a:pt x="-4873" y="17944"/>
                    </a:cubicBezTo>
                    <a:cubicBezTo>
                      <a:pt x="-4873" y="19302"/>
                      <a:pt x="-4021" y="20568"/>
                      <a:pt x="-2532" y="21429"/>
                    </a:cubicBezTo>
                    <a:lnTo>
                      <a:pt x="23421" y="36411"/>
                    </a:lnTo>
                    <a:cubicBezTo>
                      <a:pt x="26043" y="37942"/>
                      <a:pt x="30501" y="37926"/>
                      <a:pt x="33114" y="36419"/>
                    </a:cubicBezTo>
                    <a:lnTo>
                      <a:pt x="59068" y="21429"/>
                    </a:lnTo>
                    <a:cubicBezTo>
                      <a:pt x="60548" y="20568"/>
                      <a:pt x="61408" y="19302"/>
                      <a:pt x="61408" y="17944"/>
                    </a:cubicBezTo>
                    <a:cubicBezTo>
                      <a:pt x="61408" y="16603"/>
                      <a:pt x="60548" y="15329"/>
                      <a:pt x="59068" y="14468"/>
                    </a:cubicBezTo>
                    <a:lnTo>
                      <a:pt x="33114" y="-522"/>
                    </a:lnTo>
                    <a:cubicBezTo>
                      <a:pt x="31816" y="-1276"/>
                      <a:pt x="30087" y="-1690"/>
                      <a:pt x="28268" y="-1690"/>
                    </a:cubicBezTo>
                    <a:cubicBezTo>
                      <a:pt x="26448" y="-1690"/>
                      <a:pt x="24728" y="-1276"/>
                      <a:pt x="23421" y="-522"/>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1225" name="Google Shape;1225;p17"/>
              <p:cNvSpPr/>
              <p:nvPr/>
            </p:nvSpPr>
            <p:spPr>
              <a:xfrm flipH="1" rot="10800000">
                <a:off x="80505" y="6879701"/>
                <a:ext cx="84410" cy="49981"/>
              </a:xfrm>
              <a:custGeom>
                <a:rect b="b" l="l" r="r" t="t"/>
                <a:pathLst>
                  <a:path extrusionOk="0" h="39246" w="66281">
                    <a:moveTo>
                      <a:pt x="24645" y="34368"/>
                    </a:moveTo>
                    <a:lnTo>
                      <a:pt x="-1317" y="19378"/>
                    </a:lnTo>
                    <a:lnTo>
                      <a:pt x="-2482" y="17921"/>
                    </a:lnTo>
                    <a:lnTo>
                      <a:pt x="-1317" y="16481"/>
                    </a:lnTo>
                    <a:lnTo>
                      <a:pt x="24645" y="1482"/>
                    </a:lnTo>
                    <a:cubicBezTo>
                      <a:pt x="26523" y="382"/>
                      <a:pt x="30112" y="382"/>
                      <a:pt x="31998" y="1482"/>
                    </a:cubicBezTo>
                    <a:lnTo>
                      <a:pt x="57943" y="16481"/>
                    </a:lnTo>
                    <a:lnTo>
                      <a:pt x="59118" y="17921"/>
                    </a:lnTo>
                    <a:lnTo>
                      <a:pt x="57943" y="19378"/>
                    </a:lnTo>
                    <a:lnTo>
                      <a:pt x="31998" y="34376"/>
                    </a:lnTo>
                    <a:cubicBezTo>
                      <a:pt x="31047" y="34914"/>
                      <a:pt x="29707" y="35229"/>
                      <a:pt x="28309" y="35229"/>
                    </a:cubicBezTo>
                    <a:cubicBezTo>
                      <a:pt x="26920" y="35229"/>
                      <a:pt x="25588" y="34914"/>
                      <a:pt x="24645" y="34368"/>
                    </a:cubicBezTo>
                    <a:close/>
                    <a:moveTo>
                      <a:pt x="23471" y="-545"/>
                    </a:moveTo>
                    <a:lnTo>
                      <a:pt x="-2482" y="14453"/>
                    </a:lnTo>
                    <a:cubicBezTo>
                      <a:pt x="-3971" y="15306"/>
                      <a:pt x="-4832" y="16572"/>
                      <a:pt x="-4832" y="17921"/>
                    </a:cubicBezTo>
                    <a:cubicBezTo>
                      <a:pt x="-4832" y="19279"/>
                      <a:pt x="-3971" y="20545"/>
                      <a:pt x="-2482" y="21406"/>
                    </a:cubicBezTo>
                    <a:lnTo>
                      <a:pt x="23471" y="36396"/>
                    </a:lnTo>
                    <a:cubicBezTo>
                      <a:pt x="26085" y="37903"/>
                      <a:pt x="30551" y="37903"/>
                      <a:pt x="33156" y="36396"/>
                    </a:cubicBezTo>
                    <a:lnTo>
                      <a:pt x="59118" y="21398"/>
                    </a:lnTo>
                    <a:cubicBezTo>
                      <a:pt x="60606" y="20545"/>
                      <a:pt x="61450" y="19279"/>
                      <a:pt x="61450" y="17921"/>
                    </a:cubicBezTo>
                    <a:cubicBezTo>
                      <a:pt x="61450" y="16572"/>
                      <a:pt x="60606" y="15306"/>
                      <a:pt x="59118" y="14453"/>
                    </a:cubicBezTo>
                    <a:lnTo>
                      <a:pt x="33156" y="-545"/>
                    </a:lnTo>
                    <a:cubicBezTo>
                      <a:pt x="31858" y="-1299"/>
                      <a:pt x="30129" y="-1721"/>
                      <a:pt x="28309" y="-1721"/>
                    </a:cubicBezTo>
                    <a:cubicBezTo>
                      <a:pt x="26506" y="-1721"/>
                      <a:pt x="24786" y="-1299"/>
                      <a:pt x="23471" y="-545"/>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1226" name="Google Shape;1226;p17"/>
              <p:cNvSpPr/>
              <p:nvPr/>
            </p:nvSpPr>
            <p:spPr>
              <a:xfrm flipH="1" rot="10800000">
                <a:off x="29947" y="6850476"/>
                <a:ext cx="84400" cy="49986"/>
              </a:xfrm>
              <a:custGeom>
                <a:rect b="b" l="l" r="r" t="t"/>
                <a:pathLst>
                  <a:path extrusionOk="0" h="39250" w="66273">
                    <a:moveTo>
                      <a:pt x="24662" y="34337"/>
                    </a:moveTo>
                    <a:lnTo>
                      <a:pt x="-1283" y="19355"/>
                    </a:lnTo>
                    <a:lnTo>
                      <a:pt x="-2457" y="17898"/>
                    </a:lnTo>
                    <a:lnTo>
                      <a:pt x="-1283" y="16449"/>
                    </a:lnTo>
                    <a:lnTo>
                      <a:pt x="24670" y="1451"/>
                    </a:lnTo>
                    <a:cubicBezTo>
                      <a:pt x="26556" y="350"/>
                      <a:pt x="30129" y="350"/>
                      <a:pt x="32023" y="1451"/>
                    </a:cubicBezTo>
                    <a:lnTo>
                      <a:pt x="57977" y="16449"/>
                    </a:lnTo>
                    <a:cubicBezTo>
                      <a:pt x="58721" y="16880"/>
                      <a:pt x="59151" y="17401"/>
                      <a:pt x="59151" y="17898"/>
                    </a:cubicBezTo>
                    <a:lnTo>
                      <a:pt x="57977" y="19355"/>
                    </a:lnTo>
                    <a:lnTo>
                      <a:pt x="32023" y="34337"/>
                    </a:lnTo>
                    <a:cubicBezTo>
                      <a:pt x="31080" y="34883"/>
                      <a:pt x="29732" y="35198"/>
                      <a:pt x="28343" y="35198"/>
                    </a:cubicBezTo>
                    <a:cubicBezTo>
                      <a:pt x="26953" y="35198"/>
                      <a:pt x="25605" y="34883"/>
                      <a:pt x="24662" y="34337"/>
                    </a:cubicBezTo>
                    <a:close/>
                    <a:moveTo>
                      <a:pt x="23513" y="-585"/>
                    </a:moveTo>
                    <a:lnTo>
                      <a:pt x="-2449" y="14422"/>
                    </a:lnTo>
                    <a:cubicBezTo>
                      <a:pt x="-3938" y="15274"/>
                      <a:pt x="-4790" y="16549"/>
                      <a:pt x="-4790" y="17890"/>
                    </a:cubicBezTo>
                    <a:cubicBezTo>
                      <a:pt x="-4790" y="19239"/>
                      <a:pt x="-3946" y="20505"/>
                      <a:pt x="-2449" y="21383"/>
                    </a:cubicBezTo>
                    <a:lnTo>
                      <a:pt x="23496" y="36365"/>
                    </a:lnTo>
                    <a:cubicBezTo>
                      <a:pt x="26126" y="37880"/>
                      <a:pt x="30584" y="37871"/>
                      <a:pt x="33189" y="36365"/>
                    </a:cubicBezTo>
                    <a:lnTo>
                      <a:pt x="59134" y="21383"/>
                    </a:lnTo>
                    <a:cubicBezTo>
                      <a:pt x="60631" y="20505"/>
                      <a:pt x="61492" y="19239"/>
                      <a:pt x="61484" y="17890"/>
                    </a:cubicBezTo>
                    <a:cubicBezTo>
                      <a:pt x="61484" y="16549"/>
                      <a:pt x="60631" y="15274"/>
                      <a:pt x="59143" y="14422"/>
                    </a:cubicBezTo>
                    <a:lnTo>
                      <a:pt x="33189" y="-585"/>
                    </a:lnTo>
                    <a:cubicBezTo>
                      <a:pt x="31883" y="-1330"/>
                      <a:pt x="30162" y="-1752"/>
                      <a:pt x="28351" y="-1752"/>
                    </a:cubicBezTo>
                    <a:cubicBezTo>
                      <a:pt x="26531" y="-1752"/>
                      <a:pt x="24811" y="-1330"/>
                      <a:pt x="23513" y="-585"/>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1227" name="Google Shape;1227;p17"/>
              <p:cNvSpPr/>
              <p:nvPr/>
            </p:nvSpPr>
            <p:spPr>
              <a:xfrm flipH="1" rot="10800000">
                <a:off x="-20622" y="6821257"/>
                <a:ext cx="84410" cy="49973"/>
              </a:xfrm>
              <a:custGeom>
                <a:rect b="b" l="l" r="r" t="t"/>
                <a:pathLst>
                  <a:path extrusionOk="0" h="39240" w="66281">
                    <a:moveTo>
                      <a:pt x="24704" y="34305"/>
                    </a:moveTo>
                    <a:lnTo>
                      <a:pt x="-1242" y="19307"/>
                    </a:lnTo>
                    <a:lnTo>
                      <a:pt x="-2416" y="17850"/>
                    </a:lnTo>
                    <a:lnTo>
                      <a:pt x="-1242" y="16410"/>
                    </a:lnTo>
                    <a:lnTo>
                      <a:pt x="24704" y="1419"/>
                    </a:lnTo>
                    <a:cubicBezTo>
                      <a:pt x="26589" y="318"/>
                      <a:pt x="30170" y="310"/>
                      <a:pt x="32064" y="1419"/>
                    </a:cubicBezTo>
                    <a:lnTo>
                      <a:pt x="58018" y="16410"/>
                    </a:lnTo>
                    <a:cubicBezTo>
                      <a:pt x="58771" y="16832"/>
                      <a:pt x="59184" y="17370"/>
                      <a:pt x="59184" y="17850"/>
                    </a:cubicBezTo>
                    <a:cubicBezTo>
                      <a:pt x="59184" y="18346"/>
                      <a:pt x="58771" y="18868"/>
                      <a:pt x="58018" y="19307"/>
                    </a:cubicBezTo>
                    <a:lnTo>
                      <a:pt x="32064" y="34305"/>
                    </a:lnTo>
                    <a:cubicBezTo>
                      <a:pt x="31122" y="34851"/>
                      <a:pt x="29782" y="35158"/>
                      <a:pt x="28384" y="35158"/>
                    </a:cubicBezTo>
                    <a:cubicBezTo>
                      <a:pt x="26995" y="35158"/>
                      <a:pt x="25655" y="34851"/>
                      <a:pt x="24704" y="34305"/>
                    </a:cubicBezTo>
                    <a:close/>
                    <a:moveTo>
                      <a:pt x="23538" y="-608"/>
                    </a:moveTo>
                    <a:lnTo>
                      <a:pt x="-2408" y="14373"/>
                    </a:lnTo>
                    <a:cubicBezTo>
                      <a:pt x="-3905" y="15234"/>
                      <a:pt x="-4748" y="16509"/>
                      <a:pt x="-4748" y="17850"/>
                    </a:cubicBezTo>
                    <a:cubicBezTo>
                      <a:pt x="-4748" y="19199"/>
                      <a:pt x="-3905" y="20474"/>
                      <a:pt x="-2408" y="21335"/>
                    </a:cubicBezTo>
                    <a:lnTo>
                      <a:pt x="23538" y="36333"/>
                    </a:lnTo>
                    <a:cubicBezTo>
                      <a:pt x="26151" y="37831"/>
                      <a:pt x="30609" y="37831"/>
                      <a:pt x="33239" y="36333"/>
                    </a:cubicBezTo>
                    <a:lnTo>
                      <a:pt x="59184" y="21335"/>
                    </a:lnTo>
                    <a:cubicBezTo>
                      <a:pt x="60673" y="20474"/>
                      <a:pt x="61533" y="19207"/>
                      <a:pt x="61533" y="17850"/>
                    </a:cubicBezTo>
                    <a:cubicBezTo>
                      <a:pt x="61533" y="16501"/>
                      <a:pt x="60673" y="15234"/>
                      <a:pt x="59184" y="14373"/>
                    </a:cubicBezTo>
                    <a:lnTo>
                      <a:pt x="33239" y="-600"/>
                    </a:lnTo>
                    <a:cubicBezTo>
                      <a:pt x="31924" y="-1370"/>
                      <a:pt x="30195" y="-1784"/>
                      <a:pt x="28384" y="-1784"/>
                    </a:cubicBezTo>
                    <a:cubicBezTo>
                      <a:pt x="26564" y="-1784"/>
                      <a:pt x="24844" y="-1370"/>
                      <a:pt x="23538" y="-608"/>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1228" name="Google Shape;1228;p17"/>
              <p:cNvSpPr/>
              <p:nvPr/>
            </p:nvSpPr>
            <p:spPr>
              <a:xfrm flipH="1" rot="10800000">
                <a:off x="-71201" y="6792020"/>
                <a:ext cx="84400" cy="49988"/>
              </a:xfrm>
              <a:custGeom>
                <a:rect b="b" l="l" r="r" t="t"/>
                <a:pathLst>
                  <a:path extrusionOk="0" h="39252" w="66273">
                    <a:moveTo>
                      <a:pt x="24754" y="34274"/>
                    </a:moveTo>
                    <a:lnTo>
                      <a:pt x="-1200" y="19284"/>
                    </a:lnTo>
                    <a:lnTo>
                      <a:pt x="-2375" y="17827"/>
                    </a:lnTo>
                    <a:cubicBezTo>
                      <a:pt x="-2375" y="17338"/>
                      <a:pt x="-1944" y="16809"/>
                      <a:pt x="-1192" y="16378"/>
                    </a:cubicBezTo>
                    <a:lnTo>
                      <a:pt x="24754" y="1388"/>
                    </a:lnTo>
                    <a:cubicBezTo>
                      <a:pt x="26648" y="287"/>
                      <a:pt x="30220" y="287"/>
                      <a:pt x="32106" y="1388"/>
                    </a:cubicBezTo>
                    <a:lnTo>
                      <a:pt x="58051" y="16378"/>
                    </a:lnTo>
                    <a:cubicBezTo>
                      <a:pt x="58804" y="16809"/>
                      <a:pt x="59234" y="17338"/>
                      <a:pt x="59226" y="17835"/>
                    </a:cubicBezTo>
                    <a:cubicBezTo>
                      <a:pt x="59226" y="18323"/>
                      <a:pt x="58804" y="18853"/>
                      <a:pt x="58051" y="19284"/>
                    </a:cubicBezTo>
                    <a:lnTo>
                      <a:pt x="32106" y="34274"/>
                    </a:lnTo>
                    <a:cubicBezTo>
                      <a:pt x="31163" y="34828"/>
                      <a:pt x="29823" y="35135"/>
                      <a:pt x="28434" y="35135"/>
                    </a:cubicBezTo>
                    <a:cubicBezTo>
                      <a:pt x="27036" y="35135"/>
                      <a:pt x="25696" y="34828"/>
                      <a:pt x="24754" y="34274"/>
                    </a:cubicBezTo>
                    <a:close/>
                    <a:moveTo>
                      <a:pt x="23587" y="-648"/>
                    </a:moveTo>
                    <a:lnTo>
                      <a:pt x="-2366" y="14350"/>
                    </a:lnTo>
                    <a:cubicBezTo>
                      <a:pt x="-3855" y="15211"/>
                      <a:pt x="-4707" y="16486"/>
                      <a:pt x="-4707" y="17827"/>
                    </a:cubicBezTo>
                    <a:cubicBezTo>
                      <a:pt x="-4707" y="19176"/>
                      <a:pt x="-3855" y="20442"/>
                      <a:pt x="-2375" y="21312"/>
                    </a:cubicBezTo>
                    <a:lnTo>
                      <a:pt x="23587" y="36302"/>
                    </a:lnTo>
                    <a:cubicBezTo>
                      <a:pt x="26193" y="37816"/>
                      <a:pt x="30667" y="37816"/>
                      <a:pt x="33281" y="36302"/>
                    </a:cubicBezTo>
                    <a:lnTo>
                      <a:pt x="59226" y="21312"/>
                    </a:lnTo>
                    <a:cubicBezTo>
                      <a:pt x="60706" y="20451"/>
                      <a:pt x="61566" y="19184"/>
                      <a:pt x="61566" y="17835"/>
                    </a:cubicBezTo>
                    <a:cubicBezTo>
                      <a:pt x="61566" y="16486"/>
                      <a:pt x="60706" y="15211"/>
                      <a:pt x="59226" y="14350"/>
                    </a:cubicBezTo>
                    <a:lnTo>
                      <a:pt x="33281" y="-648"/>
                    </a:lnTo>
                    <a:cubicBezTo>
                      <a:pt x="31974" y="-1393"/>
                      <a:pt x="30254" y="-1815"/>
                      <a:pt x="28434" y="-1815"/>
                    </a:cubicBezTo>
                    <a:cubicBezTo>
                      <a:pt x="26615" y="-1815"/>
                      <a:pt x="24886" y="-1393"/>
                      <a:pt x="23587" y="-648"/>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1229" name="Google Shape;1229;p17"/>
              <p:cNvSpPr/>
              <p:nvPr/>
            </p:nvSpPr>
            <p:spPr>
              <a:xfrm flipH="1" rot="10800000">
                <a:off x="-121780" y="6762808"/>
                <a:ext cx="84410" cy="49981"/>
              </a:xfrm>
              <a:custGeom>
                <a:rect b="b" l="l" r="r" t="t"/>
                <a:pathLst>
                  <a:path extrusionOk="0" h="39246" w="66281">
                    <a:moveTo>
                      <a:pt x="24803" y="34242"/>
                    </a:moveTo>
                    <a:lnTo>
                      <a:pt x="-1158" y="19244"/>
                    </a:lnTo>
                    <a:lnTo>
                      <a:pt x="-2316" y="17804"/>
                    </a:lnTo>
                    <a:cubicBezTo>
                      <a:pt x="-2316" y="17307"/>
                      <a:pt x="-1903" y="16777"/>
                      <a:pt x="-1150" y="16347"/>
                    </a:cubicBezTo>
                    <a:lnTo>
                      <a:pt x="24803" y="1357"/>
                    </a:lnTo>
                    <a:cubicBezTo>
                      <a:pt x="26689" y="248"/>
                      <a:pt x="30271" y="264"/>
                      <a:pt x="32164" y="1357"/>
                    </a:cubicBezTo>
                    <a:lnTo>
                      <a:pt x="58110" y="16347"/>
                    </a:lnTo>
                    <a:lnTo>
                      <a:pt x="59276" y="17804"/>
                    </a:lnTo>
                    <a:lnTo>
                      <a:pt x="58110" y="19252"/>
                    </a:lnTo>
                    <a:lnTo>
                      <a:pt x="32164" y="34242"/>
                    </a:lnTo>
                    <a:cubicBezTo>
                      <a:pt x="31213" y="34789"/>
                      <a:pt x="29865" y="35103"/>
                      <a:pt x="28475" y="35103"/>
                    </a:cubicBezTo>
                    <a:cubicBezTo>
                      <a:pt x="27086" y="35103"/>
                      <a:pt x="25746" y="34789"/>
                      <a:pt x="24803" y="34242"/>
                    </a:cubicBezTo>
                    <a:close/>
                    <a:moveTo>
                      <a:pt x="23629" y="-671"/>
                    </a:moveTo>
                    <a:lnTo>
                      <a:pt x="-2316" y="14319"/>
                    </a:lnTo>
                    <a:cubicBezTo>
                      <a:pt x="-3813" y="15188"/>
                      <a:pt x="-4665" y="16446"/>
                      <a:pt x="-4665" y="17804"/>
                    </a:cubicBezTo>
                    <a:cubicBezTo>
                      <a:pt x="-4665" y="19153"/>
                      <a:pt x="-3805" y="20419"/>
                      <a:pt x="-2316" y="21272"/>
                    </a:cubicBezTo>
                    <a:lnTo>
                      <a:pt x="23629" y="36270"/>
                    </a:lnTo>
                    <a:cubicBezTo>
                      <a:pt x="26251" y="37777"/>
                      <a:pt x="30700" y="37777"/>
                      <a:pt x="33322" y="36270"/>
                    </a:cubicBezTo>
                    <a:lnTo>
                      <a:pt x="59284" y="21280"/>
                    </a:lnTo>
                    <a:cubicBezTo>
                      <a:pt x="60773" y="20419"/>
                      <a:pt x="61616" y="19145"/>
                      <a:pt x="61616" y="17804"/>
                    </a:cubicBezTo>
                    <a:cubicBezTo>
                      <a:pt x="61616" y="16446"/>
                      <a:pt x="60773" y="15188"/>
                      <a:pt x="59284" y="14319"/>
                    </a:cubicBezTo>
                    <a:lnTo>
                      <a:pt x="33322" y="-671"/>
                    </a:lnTo>
                    <a:cubicBezTo>
                      <a:pt x="32016" y="-1433"/>
                      <a:pt x="30287" y="-1847"/>
                      <a:pt x="28475" y="-1847"/>
                    </a:cubicBezTo>
                    <a:cubicBezTo>
                      <a:pt x="26664" y="-1847"/>
                      <a:pt x="24936" y="-1433"/>
                      <a:pt x="23629" y="-671"/>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1230" name="Google Shape;1230;p17"/>
              <p:cNvSpPr/>
              <p:nvPr/>
            </p:nvSpPr>
            <p:spPr>
              <a:xfrm flipH="1" rot="10800000">
                <a:off x="-172348" y="6733580"/>
                <a:ext cx="84410" cy="49990"/>
              </a:xfrm>
              <a:custGeom>
                <a:rect b="b" l="l" r="r" t="t"/>
                <a:pathLst>
                  <a:path extrusionOk="0" h="39253" w="66281">
                    <a:moveTo>
                      <a:pt x="24836" y="34211"/>
                    </a:moveTo>
                    <a:lnTo>
                      <a:pt x="-1117" y="19221"/>
                    </a:lnTo>
                    <a:lnTo>
                      <a:pt x="-2283" y="17764"/>
                    </a:lnTo>
                    <a:cubicBezTo>
                      <a:pt x="-2283" y="17276"/>
                      <a:pt x="-1853" y="16746"/>
                      <a:pt x="-1108" y="16315"/>
                    </a:cubicBezTo>
                    <a:lnTo>
                      <a:pt x="24836" y="1325"/>
                    </a:lnTo>
                    <a:cubicBezTo>
                      <a:pt x="26739" y="216"/>
                      <a:pt x="30295" y="224"/>
                      <a:pt x="32197" y="1325"/>
                    </a:cubicBezTo>
                    <a:lnTo>
                      <a:pt x="58143" y="16315"/>
                    </a:lnTo>
                    <a:lnTo>
                      <a:pt x="59325" y="17764"/>
                    </a:lnTo>
                    <a:lnTo>
                      <a:pt x="58143" y="19221"/>
                    </a:lnTo>
                    <a:lnTo>
                      <a:pt x="32197" y="34211"/>
                    </a:lnTo>
                    <a:cubicBezTo>
                      <a:pt x="31255" y="34757"/>
                      <a:pt x="29907" y="35072"/>
                      <a:pt x="28509" y="35072"/>
                    </a:cubicBezTo>
                    <a:cubicBezTo>
                      <a:pt x="27127" y="35072"/>
                      <a:pt x="25779" y="34757"/>
                      <a:pt x="24836" y="34211"/>
                    </a:cubicBezTo>
                    <a:close/>
                    <a:moveTo>
                      <a:pt x="23671" y="-703"/>
                    </a:moveTo>
                    <a:lnTo>
                      <a:pt x="-2275" y="14288"/>
                    </a:lnTo>
                    <a:cubicBezTo>
                      <a:pt x="-3764" y="15140"/>
                      <a:pt x="-4615" y="16415"/>
                      <a:pt x="-4624" y="17764"/>
                    </a:cubicBezTo>
                    <a:cubicBezTo>
                      <a:pt x="-4624" y="19113"/>
                      <a:pt x="-3772" y="20388"/>
                      <a:pt x="-2283" y="21249"/>
                    </a:cubicBezTo>
                    <a:lnTo>
                      <a:pt x="23671" y="36239"/>
                    </a:lnTo>
                    <a:cubicBezTo>
                      <a:pt x="26300" y="37754"/>
                      <a:pt x="30750" y="37754"/>
                      <a:pt x="33364" y="36239"/>
                    </a:cubicBezTo>
                    <a:lnTo>
                      <a:pt x="59309" y="21249"/>
                    </a:lnTo>
                    <a:cubicBezTo>
                      <a:pt x="60806" y="20388"/>
                      <a:pt x="61658" y="19113"/>
                      <a:pt x="61658" y="17764"/>
                    </a:cubicBezTo>
                    <a:cubicBezTo>
                      <a:pt x="61658" y="16415"/>
                      <a:pt x="60806" y="15140"/>
                      <a:pt x="59317" y="14288"/>
                    </a:cubicBezTo>
                    <a:lnTo>
                      <a:pt x="33364" y="-703"/>
                    </a:lnTo>
                    <a:cubicBezTo>
                      <a:pt x="32057" y="-1456"/>
                      <a:pt x="30336" y="-1878"/>
                      <a:pt x="28509" y="-1878"/>
                    </a:cubicBezTo>
                    <a:cubicBezTo>
                      <a:pt x="26706" y="-1878"/>
                      <a:pt x="24977" y="-1456"/>
                      <a:pt x="23671" y="-703"/>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1231" name="Google Shape;1231;p17"/>
              <p:cNvSpPr/>
              <p:nvPr/>
            </p:nvSpPr>
            <p:spPr>
              <a:xfrm flipH="1" rot="10800000">
                <a:off x="-222917" y="6704363"/>
                <a:ext cx="84410" cy="49986"/>
              </a:xfrm>
              <a:custGeom>
                <a:rect b="b" l="l" r="r" t="t"/>
                <a:pathLst>
                  <a:path extrusionOk="0" h="39250" w="66281">
                    <a:moveTo>
                      <a:pt x="24870" y="34180"/>
                    </a:moveTo>
                    <a:lnTo>
                      <a:pt x="-1075" y="19181"/>
                    </a:lnTo>
                    <a:lnTo>
                      <a:pt x="-2241" y="17724"/>
                    </a:lnTo>
                    <a:lnTo>
                      <a:pt x="-1075" y="16284"/>
                    </a:lnTo>
                    <a:lnTo>
                      <a:pt x="24870" y="1294"/>
                    </a:lnTo>
                    <a:cubicBezTo>
                      <a:pt x="26772" y="201"/>
                      <a:pt x="30337" y="185"/>
                      <a:pt x="32231" y="1294"/>
                    </a:cubicBezTo>
                    <a:lnTo>
                      <a:pt x="58185" y="16284"/>
                    </a:lnTo>
                    <a:lnTo>
                      <a:pt x="59351" y="17724"/>
                    </a:lnTo>
                    <a:lnTo>
                      <a:pt x="58185" y="19181"/>
                    </a:lnTo>
                    <a:lnTo>
                      <a:pt x="32231" y="34180"/>
                    </a:lnTo>
                    <a:cubicBezTo>
                      <a:pt x="31288" y="34726"/>
                      <a:pt x="29957" y="35040"/>
                      <a:pt x="28567" y="35040"/>
                    </a:cubicBezTo>
                    <a:cubicBezTo>
                      <a:pt x="27169" y="35040"/>
                      <a:pt x="25830" y="34726"/>
                      <a:pt x="24870" y="34180"/>
                    </a:cubicBezTo>
                    <a:close/>
                    <a:moveTo>
                      <a:pt x="23704" y="-734"/>
                    </a:moveTo>
                    <a:lnTo>
                      <a:pt x="-2241" y="14256"/>
                    </a:lnTo>
                    <a:cubicBezTo>
                      <a:pt x="-3730" y="15117"/>
                      <a:pt x="-4582" y="16383"/>
                      <a:pt x="-4582" y="17724"/>
                    </a:cubicBezTo>
                    <a:cubicBezTo>
                      <a:pt x="-4582" y="19074"/>
                      <a:pt x="-3738" y="20348"/>
                      <a:pt x="-2241" y="21209"/>
                    </a:cubicBezTo>
                    <a:lnTo>
                      <a:pt x="23712" y="36208"/>
                    </a:lnTo>
                    <a:cubicBezTo>
                      <a:pt x="26326" y="37714"/>
                      <a:pt x="30792" y="37722"/>
                      <a:pt x="33406" y="36208"/>
                    </a:cubicBezTo>
                    <a:lnTo>
                      <a:pt x="59351" y="21209"/>
                    </a:lnTo>
                    <a:cubicBezTo>
                      <a:pt x="60840" y="20356"/>
                      <a:pt x="61700" y="19074"/>
                      <a:pt x="61700" y="17724"/>
                    </a:cubicBezTo>
                    <a:cubicBezTo>
                      <a:pt x="61700" y="16383"/>
                      <a:pt x="60840" y="15117"/>
                      <a:pt x="59351" y="14256"/>
                    </a:cubicBezTo>
                    <a:lnTo>
                      <a:pt x="33406" y="-734"/>
                    </a:lnTo>
                    <a:cubicBezTo>
                      <a:pt x="32090" y="-1496"/>
                      <a:pt x="30370" y="-1909"/>
                      <a:pt x="28567" y="-1909"/>
                    </a:cubicBezTo>
                    <a:cubicBezTo>
                      <a:pt x="26747" y="-1909"/>
                      <a:pt x="25019" y="-1496"/>
                      <a:pt x="23704" y="-734"/>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1232" name="Google Shape;1232;p17"/>
              <p:cNvSpPr/>
              <p:nvPr/>
            </p:nvSpPr>
            <p:spPr>
              <a:xfrm flipH="1" rot="10800000">
                <a:off x="-273486" y="6675138"/>
                <a:ext cx="84410" cy="49978"/>
              </a:xfrm>
              <a:custGeom>
                <a:rect b="b" l="l" r="r" t="t"/>
                <a:pathLst>
                  <a:path extrusionOk="0" h="39244" w="66281">
                    <a:moveTo>
                      <a:pt x="24928" y="34140"/>
                    </a:moveTo>
                    <a:lnTo>
                      <a:pt x="-1034" y="19150"/>
                    </a:lnTo>
                    <a:lnTo>
                      <a:pt x="-2200" y="17701"/>
                    </a:lnTo>
                    <a:cubicBezTo>
                      <a:pt x="-2200" y="17213"/>
                      <a:pt x="-1778" y="16683"/>
                      <a:pt x="-1025" y="16253"/>
                    </a:cubicBezTo>
                    <a:lnTo>
                      <a:pt x="24928" y="1254"/>
                    </a:lnTo>
                    <a:cubicBezTo>
                      <a:pt x="26797" y="162"/>
                      <a:pt x="30387" y="162"/>
                      <a:pt x="32272" y="1254"/>
                    </a:cubicBezTo>
                    <a:lnTo>
                      <a:pt x="58226" y="16253"/>
                    </a:lnTo>
                    <a:cubicBezTo>
                      <a:pt x="58979" y="16683"/>
                      <a:pt x="59400" y="17213"/>
                      <a:pt x="59400" y="17701"/>
                    </a:cubicBezTo>
                    <a:cubicBezTo>
                      <a:pt x="59400" y="18190"/>
                      <a:pt x="58979" y="18719"/>
                      <a:pt x="58226" y="19150"/>
                    </a:cubicBezTo>
                    <a:lnTo>
                      <a:pt x="32272" y="34140"/>
                    </a:lnTo>
                    <a:cubicBezTo>
                      <a:pt x="31329" y="34686"/>
                      <a:pt x="29990" y="35009"/>
                      <a:pt x="28592" y="35009"/>
                    </a:cubicBezTo>
                    <a:cubicBezTo>
                      <a:pt x="27203" y="35009"/>
                      <a:pt x="25863" y="34686"/>
                      <a:pt x="24928" y="34140"/>
                    </a:cubicBezTo>
                    <a:close/>
                    <a:moveTo>
                      <a:pt x="23754" y="-774"/>
                    </a:moveTo>
                    <a:lnTo>
                      <a:pt x="-2200" y="14225"/>
                    </a:lnTo>
                    <a:cubicBezTo>
                      <a:pt x="-3681" y="15077"/>
                      <a:pt x="-4540" y="16352"/>
                      <a:pt x="-4540" y="17701"/>
                    </a:cubicBezTo>
                    <a:cubicBezTo>
                      <a:pt x="-4540" y="19050"/>
                      <a:pt x="-3689" y="20317"/>
                      <a:pt x="-2208" y="21178"/>
                    </a:cubicBezTo>
                    <a:lnTo>
                      <a:pt x="23754" y="36168"/>
                    </a:lnTo>
                    <a:cubicBezTo>
                      <a:pt x="26359" y="37683"/>
                      <a:pt x="30817" y="37683"/>
                      <a:pt x="33447" y="36168"/>
                    </a:cubicBezTo>
                    <a:lnTo>
                      <a:pt x="59400" y="21178"/>
                    </a:lnTo>
                    <a:cubicBezTo>
                      <a:pt x="60881" y="20317"/>
                      <a:pt x="61741" y="19059"/>
                      <a:pt x="61741" y="17701"/>
                    </a:cubicBezTo>
                    <a:cubicBezTo>
                      <a:pt x="61741" y="16352"/>
                      <a:pt x="60881" y="15077"/>
                      <a:pt x="59400" y="14225"/>
                    </a:cubicBezTo>
                    <a:lnTo>
                      <a:pt x="33447" y="-774"/>
                    </a:lnTo>
                    <a:cubicBezTo>
                      <a:pt x="32132" y="-1535"/>
                      <a:pt x="30412" y="-1941"/>
                      <a:pt x="28592" y="-1941"/>
                    </a:cubicBezTo>
                    <a:cubicBezTo>
                      <a:pt x="26773" y="-1941"/>
                      <a:pt x="25060" y="-1535"/>
                      <a:pt x="23754" y="-774"/>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1233" name="Google Shape;1233;p17"/>
              <p:cNvSpPr/>
              <p:nvPr/>
            </p:nvSpPr>
            <p:spPr>
              <a:xfrm flipH="1" rot="10800000">
                <a:off x="-362742" y="6623567"/>
                <a:ext cx="123087" cy="72330"/>
              </a:xfrm>
              <a:custGeom>
                <a:rect b="b" l="l" r="r" t="t"/>
                <a:pathLst>
                  <a:path extrusionOk="0" h="56795" w="96651">
                    <a:moveTo>
                      <a:pt x="24978" y="51653"/>
                    </a:moveTo>
                    <a:lnTo>
                      <a:pt x="-976" y="36646"/>
                    </a:lnTo>
                    <a:lnTo>
                      <a:pt x="-2134" y="35206"/>
                    </a:lnTo>
                    <a:cubicBezTo>
                      <a:pt x="-2142" y="34717"/>
                      <a:pt x="-1720" y="34188"/>
                      <a:pt x="-968" y="33749"/>
                    </a:cubicBezTo>
                    <a:lnTo>
                      <a:pt x="55356" y="1219"/>
                    </a:lnTo>
                    <a:cubicBezTo>
                      <a:pt x="57242" y="118"/>
                      <a:pt x="60815" y="118"/>
                      <a:pt x="62700" y="1219"/>
                    </a:cubicBezTo>
                    <a:lnTo>
                      <a:pt x="88654" y="16201"/>
                    </a:lnTo>
                    <a:lnTo>
                      <a:pt x="89828" y="17658"/>
                    </a:lnTo>
                    <a:lnTo>
                      <a:pt x="88654" y="19115"/>
                    </a:lnTo>
                    <a:lnTo>
                      <a:pt x="32339" y="51653"/>
                    </a:lnTo>
                    <a:cubicBezTo>
                      <a:pt x="31387" y="52191"/>
                      <a:pt x="30039" y="52505"/>
                      <a:pt x="28658" y="52505"/>
                    </a:cubicBezTo>
                    <a:cubicBezTo>
                      <a:pt x="27260" y="52505"/>
                      <a:pt x="25921" y="52191"/>
                      <a:pt x="24978" y="51653"/>
                    </a:cubicBezTo>
                    <a:close/>
                    <a:moveTo>
                      <a:pt x="54182" y="-809"/>
                    </a:moveTo>
                    <a:lnTo>
                      <a:pt x="-2134" y="31721"/>
                    </a:lnTo>
                    <a:cubicBezTo>
                      <a:pt x="-3631" y="32590"/>
                      <a:pt x="-4491" y="33856"/>
                      <a:pt x="-4483" y="35214"/>
                    </a:cubicBezTo>
                    <a:cubicBezTo>
                      <a:pt x="-4483" y="36563"/>
                      <a:pt x="-3623" y="37830"/>
                      <a:pt x="-2134" y="38674"/>
                    </a:cubicBezTo>
                    <a:lnTo>
                      <a:pt x="23803" y="53672"/>
                    </a:lnTo>
                    <a:cubicBezTo>
                      <a:pt x="26425" y="55187"/>
                      <a:pt x="30883" y="55195"/>
                      <a:pt x="33505" y="53672"/>
                    </a:cubicBezTo>
                    <a:lnTo>
                      <a:pt x="89828" y="21134"/>
                    </a:lnTo>
                    <a:cubicBezTo>
                      <a:pt x="91309" y="20273"/>
                      <a:pt x="92169" y="18999"/>
                      <a:pt x="92169" y="17658"/>
                    </a:cubicBezTo>
                    <a:cubicBezTo>
                      <a:pt x="92169" y="16309"/>
                      <a:pt x="91309" y="15042"/>
                      <a:pt x="89828" y="14173"/>
                    </a:cubicBezTo>
                    <a:lnTo>
                      <a:pt x="63875" y="-809"/>
                    </a:lnTo>
                    <a:cubicBezTo>
                      <a:pt x="62568" y="-1570"/>
                      <a:pt x="60848" y="-1984"/>
                      <a:pt x="59028" y="-1984"/>
                    </a:cubicBezTo>
                    <a:cubicBezTo>
                      <a:pt x="57217" y="-1984"/>
                      <a:pt x="55497" y="-1570"/>
                      <a:pt x="54182" y="-809"/>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1234" name="Google Shape;1234;p17"/>
              <p:cNvSpPr/>
              <p:nvPr/>
            </p:nvSpPr>
            <p:spPr>
              <a:xfrm flipH="1" rot="10800000">
                <a:off x="155868" y="6981676"/>
                <a:ext cx="84410" cy="49972"/>
              </a:xfrm>
              <a:custGeom>
                <a:rect b="b" l="l" r="r" t="t"/>
                <a:pathLst>
                  <a:path extrusionOk="0" h="39239" w="66281">
                    <a:moveTo>
                      <a:pt x="24567" y="34461"/>
                    </a:moveTo>
                    <a:lnTo>
                      <a:pt x="-1379" y="19463"/>
                    </a:lnTo>
                    <a:lnTo>
                      <a:pt x="-2553" y="18022"/>
                    </a:lnTo>
                    <a:lnTo>
                      <a:pt x="-1379" y="16574"/>
                    </a:lnTo>
                    <a:lnTo>
                      <a:pt x="24558" y="1576"/>
                    </a:lnTo>
                    <a:cubicBezTo>
                      <a:pt x="26460" y="491"/>
                      <a:pt x="30042" y="491"/>
                      <a:pt x="31928" y="1576"/>
                    </a:cubicBezTo>
                    <a:lnTo>
                      <a:pt x="57881" y="16574"/>
                    </a:lnTo>
                    <a:lnTo>
                      <a:pt x="59047" y="18022"/>
                    </a:lnTo>
                    <a:lnTo>
                      <a:pt x="57881" y="19463"/>
                    </a:lnTo>
                    <a:lnTo>
                      <a:pt x="31928" y="34461"/>
                    </a:lnTo>
                    <a:cubicBezTo>
                      <a:pt x="30985" y="35008"/>
                      <a:pt x="29645" y="35322"/>
                      <a:pt x="28256" y="35322"/>
                    </a:cubicBezTo>
                    <a:cubicBezTo>
                      <a:pt x="26858" y="35322"/>
                      <a:pt x="25518" y="35008"/>
                      <a:pt x="24567" y="34461"/>
                    </a:cubicBezTo>
                    <a:close/>
                    <a:moveTo>
                      <a:pt x="23401" y="-452"/>
                    </a:moveTo>
                    <a:lnTo>
                      <a:pt x="-2553" y="14546"/>
                    </a:lnTo>
                    <a:cubicBezTo>
                      <a:pt x="-4042" y="15399"/>
                      <a:pt x="-4894" y="16673"/>
                      <a:pt x="-4894" y="18022"/>
                    </a:cubicBezTo>
                    <a:cubicBezTo>
                      <a:pt x="-4894" y="19372"/>
                      <a:pt x="-4042" y="20638"/>
                      <a:pt x="-2553" y="21499"/>
                    </a:cubicBezTo>
                    <a:lnTo>
                      <a:pt x="23401" y="36489"/>
                    </a:lnTo>
                    <a:cubicBezTo>
                      <a:pt x="26031" y="38012"/>
                      <a:pt x="30488" y="38004"/>
                      <a:pt x="33102" y="36489"/>
                    </a:cubicBezTo>
                    <a:lnTo>
                      <a:pt x="59047" y="21499"/>
                    </a:lnTo>
                    <a:cubicBezTo>
                      <a:pt x="60536" y="20638"/>
                      <a:pt x="61388" y="19372"/>
                      <a:pt x="61388" y="18022"/>
                    </a:cubicBezTo>
                    <a:cubicBezTo>
                      <a:pt x="61388" y="16673"/>
                      <a:pt x="60536" y="15399"/>
                      <a:pt x="59047" y="14546"/>
                    </a:cubicBezTo>
                    <a:lnTo>
                      <a:pt x="33094" y="-452"/>
                    </a:lnTo>
                    <a:cubicBezTo>
                      <a:pt x="31779" y="-1206"/>
                      <a:pt x="30067" y="-1611"/>
                      <a:pt x="28256" y="-1611"/>
                    </a:cubicBezTo>
                    <a:cubicBezTo>
                      <a:pt x="26436" y="-1611"/>
                      <a:pt x="24715" y="-1206"/>
                      <a:pt x="23401" y="-452"/>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1235" name="Google Shape;1235;p17"/>
              <p:cNvSpPr/>
              <p:nvPr/>
            </p:nvSpPr>
            <p:spPr>
              <a:xfrm flipH="1" rot="10800000">
                <a:off x="206531" y="7010969"/>
                <a:ext cx="147407" cy="86373"/>
              </a:xfrm>
              <a:custGeom>
                <a:rect b="b" l="l" r="r" t="t"/>
                <a:pathLst>
                  <a:path extrusionOk="0" h="67822" w="115748">
                    <a:moveTo>
                      <a:pt x="24515" y="63110"/>
                    </a:moveTo>
                    <a:lnTo>
                      <a:pt x="-1438" y="48112"/>
                    </a:lnTo>
                    <a:cubicBezTo>
                      <a:pt x="-2191" y="47673"/>
                      <a:pt x="-2612" y="47152"/>
                      <a:pt x="-2612" y="46663"/>
                    </a:cubicBezTo>
                    <a:cubicBezTo>
                      <a:pt x="-2612" y="46175"/>
                      <a:pt x="-2191" y="45645"/>
                      <a:pt x="-1438" y="45207"/>
                    </a:cubicBezTo>
                    <a:lnTo>
                      <a:pt x="73966" y="1643"/>
                    </a:lnTo>
                    <a:cubicBezTo>
                      <a:pt x="75860" y="542"/>
                      <a:pt x="79433" y="542"/>
                      <a:pt x="81335" y="1643"/>
                    </a:cubicBezTo>
                    <a:lnTo>
                      <a:pt x="107289" y="16633"/>
                    </a:lnTo>
                    <a:lnTo>
                      <a:pt x="108455" y="18074"/>
                    </a:lnTo>
                    <a:lnTo>
                      <a:pt x="107289" y="19530"/>
                    </a:lnTo>
                    <a:lnTo>
                      <a:pt x="31868" y="63110"/>
                    </a:lnTo>
                    <a:cubicBezTo>
                      <a:pt x="30925" y="63648"/>
                      <a:pt x="29586" y="63963"/>
                      <a:pt x="28196" y="63963"/>
                    </a:cubicBezTo>
                    <a:cubicBezTo>
                      <a:pt x="26798" y="63963"/>
                      <a:pt x="25458" y="63648"/>
                      <a:pt x="24515" y="63110"/>
                    </a:cubicBezTo>
                    <a:close/>
                    <a:moveTo>
                      <a:pt x="72800" y="-385"/>
                    </a:moveTo>
                    <a:lnTo>
                      <a:pt x="-2612" y="43187"/>
                    </a:lnTo>
                    <a:cubicBezTo>
                      <a:pt x="-4101" y="44048"/>
                      <a:pt x="-4961" y="45322"/>
                      <a:pt x="-4961" y="46663"/>
                    </a:cubicBezTo>
                    <a:cubicBezTo>
                      <a:pt x="-4953" y="48013"/>
                      <a:pt x="-4093" y="49279"/>
                      <a:pt x="-2612" y="50140"/>
                    </a:cubicBezTo>
                    <a:lnTo>
                      <a:pt x="23349" y="65138"/>
                    </a:lnTo>
                    <a:cubicBezTo>
                      <a:pt x="25963" y="66637"/>
                      <a:pt x="30429" y="66637"/>
                      <a:pt x="33043" y="65138"/>
                    </a:cubicBezTo>
                    <a:lnTo>
                      <a:pt x="108447" y="21558"/>
                    </a:lnTo>
                    <a:cubicBezTo>
                      <a:pt x="109944" y="20706"/>
                      <a:pt x="110787" y="19431"/>
                      <a:pt x="110787" y="18074"/>
                    </a:cubicBezTo>
                    <a:cubicBezTo>
                      <a:pt x="110787" y="16733"/>
                      <a:pt x="109944" y="15466"/>
                      <a:pt x="108447" y="14605"/>
                    </a:cubicBezTo>
                    <a:lnTo>
                      <a:pt x="82502" y="-385"/>
                    </a:lnTo>
                    <a:cubicBezTo>
                      <a:pt x="81186" y="-1146"/>
                      <a:pt x="79466" y="-1560"/>
                      <a:pt x="77655" y="-1560"/>
                    </a:cubicBezTo>
                    <a:cubicBezTo>
                      <a:pt x="75835" y="-1560"/>
                      <a:pt x="74115" y="-1146"/>
                      <a:pt x="72800" y="-385"/>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1236" name="Google Shape;1236;p17"/>
              <p:cNvSpPr/>
              <p:nvPr/>
            </p:nvSpPr>
            <p:spPr>
              <a:xfrm flipH="1" rot="10800000">
                <a:off x="105299" y="6952456"/>
                <a:ext cx="84410" cy="49983"/>
              </a:xfrm>
              <a:custGeom>
                <a:rect b="b" l="l" r="r" t="t"/>
                <a:pathLst>
                  <a:path extrusionOk="0" h="39248" w="66281">
                    <a:moveTo>
                      <a:pt x="24608" y="34430"/>
                    </a:moveTo>
                    <a:lnTo>
                      <a:pt x="-1328" y="19456"/>
                    </a:lnTo>
                    <a:cubicBezTo>
                      <a:pt x="-2081" y="19018"/>
                      <a:pt x="-2511" y="18488"/>
                      <a:pt x="-2511" y="17999"/>
                    </a:cubicBezTo>
                    <a:lnTo>
                      <a:pt x="-1337" y="16543"/>
                    </a:lnTo>
                    <a:lnTo>
                      <a:pt x="24608" y="1561"/>
                    </a:lnTo>
                    <a:cubicBezTo>
                      <a:pt x="26502" y="460"/>
                      <a:pt x="30084" y="460"/>
                      <a:pt x="31969" y="1561"/>
                    </a:cubicBezTo>
                    <a:lnTo>
                      <a:pt x="57915" y="16534"/>
                    </a:lnTo>
                    <a:cubicBezTo>
                      <a:pt x="58667" y="16973"/>
                      <a:pt x="59089" y="17511"/>
                      <a:pt x="59089" y="17999"/>
                    </a:cubicBezTo>
                    <a:cubicBezTo>
                      <a:pt x="59089" y="18488"/>
                      <a:pt x="58667" y="19018"/>
                      <a:pt x="57915" y="19448"/>
                    </a:cubicBezTo>
                    <a:lnTo>
                      <a:pt x="31961" y="34438"/>
                    </a:lnTo>
                    <a:cubicBezTo>
                      <a:pt x="31018" y="34993"/>
                      <a:pt x="29687" y="35299"/>
                      <a:pt x="28289" y="35299"/>
                    </a:cubicBezTo>
                    <a:cubicBezTo>
                      <a:pt x="26899" y="35299"/>
                      <a:pt x="25559" y="34993"/>
                      <a:pt x="24608" y="34430"/>
                    </a:cubicBezTo>
                    <a:close/>
                    <a:moveTo>
                      <a:pt x="23442" y="-467"/>
                    </a:moveTo>
                    <a:lnTo>
                      <a:pt x="-2511" y="14515"/>
                    </a:lnTo>
                    <a:cubicBezTo>
                      <a:pt x="-3992" y="15384"/>
                      <a:pt x="-4852" y="16650"/>
                      <a:pt x="-4852" y="17999"/>
                    </a:cubicBezTo>
                    <a:cubicBezTo>
                      <a:pt x="-4852" y="19340"/>
                      <a:pt x="-3992" y="20615"/>
                      <a:pt x="-2511" y="21484"/>
                    </a:cubicBezTo>
                    <a:lnTo>
                      <a:pt x="23442" y="36466"/>
                    </a:lnTo>
                    <a:cubicBezTo>
                      <a:pt x="26056" y="37989"/>
                      <a:pt x="30522" y="37981"/>
                      <a:pt x="33136" y="36466"/>
                    </a:cubicBezTo>
                    <a:lnTo>
                      <a:pt x="59089" y="21476"/>
                    </a:lnTo>
                    <a:cubicBezTo>
                      <a:pt x="60569" y="20615"/>
                      <a:pt x="61430" y="19340"/>
                      <a:pt x="61430" y="17999"/>
                    </a:cubicBezTo>
                    <a:cubicBezTo>
                      <a:pt x="61430" y="16650"/>
                      <a:pt x="60569" y="15384"/>
                      <a:pt x="59081" y="14515"/>
                    </a:cubicBezTo>
                    <a:lnTo>
                      <a:pt x="33144" y="-467"/>
                    </a:lnTo>
                    <a:cubicBezTo>
                      <a:pt x="31829" y="-1229"/>
                      <a:pt x="30108" y="-1643"/>
                      <a:pt x="28289" y="-1643"/>
                    </a:cubicBezTo>
                    <a:cubicBezTo>
                      <a:pt x="26469" y="-1643"/>
                      <a:pt x="24749" y="-1229"/>
                      <a:pt x="23442" y="-467"/>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1237" name="Google Shape;1237;p17"/>
              <p:cNvSpPr/>
              <p:nvPr/>
            </p:nvSpPr>
            <p:spPr>
              <a:xfrm flipH="1" rot="10800000">
                <a:off x="54731" y="6923224"/>
                <a:ext cx="84400" cy="49995"/>
              </a:xfrm>
              <a:custGeom>
                <a:rect b="b" l="l" r="r" t="t"/>
                <a:pathLst>
                  <a:path extrusionOk="0" h="39257" w="66273">
                    <a:moveTo>
                      <a:pt x="24650" y="34407"/>
                    </a:moveTo>
                    <a:lnTo>
                      <a:pt x="-1295" y="19408"/>
                    </a:lnTo>
                    <a:cubicBezTo>
                      <a:pt x="-2048" y="18986"/>
                      <a:pt x="-2478" y="18456"/>
                      <a:pt x="-2478" y="17976"/>
                    </a:cubicBezTo>
                    <a:cubicBezTo>
                      <a:pt x="-2478" y="17479"/>
                      <a:pt x="-2048" y="16950"/>
                      <a:pt x="-1295" y="16528"/>
                    </a:cubicBezTo>
                    <a:lnTo>
                      <a:pt x="24642" y="1521"/>
                    </a:lnTo>
                    <a:cubicBezTo>
                      <a:pt x="26536" y="436"/>
                      <a:pt x="30108" y="436"/>
                      <a:pt x="32002" y="1521"/>
                    </a:cubicBezTo>
                    <a:lnTo>
                      <a:pt x="57948" y="16511"/>
                    </a:lnTo>
                    <a:cubicBezTo>
                      <a:pt x="58700" y="16950"/>
                      <a:pt x="59131" y="17479"/>
                      <a:pt x="59131" y="17976"/>
                    </a:cubicBezTo>
                    <a:cubicBezTo>
                      <a:pt x="59131" y="18456"/>
                      <a:pt x="58700" y="18986"/>
                      <a:pt x="57948" y="19408"/>
                    </a:cubicBezTo>
                    <a:lnTo>
                      <a:pt x="32002" y="34415"/>
                    </a:lnTo>
                    <a:cubicBezTo>
                      <a:pt x="31051" y="34961"/>
                      <a:pt x="29720" y="35267"/>
                      <a:pt x="28330" y="35267"/>
                    </a:cubicBezTo>
                    <a:cubicBezTo>
                      <a:pt x="26933" y="35267"/>
                      <a:pt x="25601" y="34961"/>
                      <a:pt x="24650" y="34407"/>
                    </a:cubicBezTo>
                    <a:close/>
                    <a:moveTo>
                      <a:pt x="23475" y="-507"/>
                    </a:moveTo>
                    <a:lnTo>
                      <a:pt x="-2470" y="14500"/>
                    </a:lnTo>
                    <a:cubicBezTo>
                      <a:pt x="-3959" y="15352"/>
                      <a:pt x="-4810" y="16619"/>
                      <a:pt x="-4810" y="17976"/>
                    </a:cubicBezTo>
                    <a:cubicBezTo>
                      <a:pt x="-4810" y="19317"/>
                      <a:pt x="-3959" y="20583"/>
                      <a:pt x="-2470" y="21436"/>
                    </a:cubicBezTo>
                    <a:lnTo>
                      <a:pt x="23475" y="36434"/>
                    </a:lnTo>
                    <a:cubicBezTo>
                      <a:pt x="26097" y="37966"/>
                      <a:pt x="30555" y="37966"/>
                      <a:pt x="33177" y="36434"/>
                    </a:cubicBezTo>
                    <a:lnTo>
                      <a:pt x="59122" y="21436"/>
                    </a:lnTo>
                    <a:cubicBezTo>
                      <a:pt x="60603" y="20583"/>
                      <a:pt x="61463" y="19317"/>
                      <a:pt x="61463" y="17976"/>
                    </a:cubicBezTo>
                    <a:cubicBezTo>
                      <a:pt x="61463" y="16619"/>
                      <a:pt x="60611" y="15352"/>
                      <a:pt x="59122" y="14491"/>
                    </a:cubicBezTo>
                    <a:lnTo>
                      <a:pt x="33169" y="-507"/>
                    </a:lnTo>
                    <a:cubicBezTo>
                      <a:pt x="31862" y="-1260"/>
                      <a:pt x="30141" y="-1674"/>
                      <a:pt x="28330" y="-1674"/>
                    </a:cubicBezTo>
                    <a:cubicBezTo>
                      <a:pt x="26511" y="-1674"/>
                      <a:pt x="24791" y="-1260"/>
                      <a:pt x="23475" y="-507"/>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1238" name="Google Shape;1238;p17"/>
              <p:cNvSpPr/>
              <p:nvPr/>
            </p:nvSpPr>
            <p:spPr>
              <a:xfrm flipH="1" rot="10800000">
                <a:off x="4152" y="6894012"/>
                <a:ext cx="84410" cy="49974"/>
              </a:xfrm>
              <a:custGeom>
                <a:rect b="b" l="l" r="r" t="t"/>
                <a:pathLst>
                  <a:path extrusionOk="0" h="39241" w="66281">
                    <a:moveTo>
                      <a:pt x="24700" y="34367"/>
                    </a:moveTo>
                    <a:lnTo>
                      <a:pt x="-1262" y="19377"/>
                    </a:lnTo>
                    <a:lnTo>
                      <a:pt x="-2428" y="17936"/>
                    </a:lnTo>
                    <a:lnTo>
                      <a:pt x="-1262" y="16480"/>
                    </a:lnTo>
                    <a:lnTo>
                      <a:pt x="24700" y="1489"/>
                    </a:lnTo>
                    <a:cubicBezTo>
                      <a:pt x="26577" y="397"/>
                      <a:pt x="30167" y="397"/>
                      <a:pt x="32061" y="1489"/>
                    </a:cubicBezTo>
                    <a:lnTo>
                      <a:pt x="58006" y="16471"/>
                    </a:lnTo>
                    <a:lnTo>
                      <a:pt x="59172" y="17936"/>
                    </a:lnTo>
                    <a:lnTo>
                      <a:pt x="58006" y="19377"/>
                    </a:lnTo>
                    <a:lnTo>
                      <a:pt x="32052" y="34367"/>
                    </a:lnTo>
                    <a:cubicBezTo>
                      <a:pt x="31110" y="34922"/>
                      <a:pt x="29761" y="35236"/>
                      <a:pt x="28372" y="35236"/>
                    </a:cubicBezTo>
                    <a:cubicBezTo>
                      <a:pt x="26983" y="35236"/>
                      <a:pt x="25643" y="34922"/>
                      <a:pt x="24700" y="34367"/>
                    </a:cubicBezTo>
                    <a:close/>
                    <a:moveTo>
                      <a:pt x="23525" y="-539"/>
                    </a:moveTo>
                    <a:lnTo>
                      <a:pt x="-2428" y="14452"/>
                    </a:lnTo>
                    <a:cubicBezTo>
                      <a:pt x="-3917" y="15321"/>
                      <a:pt x="-4769" y="16587"/>
                      <a:pt x="-4769" y="17936"/>
                    </a:cubicBezTo>
                    <a:cubicBezTo>
                      <a:pt x="-4769" y="19277"/>
                      <a:pt x="-3909" y="20544"/>
                      <a:pt x="-2428" y="21405"/>
                    </a:cubicBezTo>
                    <a:lnTo>
                      <a:pt x="23525" y="36403"/>
                    </a:lnTo>
                    <a:cubicBezTo>
                      <a:pt x="26147" y="37918"/>
                      <a:pt x="30613" y="37910"/>
                      <a:pt x="33219" y="36403"/>
                    </a:cubicBezTo>
                    <a:lnTo>
                      <a:pt x="59172" y="21405"/>
                    </a:lnTo>
                    <a:cubicBezTo>
                      <a:pt x="60661" y="20544"/>
                      <a:pt x="61513" y="19277"/>
                      <a:pt x="61513" y="17936"/>
                    </a:cubicBezTo>
                    <a:cubicBezTo>
                      <a:pt x="61513" y="16587"/>
                      <a:pt x="60669" y="15321"/>
                      <a:pt x="59172" y="14452"/>
                    </a:cubicBezTo>
                    <a:lnTo>
                      <a:pt x="33219" y="-539"/>
                    </a:lnTo>
                    <a:cubicBezTo>
                      <a:pt x="31912" y="-1300"/>
                      <a:pt x="30192" y="-1706"/>
                      <a:pt x="28372" y="-1706"/>
                    </a:cubicBezTo>
                    <a:cubicBezTo>
                      <a:pt x="26561" y="-1706"/>
                      <a:pt x="24840" y="-1300"/>
                      <a:pt x="23525" y="-539"/>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1239" name="Google Shape;1239;p17"/>
              <p:cNvSpPr/>
              <p:nvPr/>
            </p:nvSpPr>
            <p:spPr>
              <a:xfrm flipH="1" rot="10800000">
                <a:off x="-46407" y="6864787"/>
                <a:ext cx="84390" cy="50000"/>
              </a:xfrm>
              <a:custGeom>
                <a:rect b="b" l="l" r="r" t="t"/>
                <a:pathLst>
                  <a:path extrusionOk="0" h="39261" w="66265">
                    <a:moveTo>
                      <a:pt x="24725" y="34360"/>
                    </a:moveTo>
                    <a:lnTo>
                      <a:pt x="-1221" y="19370"/>
                    </a:lnTo>
                    <a:cubicBezTo>
                      <a:pt x="-1965" y="18940"/>
                      <a:pt x="-2395" y="18402"/>
                      <a:pt x="-2386" y="17913"/>
                    </a:cubicBezTo>
                    <a:cubicBezTo>
                      <a:pt x="-2386" y="17425"/>
                      <a:pt x="-1965" y="16895"/>
                      <a:pt x="-1221" y="16465"/>
                    </a:cubicBezTo>
                    <a:lnTo>
                      <a:pt x="24725" y="1466"/>
                    </a:lnTo>
                    <a:cubicBezTo>
                      <a:pt x="26619" y="374"/>
                      <a:pt x="30192" y="365"/>
                      <a:pt x="32086" y="1466"/>
                    </a:cubicBezTo>
                    <a:lnTo>
                      <a:pt x="58039" y="16465"/>
                    </a:lnTo>
                    <a:lnTo>
                      <a:pt x="59197" y="17913"/>
                    </a:lnTo>
                    <a:lnTo>
                      <a:pt x="58039" y="19370"/>
                    </a:lnTo>
                    <a:lnTo>
                      <a:pt x="32086" y="34360"/>
                    </a:lnTo>
                    <a:cubicBezTo>
                      <a:pt x="31143" y="34907"/>
                      <a:pt x="29795" y="35221"/>
                      <a:pt x="28405" y="35221"/>
                    </a:cubicBezTo>
                    <a:cubicBezTo>
                      <a:pt x="27016" y="35221"/>
                      <a:pt x="25668" y="34907"/>
                      <a:pt x="24725" y="34360"/>
                    </a:cubicBezTo>
                    <a:close/>
                    <a:moveTo>
                      <a:pt x="23567" y="-562"/>
                    </a:moveTo>
                    <a:lnTo>
                      <a:pt x="-2386" y="14437"/>
                    </a:lnTo>
                    <a:cubicBezTo>
                      <a:pt x="-3875" y="15298"/>
                      <a:pt x="-4727" y="16556"/>
                      <a:pt x="-4727" y="17913"/>
                    </a:cubicBezTo>
                    <a:cubicBezTo>
                      <a:pt x="-4727" y="19262"/>
                      <a:pt x="-3883" y="20529"/>
                      <a:pt x="-2386" y="21398"/>
                    </a:cubicBezTo>
                    <a:lnTo>
                      <a:pt x="23567" y="36388"/>
                    </a:lnTo>
                    <a:cubicBezTo>
                      <a:pt x="26172" y="37903"/>
                      <a:pt x="30630" y="37903"/>
                      <a:pt x="33252" y="36388"/>
                    </a:cubicBezTo>
                    <a:lnTo>
                      <a:pt x="59205" y="21390"/>
                    </a:lnTo>
                    <a:cubicBezTo>
                      <a:pt x="60694" y="20529"/>
                      <a:pt x="61538" y="19262"/>
                      <a:pt x="61538" y="17913"/>
                    </a:cubicBezTo>
                    <a:cubicBezTo>
                      <a:pt x="61538" y="16556"/>
                      <a:pt x="60686" y="15298"/>
                      <a:pt x="59197" y="14437"/>
                    </a:cubicBezTo>
                    <a:lnTo>
                      <a:pt x="33252" y="-562"/>
                    </a:lnTo>
                    <a:cubicBezTo>
                      <a:pt x="31945" y="-1315"/>
                      <a:pt x="30225" y="-1737"/>
                      <a:pt x="28413" y="-1737"/>
                    </a:cubicBezTo>
                    <a:cubicBezTo>
                      <a:pt x="26594" y="-1737"/>
                      <a:pt x="24865" y="-1315"/>
                      <a:pt x="23567" y="-562"/>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1240" name="Google Shape;1240;p17"/>
              <p:cNvSpPr/>
              <p:nvPr/>
            </p:nvSpPr>
            <p:spPr>
              <a:xfrm flipH="1" rot="10800000">
                <a:off x="-96996" y="6835572"/>
                <a:ext cx="84422" cy="49973"/>
              </a:xfrm>
              <a:custGeom>
                <a:rect b="b" l="l" r="r" t="t"/>
                <a:pathLst>
                  <a:path extrusionOk="0" h="39240" w="66290">
                    <a:moveTo>
                      <a:pt x="24783" y="34304"/>
                    </a:moveTo>
                    <a:lnTo>
                      <a:pt x="-1170" y="19314"/>
                    </a:lnTo>
                    <a:lnTo>
                      <a:pt x="-2345" y="17874"/>
                    </a:lnTo>
                    <a:cubicBezTo>
                      <a:pt x="-2345" y="17377"/>
                      <a:pt x="-1915" y="16847"/>
                      <a:pt x="-1162" y="16417"/>
                    </a:cubicBezTo>
                    <a:lnTo>
                      <a:pt x="24783" y="1427"/>
                    </a:lnTo>
                    <a:cubicBezTo>
                      <a:pt x="26669" y="334"/>
                      <a:pt x="30250" y="334"/>
                      <a:pt x="32136" y="1427"/>
                    </a:cubicBezTo>
                    <a:lnTo>
                      <a:pt x="58090" y="16417"/>
                    </a:lnTo>
                    <a:lnTo>
                      <a:pt x="59264" y="17874"/>
                    </a:lnTo>
                    <a:lnTo>
                      <a:pt x="58090" y="19314"/>
                    </a:lnTo>
                    <a:lnTo>
                      <a:pt x="32136" y="34304"/>
                    </a:lnTo>
                    <a:cubicBezTo>
                      <a:pt x="31193" y="34859"/>
                      <a:pt x="29853" y="35173"/>
                      <a:pt x="28464" y="35173"/>
                    </a:cubicBezTo>
                    <a:cubicBezTo>
                      <a:pt x="27074" y="35173"/>
                      <a:pt x="25734" y="34859"/>
                      <a:pt x="24783" y="34304"/>
                    </a:cubicBezTo>
                    <a:close/>
                    <a:moveTo>
                      <a:pt x="23617" y="-601"/>
                    </a:moveTo>
                    <a:lnTo>
                      <a:pt x="-2336" y="14389"/>
                    </a:lnTo>
                    <a:cubicBezTo>
                      <a:pt x="-3833" y="15258"/>
                      <a:pt x="-4686" y="16524"/>
                      <a:pt x="-4686" y="17874"/>
                    </a:cubicBezTo>
                    <a:cubicBezTo>
                      <a:pt x="-4677" y="19223"/>
                      <a:pt x="-3825" y="20489"/>
                      <a:pt x="-2336" y="21350"/>
                    </a:cubicBezTo>
                    <a:lnTo>
                      <a:pt x="23617" y="36332"/>
                    </a:lnTo>
                    <a:cubicBezTo>
                      <a:pt x="26231" y="37855"/>
                      <a:pt x="30688" y="37847"/>
                      <a:pt x="33310" y="36340"/>
                    </a:cubicBezTo>
                    <a:lnTo>
                      <a:pt x="59247" y="21350"/>
                    </a:lnTo>
                    <a:cubicBezTo>
                      <a:pt x="60744" y="20489"/>
                      <a:pt x="61605" y="19223"/>
                      <a:pt x="61605" y="17874"/>
                    </a:cubicBezTo>
                    <a:cubicBezTo>
                      <a:pt x="61613" y="16524"/>
                      <a:pt x="60752" y="15258"/>
                      <a:pt x="59255" y="14389"/>
                    </a:cubicBezTo>
                    <a:lnTo>
                      <a:pt x="33310" y="-601"/>
                    </a:lnTo>
                    <a:cubicBezTo>
                      <a:pt x="31995" y="-1355"/>
                      <a:pt x="30275" y="-1768"/>
                      <a:pt x="28464" y="-1768"/>
                    </a:cubicBezTo>
                    <a:cubicBezTo>
                      <a:pt x="26644" y="-1768"/>
                      <a:pt x="24924" y="-1355"/>
                      <a:pt x="23617" y="-601"/>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1241" name="Google Shape;1241;p17"/>
              <p:cNvSpPr/>
              <p:nvPr/>
            </p:nvSpPr>
            <p:spPr>
              <a:xfrm flipH="1" rot="10800000">
                <a:off x="-147565" y="6806342"/>
                <a:ext cx="84410" cy="49982"/>
              </a:xfrm>
              <a:custGeom>
                <a:rect b="b" l="l" r="r" t="t"/>
                <a:pathLst>
                  <a:path extrusionOk="0" h="39247" w="66281">
                    <a:moveTo>
                      <a:pt x="24825" y="34281"/>
                    </a:moveTo>
                    <a:lnTo>
                      <a:pt x="-1129" y="19299"/>
                    </a:lnTo>
                    <a:lnTo>
                      <a:pt x="-2303" y="17834"/>
                    </a:lnTo>
                    <a:lnTo>
                      <a:pt x="-1129" y="16385"/>
                    </a:lnTo>
                    <a:lnTo>
                      <a:pt x="24825" y="1403"/>
                    </a:lnTo>
                    <a:cubicBezTo>
                      <a:pt x="26710" y="294"/>
                      <a:pt x="30283" y="303"/>
                      <a:pt x="32177" y="1403"/>
                    </a:cubicBezTo>
                    <a:lnTo>
                      <a:pt x="58114" y="16385"/>
                    </a:lnTo>
                    <a:cubicBezTo>
                      <a:pt x="58867" y="16808"/>
                      <a:pt x="59297" y="17354"/>
                      <a:pt x="59297" y="17834"/>
                    </a:cubicBezTo>
                    <a:lnTo>
                      <a:pt x="58123" y="19291"/>
                    </a:lnTo>
                    <a:lnTo>
                      <a:pt x="32169" y="34289"/>
                    </a:lnTo>
                    <a:cubicBezTo>
                      <a:pt x="31226" y="34827"/>
                      <a:pt x="29894" y="35142"/>
                      <a:pt x="28497" y="35142"/>
                    </a:cubicBezTo>
                    <a:cubicBezTo>
                      <a:pt x="27107" y="35142"/>
                      <a:pt x="25776" y="34827"/>
                      <a:pt x="24825" y="34281"/>
                    </a:cubicBezTo>
                    <a:close/>
                    <a:moveTo>
                      <a:pt x="23650" y="-633"/>
                    </a:moveTo>
                    <a:lnTo>
                      <a:pt x="-2303" y="14366"/>
                    </a:lnTo>
                    <a:cubicBezTo>
                      <a:pt x="-3784" y="15227"/>
                      <a:pt x="-4644" y="16485"/>
                      <a:pt x="-4644" y="17834"/>
                    </a:cubicBezTo>
                    <a:cubicBezTo>
                      <a:pt x="-4644" y="19192"/>
                      <a:pt x="-3784" y="20458"/>
                      <a:pt x="-2303" y="21319"/>
                    </a:cubicBezTo>
                    <a:lnTo>
                      <a:pt x="23650" y="36309"/>
                    </a:lnTo>
                    <a:cubicBezTo>
                      <a:pt x="26272" y="37832"/>
                      <a:pt x="30730" y="37824"/>
                      <a:pt x="33344" y="36309"/>
                    </a:cubicBezTo>
                    <a:lnTo>
                      <a:pt x="59297" y="21319"/>
                    </a:lnTo>
                    <a:cubicBezTo>
                      <a:pt x="60778" y="20458"/>
                      <a:pt x="61638" y="19192"/>
                      <a:pt x="61638" y="17834"/>
                    </a:cubicBezTo>
                    <a:cubicBezTo>
                      <a:pt x="61638" y="16485"/>
                      <a:pt x="60778" y="15227"/>
                      <a:pt x="59297" y="14358"/>
                    </a:cubicBezTo>
                    <a:lnTo>
                      <a:pt x="33344" y="-633"/>
                    </a:lnTo>
                    <a:cubicBezTo>
                      <a:pt x="32045" y="-1386"/>
                      <a:pt x="30316" y="-1800"/>
                      <a:pt x="28497" y="-1800"/>
                    </a:cubicBezTo>
                    <a:cubicBezTo>
                      <a:pt x="26685" y="-1800"/>
                      <a:pt x="24965" y="-1386"/>
                      <a:pt x="23650" y="-633"/>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1242" name="Google Shape;1242;p17"/>
              <p:cNvSpPr/>
              <p:nvPr/>
            </p:nvSpPr>
            <p:spPr>
              <a:xfrm flipH="1" rot="10800000">
                <a:off x="-198144" y="6777125"/>
                <a:ext cx="84410" cy="49978"/>
              </a:xfrm>
              <a:custGeom>
                <a:rect b="b" l="l" r="r" t="t"/>
                <a:pathLst>
                  <a:path extrusionOk="0" h="39244" w="66281">
                    <a:moveTo>
                      <a:pt x="24866" y="34250"/>
                    </a:moveTo>
                    <a:lnTo>
                      <a:pt x="-1087" y="19259"/>
                    </a:lnTo>
                    <a:lnTo>
                      <a:pt x="-2254" y="17811"/>
                    </a:lnTo>
                    <a:cubicBezTo>
                      <a:pt x="-2254" y="17314"/>
                      <a:pt x="-1832" y="16793"/>
                      <a:pt x="-1079" y="16354"/>
                    </a:cubicBezTo>
                    <a:lnTo>
                      <a:pt x="24866" y="1364"/>
                    </a:lnTo>
                    <a:cubicBezTo>
                      <a:pt x="26752" y="271"/>
                      <a:pt x="30341" y="271"/>
                      <a:pt x="32227" y="1364"/>
                    </a:cubicBezTo>
                    <a:lnTo>
                      <a:pt x="58172" y="16354"/>
                    </a:lnTo>
                    <a:lnTo>
                      <a:pt x="59339" y="17811"/>
                    </a:lnTo>
                    <a:lnTo>
                      <a:pt x="58172" y="19259"/>
                    </a:lnTo>
                    <a:lnTo>
                      <a:pt x="32227" y="34250"/>
                    </a:lnTo>
                    <a:cubicBezTo>
                      <a:pt x="31276" y="34804"/>
                      <a:pt x="29936" y="35111"/>
                      <a:pt x="28538" y="35111"/>
                    </a:cubicBezTo>
                    <a:cubicBezTo>
                      <a:pt x="27149" y="35111"/>
                      <a:pt x="25809" y="34804"/>
                      <a:pt x="24866" y="34250"/>
                    </a:cubicBezTo>
                    <a:close/>
                    <a:moveTo>
                      <a:pt x="23692" y="-673"/>
                    </a:moveTo>
                    <a:lnTo>
                      <a:pt x="-2245" y="14326"/>
                    </a:lnTo>
                    <a:cubicBezTo>
                      <a:pt x="-3734" y="15187"/>
                      <a:pt x="-4594" y="16453"/>
                      <a:pt x="-4602" y="17811"/>
                    </a:cubicBezTo>
                    <a:cubicBezTo>
                      <a:pt x="-4602" y="19160"/>
                      <a:pt x="-3742" y="20427"/>
                      <a:pt x="-2254" y="21287"/>
                    </a:cubicBezTo>
                    <a:lnTo>
                      <a:pt x="23692" y="36278"/>
                    </a:lnTo>
                    <a:cubicBezTo>
                      <a:pt x="26314" y="37792"/>
                      <a:pt x="30780" y="37792"/>
                      <a:pt x="33385" y="36278"/>
                    </a:cubicBezTo>
                    <a:lnTo>
                      <a:pt x="59339" y="21287"/>
                    </a:lnTo>
                    <a:cubicBezTo>
                      <a:pt x="60827" y="20427"/>
                      <a:pt x="61679" y="19160"/>
                      <a:pt x="61679" y="17811"/>
                    </a:cubicBezTo>
                    <a:cubicBezTo>
                      <a:pt x="61679" y="16462"/>
                      <a:pt x="60836" y="15187"/>
                      <a:pt x="59347" y="14326"/>
                    </a:cubicBezTo>
                    <a:lnTo>
                      <a:pt x="33385" y="-673"/>
                    </a:lnTo>
                    <a:cubicBezTo>
                      <a:pt x="32086" y="-1417"/>
                      <a:pt x="30358" y="-1831"/>
                      <a:pt x="28538" y="-1831"/>
                    </a:cubicBezTo>
                    <a:cubicBezTo>
                      <a:pt x="26727" y="-1831"/>
                      <a:pt x="24999" y="-1417"/>
                      <a:pt x="23692" y="-673"/>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1243" name="Google Shape;1243;p17"/>
              <p:cNvSpPr/>
              <p:nvPr/>
            </p:nvSpPr>
            <p:spPr>
              <a:xfrm flipH="1" rot="10800000">
                <a:off x="-248692" y="6747907"/>
                <a:ext cx="84390" cy="49977"/>
              </a:xfrm>
              <a:custGeom>
                <a:rect b="b" l="l" r="r" t="t"/>
                <a:pathLst>
                  <a:path extrusionOk="0" h="39243" w="66265">
                    <a:moveTo>
                      <a:pt x="24892" y="34218"/>
                    </a:moveTo>
                    <a:lnTo>
                      <a:pt x="-1062" y="19228"/>
                    </a:lnTo>
                    <a:lnTo>
                      <a:pt x="-2228" y="17779"/>
                    </a:lnTo>
                    <a:lnTo>
                      <a:pt x="-1062" y="16331"/>
                    </a:lnTo>
                    <a:lnTo>
                      <a:pt x="24892" y="1341"/>
                    </a:lnTo>
                    <a:cubicBezTo>
                      <a:pt x="26777" y="240"/>
                      <a:pt x="30350" y="240"/>
                      <a:pt x="32244" y="1341"/>
                    </a:cubicBezTo>
                    <a:lnTo>
                      <a:pt x="58189" y="16331"/>
                    </a:lnTo>
                    <a:cubicBezTo>
                      <a:pt x="58942" y="16753"/>
                      <a:pt x="59372" y="17291"/>
                      <a:pt x="59372" y="17779"/>
                    </a:cubicBezTo>
                    <a:cubicBezTo>
                      <a:pt x="59372" y="18268"/>
                      <a:pt x="58942" y="18797"/>
                      <a:pt x="58189" y="19228"/>
                    </a:cubicBezTo>
                    <a:lnTo>
                      <a:pt x="32244" y="34227"/>
                    </a:lnTo>
                    <a:cubicBezTo>
                      <a:pt x="31301" y="34764"/>
                      <a:pt x="29953" y="35079"/>
                      <a:pt x="28564" y="35079"/>
                    </a:cubicBezTo>
                    <a:cubicBezTo>
                      <a:pt x="27174" y="35079"/>
                      <a:pt x="25834" y="34764"/>
                      <a:pt x="24892" y="34218"/>
                    </a:cubicBezTo>
                    <a:close/>
                    <a:moveTo>
                      <a:pt x="23725" y="-695"/>
                    </a:moveTo>
                    <a:lnTo>
                      <a:pt x="-2220" y="14295"/>
                    </a:lnTo>
                    <a:cubicBezTo>
                      <a:pt x="-3717" y="15164"/>
                      <a:pt x="-4561" y="16430"/>
                      <a:pt x="-4561" y="17779"/>
                    </a:cubicBezTo>
                    <a:cubicBezTo>
                      <a:pt x="-4561" y="19129"/>
                      <a:pt x="-3717" y="20403"/>
                      <a:pt x="-2220" y="21256"/>
                    </a:cubicBezTo>
                    <a:lnTo>
                      <a:pt x="23717" y="36238"/>
                    </a:lnTo>
                    <a:cubicBezTo>
                      <a:pt x="26331" y="37761"/>
                      <a:pt x="30805" y="37761"/>
                      <a:pt x="33410" y="36246"/>
                    </a:cubicBezTo>
                    <a:lnTo>
                      <a:pt x="59364" y="21256"/>
                    </a:lnTo>
                    <a:cubicBezTo>
                      <a:pt x="60853" y="20403"/>
                      <a:pt x="61704" y="19129"/>
                      <a:pt x="61704" y="17779"/>
                    </a:cubicBezTo>
                    <a:cubicBezTo>
                      <a:pt x="61713" y="16430"/>
                      <a:pt x="60861" y="15164"/>
                      <a:pt x="59364" y="14295"/>
                    </a:cubicBezTo>
                    <a:lnTo>
                      <a:pt x="33410" y="-695"/>
                    </a:lnTo>
                    <a:cubicBezTo>
                      <a:pt x="32103" y="-1449"/>
                      <a:pt x="30383" y="-1863"/>
                      <a:pt x="28564" y="-1863"/>
                    </a:cubicBezTo>
                    <a:cubicBezTo>
                      <a:pt x="26753" y="-1863"/>
                      <a:pt x="25032" y="-1449"/>
                      <a:pt x="23725" y="-695"/>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1244" name="Google Shape;1244;p17"/>
              <p:cNvSpPr/>
              <p:nvPr/>
            </p:nvSpPr>
            <p:spPr>
              <a:xfrm flipH="1" rot="10800000">
                <a:off x="-299269" y="6718685"/>
                <a:ext cx="84410" cy="49978"/>
              </a:xfrm>
              <a:custGeom>
                <a:rect b="b" l="l" r="r" t="t"/>
                <a:pathLst>
                  <a:path extrusionOk="0" h="39244" w="66281">
                    <a:moveTo>
                      <a:pt x="24933" y="34187"/>
                    </a:moveTo>
                    <a:lnTo>
                      <a:pt x="-1012" y="19197"/>
                    </a:lnTo>
                    <a:lnTo>
                      <a:pt x="-2187" y="17748"/>
                    </a:lnTo>
                    <a:lnTo>
                      <a:pt x="-1012" y="16291"/>
                    </a:lnTo>
                    <a:lnTo>
                      <a:pt x="24933" y="1301"/>
                    </a:lnTo>
                    <a:cubicBezTo>
                      <a:pt x="26827" y="208"/>
                      <a:pt x="30400" y="208"/>
                      <a:pt x="32294" y="1301"/>
                    </a:cubicBezTo>
                    <a:lnTo>
                      <a:pt x="58247" y="16299"/>
                    </a:lnTo>
                    <a:cubicBezTo>
                      <a:pt x="59000" y="16730"/>
                      <a:pt x="59413" y="17251"/>
                      <a:pt x="59413" y="17748"/>
                    </a:cubicBezTo>
                    <a:cubicBezTo>
                      <a:pt x="59413" y="18228"/>
                      <a:pt x="58991" y="18766"/>
                      <a:pt x="58239" y="19197"/>
                    </a:cubicBezTo>
                    <a:lnTo>
                      <a:pt x="32294" y="34187"/>
                    </a:lnTo>
                    <a:cubicBezTo>
                      <a:pt x="31351" y="34741"/>
                      <a:pt x="30011" y="35056"/>
                      <a:pt x="28622" y="35056"/>
                    </a:cubicBezTo>
                    <a:cubicBezTo>
                      <a:pt x="27224" y="35056"/>
                      <a:pt x="25884" y="34741"/>
                      <a:pt x="24933" y="34187"/>
                    </a:cubicBezTo>
                    <a:close/>
                    <a:moveTo>
                      <a:pt x="23767" y="-735"/>
                    </a:moveTo>
                    <a:lnTo>
                      <a:pt x="-2179" y="14263"/>
                    </a:lnTo>
                    <a:cubicBezTo>
                      <a:pt x="-3676" y="15124"/>
                      <a:pt x="-4519" y="16407"/>
                      <a:pt x="-4519" y="17748"/>
                    </a:cubicBezTo>
                    <a:cubicBezTo>
                      <a:pt x="-4519" y="19097"/>
                      <a:pt x="-3676" y="20364"/>
                      <a:pt x="-2179" y="21225"/>
                    </a:cubicBezTo>
                    <a:lnTo>
                      <a:pt x="23767" y="36215"/>
                    </a:lnTo>
                    <a:cubicBezTo>
                      <a:pt x="26388" y="37730"/>
                      <a:pt x="30846" y="37730"/>
                      <a:pt x="33468" y="36215"/>
                    </a:cubicBezTo>
                    <a:lnTo>
                      <a:pt x="59405" y="21225"/>
                    </a:lnTo>
                    <a:cubicBezTo>
                      <a:pt x="60902" y="20364"/>
                      <a:pt x="61762" y="19097"/>
                      <a:pt x="61762" y="17748"/>
                    </a:cubicBezTo>
                    <a:cubicBezTo>
                      <a:pt x="61762" y="16407"/>
                      <a:pt x="60910" y="15124"/>
                      <a:pt x="59413" y="14272"/>
                    </a:cubicBezTo>
                    <a:lnTo>
                      <a:pt x="33468" y="-735"/>
                    </a:lnTo>
                    <a:cubicBezTo>
                      <a:pt x="32153" y="-1480"/>
                      <a:pt x="30433" y="-1894"/>
                      <a:pt x="28622" y="-1894"/>
                    </a:cubicBezTo>
                    <a:cubicBezTo>
                      <a:pt x="26802" y="-1894"/>
                      <a:pt x="25073" y="-1480"/>
                      <a:pt x="23767" y="-735"/>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1245" name="Google Shape;1245;p17"/>
              <p:cNvSpPr/>
              <p:nvPr/>
            </p:nvSpPr>
            <p:spPr>
              <a:xfrm flipH="1" rot="10800000">
                <a:off x="-413309" y="6652785"/>
                <a:ext cx="147871" cy="86668"/>
              </a:xfrm>
              <a:custGeom>
                <a:rect b="b" l="l" r="r" t="t"/>
                <a:pathLst>
                  <a:path extrusionOk="0" h="68054" w="116112">
                    <a:moveTo>
                      <a:pt x="25009" y="62949"/>
                    </a:moveTo>
                    <a:lnTo>
                      <a:pt x="-936" y="47950"/>
                    </a:lnTo>
                    <a:cubicBezTo>
                      <a:pt x="-1681" y="47520"/>
                      <a:pt x="-2111" y="46982"/>
                      <a:pt x="-2111" y="46502"/>
                    </a:cubicBezTo>
                    <a:cubicBezTo>
                      <a:pt x="-2111" y="46014"/>
                      <a:pt x="-1681" y="45484"/>
                      <a:pt x="-936" y="45053"/>
                    </a:cubicBezTo>
                    <a:lnTo>
                      <a:pt x="74856" y="1266"/>
                    </a:lnTo>
                    <a:cubicBezTo>
                      <a:pt x="76734" y="157"/>
                      <a:pt x="80307" y="157"/>
                      <a:pt x="82192" y="1266"/>
                    </a:cubicBezTo>
                    <a:lnTo>
                      <a:pt x="108146" y="16249"/>
                    </a:lnTo>
                    <a:cubicBezTo>
                      <a:pt x="108899" y="16679"/>
                      <a:pt x="109329" y="17217"/>
                      <a:pt x="109329" y="17705"/>
                    </a:cubicBezTo>
                    <a:cubicBezTo>
                      <a:pt x="109329" y="18202"/>
                      <a:pt x="108899" y="18723"/>
                      <a:pt x="108146" y="19154"/>
                    </a:cubicBezTo>
                    <a:lnTo>
                      <a:pt x="32361" y="62949"/>
                    </a:lnTo>
                    <a:cubicBezTo>
                      <a:pt x="31418" y="63495"/>
                      <a:pt x="30079" y="63810"/>
                      <a:pt x="28689" y="63810"/>
                    </a:cubicBezTo>
                    <a:cubicBezTo>
                      <a:pt x="27300" y="63810"/>
                      <a:pt x="25952" y="63495"/>
                      <a:pt x="25009" y="62949"/>
                    </a:cubicBezTo>
                    <a:close/>
                    <a:moveTo>
                      <a:pt x="73682" y="-761"/>
                    </a:moveTo>
                    <a:lnTo>
                      <a:pt x="-2103" y="43026"/>
                    </a:lnTo>
                    <a:cubicBezTo>
                      <a:pt x="-3616" y="43895"/>
                      <a:pt x="-4451" y="45136"/>
                      <a:pt x="-4451" y="46502"/>
                    </a:cubicBezTo>
                    <a:cubicBezTo>
                      <a:pt x="-4451" y="47868"/>
                      <a:pt x="-3624" y="49101"/>
                      <a:pt x="-2103" y="49987"/>
                    </a:cubicBezTo>
                    <a:lnTo>
                      <a:pt x="23843" y="64977"/>
                    </a:lnTo>
                    <a:cubicBezTo>
                      <a:pt x="26464" y="66492"/>
                      <a:pt x="30923" y="66483"/>
                      <a:pt x="33528" y="64969"/>
                    </a:cubicBezTo>
                    <a:lnTo>
                      <a:pt x="109320" y="21182"/>
                    </a:lnTo>
                    <a:cubicBezTo>
                      <a:pt x="110801" y="20329"/>
                      <a:pt x="111661" y="19054"/>
                      <a:pt x="111661" y="17705"/>
                    </a:cubicBezTo>
                    <a:cubicBezTo>
                      <a:pt x="111661" y="16364"/>
                      <a:pt x="110809" y="15090"/>
                      <a:pt x="109320" y="14220"/>
                    </a:cubicBezTo>
                    <a:lnTo>
                      <a:pt x="83367" y="-753"/>
                    </a:lnTo>
                    <a:cubicBezTo>
                      <a:pt x="82060" y="-1523"/>
                      <a:pt x="80340" y="-1945"/>
                      <a:pt x="78520" y="-1945"/>
                    </a:cubicBezTo>
                    <a:cubicBezTo>
                      <a:pt x="76701" y="-1945"/>
                      <a:pt x="74980" y="-1523"/>
                      <a:pt x="73682" y="-761"/>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1246" name="Google Shape;1246;p17"/>
              <p:cNvSpPr/>
              <p:nvPr/>
            </p:nvSpPr>
            <p:spPr>
              <a:xfrm flipH="1" rot="10800000">
                <a:off x="-455895" y="6861730"/>
                <a:ext cx="446922" cy="259456"/>
              </a:xfrm>
              <a:custGeom>
                <a:rect b="b" l="l" r="r" t="t"/>
                <a:pathLst>
                  <a:path extrusionOk="0" h="203731" w="350934">
                    <a:moveTo>
                      <a:pt x="140719" y="198940"/>
                    </a:moveTo>
                    <a:lnTo>
                      <a:pt x="-1024" y="117036"/>
                    </a:lnTo>
                    <a:cubicBezTo>
                      <a:pt x="-1777" y="116614"/>
                      <a:pt x="-2207" y="116076"/>
                      <a:pt x="-2207" y="115596"/>
                    </a:cubicBezTo>
                    <a:cubicBezTo>
                      <a:pt x="-2207" y="115099"/>
                      <a:pt x="-1777" y="114569"/>
                      <a:pt x="-1024" y="114139"/>
                    </a:cubicBezTo>
                    <a:lnTo>
                      <a:pt x="193784" y="1576"/>
                    </a:lnTo>
                    <a:cubicBezTo>
                      <a:pt x="195678" y="475"/>
                      <a:pt x="199243" y="475"/>
                      <a:pt x="201137" y="1576"/>
                    </a:cubicBezTo>
                    <a:lnTo>
                      <a:pt x="342897" y="83488"/>
                    </a:lnTo>
                    <a:lnTo>
                      <a:pt x="344055" y="84920"/>
                    </a:lnTo>
                    <a:lnTo>
                      <a:pt x="342897" y="86369"/>
                    </a:lnTo>
                    <a:lnTo>
                      <a:pt x="148080" y="198940"/>
                    </a:lnTo>
                    <a:cubicBezTo>
                      <a:pt x="147137" y="199478"/>
                      <a:pt x="145789" y="199793"/>
                      <a:pt x="144400" y="199793"/>
                    </a:cubicBezTo>
                    <a:cubicBezTo>
                      <a:pt x="143010" y="199793"/>
                      <a:pt x="141662" y="199486"/>
                      <a:pt x="140719" y="198940"/>
                    </a:cubicBezTo>
                    <a:close/>
                    <a:moveTo>
                      <a:pt x="192618" y="-452"/>
                    </a:moveTo>
                    <a:lnTo>
                      <a:pt x="-2199" y="112111"/>
                    </a:lnTo>
                    <a:cubicBezTo>
                      <a:pt x="-3696" y="112972"/>
                      <a:pt x="-4539" y="114230"/>
                      <a:pt x="-4539" y="115596"/>
                    </a:cubicBezTo>
                    <a:cubicBezTo>
                      <a:pt x="-4539" y="116945"/>
                      <a:pt x="-3696" y="118211"/>
                      <a:pt x="-2199" y="119064"/>
                    </a:cubicBezTo>
                    <a:lnTo>
                      <a:pt x="139553" y="200968"/>
                    </a:lnTo>
                    <a:cubicBezTo>
                      <a:pt x="142175" y="202483"/>
                      <a:pt x="146616" y="202483"/>
                      <a:pt x="149246" y="200968"/>
                    </a:cubicBezTo>
                    <a:lnTo>
                      <a:pt x="344055" y="88396"/>
                    </a:lnTo>
                    <a:cubicBezTo>
                      <a:pt x="345552" y="87536"/>
                      <a:pt x="346395" y="86277"/>
                      <a:pt x="346395" y="84920"/>
                    </a:cubicBezTo>
                    <a:cubicBezTo>
                      <a:pt x="346395" y="83571"/>
                      <a:pt x="345543" y="82313"/>
                      <a:pt x="344055" y="81452"/>
                    </a:cubicBezTo>
                    <a:lnTo>
                      <a:pt x="202303" y="-452"/>
                    </a:lnTo>
                    <a:cubicBezTo>
                      <a:pt x="200996" y="-1214"/>
                      <a:pt x="199276" y="-1628"/>
                      <a:pt x="197464" y="-1628"/>
                    </a:cubicBezTo>
                    <a:cubicBezTo>
                      <a:pt x="195645" y="-1628"/>
                      <a:pt x="193925" y="-1214"/>
                      <a:pt x="192618" y="-452"/>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1247" name="Google Shape;1247;p17"/>
              <p:cNvSpPr/>
              <p:nvPr/>
            </p:nvSpPr>
            <p:spPr>
              <a:xfrm flipH="1" rot="10800000">
                <a:off x="-192277" y="5799273"/>
                <a:ext cx="869187" cy="1158028"/>
              </a:xfrm>
              <a:custGeom>
                <a:rect b="b" l="l" r="r" t="t"/>
                <a:pathLst>
                  <a:path extrusionOk="0" h="909312" w="682507">
                    <a:moveTo>
                      <a:pt x="660482" y="11420"/>
                    </a:moveTo>
                    <a:lnTo>
                      <a:pt x="660490" y="493640"/>
                    </a:lnTo>
                    <a:cubicBezTo>
                      <a:pt x="660490" y="507182"/>
                      <a:pt x="650904" y="523803"/>
                      <a:pt x="639185" y="530582"/>
                    </a:cubicBezTo>
                    <a:lnTo>
                      <a:pt x="9627" y="894337"/>
                    </a:lnTo>
                    <a:cubicBezTo>
                      <a:pt x="4003" y="897582"/>
                      <a:pt x="-1109" y="897971"/>
                      <a:pt x="-4930" y="896034"/>
                    </a:cubicBezTo>
                    <a:lnTo>
                      <a:pt x="-4740" y="896141"/>
                    </a:lnTo>
                    <a:lnTo>
                      <a:pt x="12008" y="905784"/>
                    </a:lnTo>
                    <a:cubicBezTo>
                      <a:pt x="15838" y="907804"/>
                      <a:pt x="21015" y="907431"/>
                      <a:pt x="26697" y="904137"/>
                    </a:cubicBezTo>
                    <a:lnTo>
                      <a:pt x="656264" y="540382"/>
                    </a:lnTo>
                    <a:cubicBezTo>
                      <a:pt x="667984" y="533611"/>
                      <a:pt x="677577" y="516991"/>
                      <a:pt x="677577" y="503440"/>
                    </a:cubicBezTo>
                    <a:lnTo>
                      <a:pt x="677577" y="21221"/>
                    </a:lnTo>
                    <a:cubicBezTo>
                      <a:pt x="677577" y="14458"/>
                      <a:pt x="675179" y="9699"/>
                      <a:pt x="671325" y="7472"/>
                    </a:cubicBezTo>
                    <a:lnTo>
                      <a:pt x="654337" y="-2287"/>
                    </a:lnTo>
                    <a:cubicBezTo>
                      <a:pt x="658133" y="-19"/>
                      <a:pt x="660482" y="4716"/>
                      <a:pt x="660482" y="11420"/>
                    </a:cubicBezTo>
                  </a:path>
                </a:pathLst>
              </a:custGeom>
              <a:solidFill>
                <a:srgbClr val="FFFFFF"/>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1248" name="Google Shape;1248;p17"/>
              <p:cNvSpPr/>
              <p:nvPr/>
            </p:nvSpPr>
            <p:spPr>
              <a:xfrm flipH="1" rot="10800000">
                <a:off x="-193624" y="5796302"/>
                <a:ext cx="873505" cy="1163582"/>
              </a:xfrm>
              <a:custGeom>
                <a:rect b="b" l="l" r="r" t="t"/>
                <a:pathLst>
                  <a:path extrusionOk="0" h="913673" w="685898">
                    <a:moveTo>
                      <a:pt x="14233" y="905784"/>
                    </a:moveTo>
                    <a:lnTo>
                      <a:pt x="5838" y="900950"/>
                    </a:lnTo>
                    <a:cubicBezTo>
                      <a:pt x="7798" y="900420"/>
                      <a:pt x="9808" y="899568"/>
                      <a:pt x="11842" y="898392"/>
                    </a:cubicBezTo>
                    <a:lnTo>
                      <a:pt x="641417" y="534629"/>
                    </a:lnTo>
                    <a:cubicBezTo>
                      <a:pt x="653806" y="527469"/>
                      <a:pt x="663889" y="509988"/>
                      <a:pt x="663889" y="495668"/>
                    </a:cubicBezTo>
                    <a:lnTo>
                      <a:pt x="663880" y="13448"/>
                    </a:lnTo>
                    <a:cubicBezTo>
                      <a:pt x="663880" y="11039"/>
                      <a:pt x="663607" y="8838"/>
                      <a:pt x="663070" y="6851"/>
                    </a:cubicBezTo>
                    <a:lnTo>
                      <a:pt x="671208" y="11519"/>
                    </a:lnTo>
                    <a:cubicBezTo>
                      <a:pt x="674492" y="13415"/>
                      <a:pt x="676286" y="17578"/>
                      <a:pt x="676286" y="23248"/>
                    </a:cubicBezTo>
                    <a:lnTo>
                      <a:pt x="676286" y="505468"/>
                    </a:lnTo>
                    <a:cubicBezTo>
                      <a:pt x="676286" y="518083"/>
                      <a:pt x="667065" y="534075"/>
                      <a:pt x="656156" y="540382"/>
                    </a:cubicBezTo>
                    <a:lnTo>
                      <a:pt x="26589" y="904137"/>
                    </a:lnTo>
                    <a:cubicBezTo>
                      <a:pt x="23678" y="905825"/>
                      <a:pt x="20808" y="906719"/>
                      <a:pt x="18310" y="906719"/>
                    </a:cubicBezTo>
                    <a:cubicBezTo>
                      <a:pt x="16771" y="906719"/>
                      <a:pt x="15374" y="906388"/>
                      <a:pt x="14233" y="905784"/>
                    </a:cubicBezTo>
                    <a:close/>
                    <a:moveTo>
                      <a:pt x="654195" y="1752"/>
                    </a:moveTo>
                    <a:cubicBezTo>
                      <a:pt x="657429" y="3681"/>
                      <a:pt x="659207" y="7836"/>
                      <a:pt x="659207" y="13448"/>
                    </a:cubicBezTo>
                    <a:lnTo>
                      <a:pt x="659215" y="495668"/>
                    </a:lnTo>
                    <a:cubicBezTo>
                      <a:pt x="659215" y="508283"/>
                      <a:pt x="649994" y="524266"/>
                      <a:pt x="639068" y="530582"/>
                    </a:cubicBezTo>
                    <a:lnTo>
                      <a:pt x="9510" y="894328"/>
                    </a:lnTo>
                    <a:cubicBezTo>
                      <a:pt x="4870" y="897018"/>
                      <a:pt x="404" y="897606"/>
                      <a:pt x="-2805" y="895975"/>
                    </a:cubicBezTo>
                    <a:lnTo>
                      <a:pt x="-4931" y="900147"/>
                    </a:lnTo>
                    <a:lnTo>
                      <a:pt x="-4840" y="900189"/>
                    </a:lnTo>
                    <a:lnTo>
                      <a:pt x="-4848" y="900197"/>
                    </a:lnTo>
                    <a:lnTo>
                      <a:pt x="11975" y="909881"/>
                    </a:lnTo>
                    <a:cubicBezTo>
                      <a:pt x="16648" y="912356"/>
                      <a:pt x="22743" y="911769"/>
                      <a:pt x="28930" y="908193"/>
                    </a:cubicBezTo>
                    <a:lnTo>
                      <a:pt x="658496" y="544438"/>
                    </a:lnTo>
                    <a:cubicBezTo>
                      <a:pt x="670886" y="537278"/>
                      <a:pt x="680968" y="519796"/>
                      <a:pt x="680968" y="505468"/>
                    </a:cubicBezTo>
                    <a:lnTo>
                      <a:pt x="680968" y="23248"/>
                    </a:lnTo>
                    <a:cubicBezTo>
                      <a:pt x="680968" y="15840"/>
                      <a:pt x="678329" y="10236"/>
                      <a:pt x="673541" y="7464"/>
                    </a:cubicBezTo>
                    <a:lnTo>
                      <a:pt x="656569" y="-2287"/>
                    </a:lnTo>
                    <a:lnTo>
                      <a:pt x="654195" y="1752"/>
                    </a:ln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1249" name="Google Shape;1249;p17"/>
              <p:cNvSpPr/>
              <p:nvPr/>
            </p:nvSpPr>
            <p:spPr>
              <a:xfrm flipH="1" rot="10800000">
                <a:off x="-768259" y="6811862"/>
                <a:ext cx="252" cy="1001"/>
              </a:xfrm>
              <a:custGeom>
                <a:rect b="b" l="l" r="r" t="t"/>
                <a:pathLst>
                  <a:path extrusionOk="0" h="786" w="198">
                    <a:moveTo>
                      <a:pt x="-3900" y="-1034"/>
                    </a:moveTo>
                    <a:lnTo>
                      <a:pt x="-4099" y="-1820"/>
                    </a:lnTo>
                    <a:lnTo>
                      <a:pt x="-3900" y="-1034"/>
                    </a:lnTo>
                  </a:path>
                </a:pathLst>
              </a:custGeom>
              <a:solidFill>
                <a:srgbClr val="D4E8EB"/>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1250" name="Google Shape;1250;p17"/>
              <p:cNvSpPr/>
              <p:nvPr/>
            </p:nvSpPr>
            <p:spPr>
              <a:xfrm flipH="1" rot="10800000">
                <a:off x="-771124" y="6810893"/>
                <a:ext cx="5824" cy="2613"/>
              </a:xfrm>
              <a:custGeom>
                <a:rect b="b" l="l" r="r" t="t"/>
                <a:pathLst>
                  <a:path extrusionOk="0" h="2052" w="4573">
                    <a:moveTo>
                      <a:pt x="442" y="-1820"/>
                    </a:moveTo>
                    <a:lnTo>
                      <a:pt x="475" y="-1663"/>
                    </a:lnTo>
                    <a:lnTo>
                      <a:pt x="-3867" y="233"/>
                    </a:lnTo>
                    <a:lnTo>
                      <a:pt x="-4098" y="-661"/>
                    </a:lnTo>
                    <a:lnTo>
                      <a:pt x="442" y="-1820"/>
                    </a:ln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1251" name="Google Shape;1251;p17"/>
              <p:cNvSpPr/>
              <p:nvPr/>
            </p:nvSpPr>
            <p:spPr>
              <a:xfrm flipH="1" rot="10800000">
                <a:off x="-767563" y="6809733"/>
                <a:ext cx="410" cy="979"/>
              </a:xfrm>
              <a:custGeom>
                <a:rect b="b" l="l" r="r" t="t"/>
                <a:pathLst>
                  <a:path extrusionOk="0" h="769" w="322">
                    <a:moveTo>
                      <a:pt x="-3777" y="-1053"/>
                    </a:moveTo>
                    <a:lnTo>
                      <a:pt x="-4099" y="-1823"/>
                    </a:lnTo>
                    <a:lnTo>
                      <a:pt x="-3777" y="-1053"/>
                    </a:lnTo>
                  </a:path>
                </a:pathLst>
              </a:custGeom>
              <a:solidFill>
                <a:srgbClr val="D4E8EB"/>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1252" name="Google Shape;1252;p17"/>
              <p:cNvSpPr/>
              <p:nvPr/>
            </p:nvSpPr>
            <p:spPr>
              <a:xfrm flipH="1" rot="10800000">
                <a:off x="-770281" y="6808384"/>
                <a:ext cx="5572" cy="3404"/>
              </a:xfrm>
              <a:custGeom>
                <a:rect b="b" l="l" r="r" t="t"/>
                <a:pathLst>
                  <a:path extrusionOk="0" h="2673" w="4375">
                    <a:moveTo>
                      <a:pt x="218" y="-1823"/>
                    </a:moveTo>
                    <a:lnTo>
                      <a:pt x="276" y="-1665"/>
                    </a:lnTo>
                    <a:lnTo>
                      <a:pt x="-3727" y="851"/>
                    </a:lnTo>
                    <a:lnTo>
                      <a:pt x="-4099" y="-2"/>
                    </a:lnTo>
                    <a:lnTo>
                      <a:pt x="218" y="-1823"/>
                    </a:ln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1253" name="Google Shape;1253;p17"/>
              <p:cNvSpPr/>
              <p:nvPr/>
            </p:nvSpPr>
            <p:spPr>
              <a:xfrm flipH="1" rot="10800000">
                <a:off x="-768586" y="6814023"/>
                <a:ext cx="84" cy="1001"/>
              </a:xfrm>
              <a:custGeom>
                <a:rect b="b" l="l" r="r" t="t"/>
                <a:pathLst>
                  <a:path extrusionOk="0" h="786" w="66">
                    <a:moveTo>
                      <a:pt x="-4032" y="-1032"/>
                    </a:moveTo>
                    <a:lnTo>
                      <a:pt x="-4098" y="-1818"/>
                    </a:lnTo>
                    <a:lnTo>
                      <a:pt x="-4032" y="-1032"/>
                    </a:lnTo>
                  </a:path>
                </a:pathLst>
              </a:custGeom>
              <a:solidFill>
                <a:srgbClr val="D4E8EB"/>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1254" name="Google Shape;1254;p17"/>
              <p:cNvSpPr/>
              <p:nvPr/>
            </p:nvSpPr>
            <p:spPr>
              <a:xfrm flipH="1" rot="10800000">
                <a:off x="-771534" y="6813622"/>
                <a:ext cx="5940" cy="1654"/>
              </a:xfrm>
              <a:custGeom>
                <a:rect b="b" l="l" r="r" t="t"/>
                <a:pathLst>
                  <a:path extrusionOk="0" h="1299" w="4664">
                    <a:moveTo>
                      <a:pt x="542" y="-1818"/>
                    </a:moveTo>
                    <a:lnTo>
                      <a:pt x="566" y="-1520"/>
                    </a:lnTo>
                    <a:lnTo>
                      <a:pt x="-4032" y="-518"/>
                    </a:lnTo>
                    <a:lnTo>
                      <a:pt x="-4098" y="-1197"/>
                    </a:lnTo>
                    <a:lnTo>
                      <a:pt x="542" y="-1818"/>
                    </a:ln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1255" name="Google Shape;1255;p17"/>
              <p:cNvSpPr/>
              <p:nvPr/>
            </p:nvSpPr>
            <p:spPr>
              <a:xfrm flipH="1" rot="10800000">
                <a:off x="-766510" y="6807645"/>
                <a:ext cx="568" cy="947"/>
              </a:xfrm>
              <a:custGeom>
                <a:rect b="b" l="l" r="r" t="t"/>
                <a:pathLst>
                  <a:path extrusionOk="0" h="744" w="446">
                    <a:moveTo>
                      <a:pt x="-3653" y="-1080"/>
                    </a:moveTo>
                    <a:lnTo>
                      <a:pt x="-4100" y="-1825"/>
                    </a:lnTo>
                    <a:lnTo>
                      <a:pt x="-3653" y="-1080"/>
                    </a:lnTo>
                  </a:path>
                </a:pathLst>
              </a:custGeom>
              <a:solidFill>
                <a:srgbClr val="D4E8EB"/>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1256" name="Google Shape;1256;p17"/>
              <p:cNvSpPr/>
              <p:nvPr/>
            </p:nvSpPr>
            <p:spPr>
              <a:xfrm flipH="1" rot="10800000">
                <a:off x="-768964" y="6805906"/>
                <a:ext cx="5182" cy="4195"/>
              </a:xfrm>
              <a:custGeom>
                <a:rect b="b" l="l" r="r" t="t"/>
                <a:pathLst>
                  <a:path extrusionOk="0" h="3294" w="4069">
                    <a:moveTo>
                      <a:pt x="-155" y="-1825"/>
                    </a:moveTo>
                    <a:lnTo>
                      <a:pt x="-31" y="-1610"/>
                    </a:lnTo>
                    <a:lnTo>
                      <a:pt x="-3620" y="1469"/>
                    </a:lnTo>
                    <a:lnTo>
                      <a:pt x="-4100" y="700"/>
                    </a:lnTo>
                    <a:lnTo>
                      <a:pt x="-155" y="-1825"/>
                    </a:ln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1257" name="Google Shape;1257;p17"/>
              <p:cNvSpPr/>
              <p:nvPr/>
            </p:nvSpPr>
            <p:spPr>
              <a:xfrm flipH="1" rot="10800000">
                <a:off x="-768659" y="6816184"/>
                <a:ext cx="1409842" cy="516456"/>
              </a:xfrm>
              <a:custGeom>
                <a:rect b="b" l="l" r="r" t="t"/>
                <a:pathLst>
                  <a:path extrusionOk="0" h="405534" w="1107043">
                    <a:moveTo>
                      <a:pt x="1102365" y="281608"/>
                    </a:moveTo>
                    <a:lnTo>
                      <a:pt x="1102356" y="257264"/>
                    </a:lnTo>
                    <a:cubicBezTo>
                      <a:pt x="1102497" y="252712"/>
                      <a:pt x="1099561" y="248118"/>
                      <a:pt x="1093565" y="244658"/>
                    </a:cubicBezTo>
                    <a:lnTo>
                      <a:pt x="676282" y="3540"/>
                    </a:lnTo>
                    <a:cubicBezTo>
                      <a:pt x="664563" y="-3231"/>
                      <a:pt x="645391" y="-3231"/>
                      <a:pt x="633664" y="3540"/>
                    </a:cubicBezTo>
                    <a:lnTo>
                      <a:pt x="4114" y="367311"/>
                    </a:lnTo>
                    <a:cubicBezTo>
                      <a:pt x="-1734" y="370705"/>
                      <a:pt x="-4678" y="375150"/>
                      <a:pt x="-4678" y="379619"/>
                    </a:cubicBezTo>
                    <a:lnTo>
                      <a:pt x="-4654" y="403740"/>
                    </a:lnTo>
                    <a:lnTo>
                      <a:pt x="-4654" y="403996"/>
                    </a:lnTo>
                    <a:cubicBezTo>
                      <a:pt x="-4538" y="399626"/>
                      <a:pt x="-1626" y="395264"/>
                      <a:pt x="4114" y="391944"/>
                    </a:cubicBezTo>
                    <a:lnTo>
                      <a:pt x="633664" y="28173"/>
                    </a:lnTo>
                    <a:cubicBezTo>
                      <a:pt x="645391" y="21394"/>
                      <a:pt x="664563" y="21394"/>
                      <a:pt x="676282" y="28173"/>
                    </a:cubicBezTo>
                    <a:lnTo>
                      <a:pt x="1093565" y="269299"/>
                    </a:lnTo>
                    <a:cubicBezTo>
                      <a:pt x="1099486" y="272710"/>
                      <a:pt x="1102423" y="277229"/>
                      <a:pt x="1102365" y="281724"/>
                    </a:cubicBezTo>
                    <a:lnTo>
                      <a:pt x="1102365" y="281608"/>
                    </a:lnTo>
                  </a:path>
                </a:pathLst>
              </a:custGeom>
              <a:solidFill>
                <a:srgbClr val="DCE7F1"/>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1258" name="Google Shape;1258;p17"/>
              <p:cNvSpPr/>
              <p:nvPr/>
            </p:nvSpPr>
            <p:spPr>
              <a:xfrm flipH="1" rot="10800000">
                <a:off x="-771630" y="6816110"/>
                <a:ext cx="1415792" cy="519507"/>
              </a:xfrm>
              <a:custGeom>
                <a:rect b="b" l="l" r="r" t="t"/>
                <a:pathLst>
                  <a:path extrusionOk="0" h="407930" w="1111715">
                    <a:moveTo>
                      <a:pt x="1097072" y="269603"/>
                    </a:moveTo>
                    <a:lnTo>
                      <a:pt x="679789" y="28485"/>
                    </a:lnTo>
                    <a:cubicBezTo>
                      <a:pt x="673768" y="25008"/>
                      <a:pt x="665795" y="23088"/>
                      <a:pt x="657310" y="23088"/>
                    </a:cubicBezTo>
                    <a:cubicBezTo>
                      <a:pt x="648832" y="23088"/>
                      <a:pt x="640851" y="25008"/>
                      <a:pt x="634822" y="28485"/>
                    </a:cubicBezTo>
                    <a:lnTo>
                      <a:pt x="5272" y="392265"/>
                    </a:lnTo>
                    <a:cubicBezTo>
                      <a:pt x="3212" y="393448"/>
                      <a:pt x="1451" y="394781"/>
                      <a:pt x="12" y="396238"/>
                    </a:cubicBezTo>
                    <a:lnTo>
                      <a:pt x="3" y="381959"/>
                    </a:lnTo>
                    <a:cubicBezTo>
                      <a:pt x="3" y="378177"/>
                      <a:pt x="2708" y="374518"/>
                      <a:pt x="7612" y="371679"/>
                    </a:cubicBezTo>
                    <a:lnTo>
                      <a:pt x="637171" y="7908"/>
                    </a:lnTo>
                    <a:cubicBezTo>
                      <a:pt x="642488" y="4837"/>
                      <a:pt x="649634" y="3140"/>
                      <a:pt x="657310" y="3140"/>
                    </a:cubicBezTo>
                    <a:cubicBezTo>
                      <a:pt x="664977" y="3140"/>
                      <a:pt x="672131" y="4837"/>
                      <a:pt x="677449" y="7908"/>
                    </a:cubicBezTo>
                    <a:lnTo>
                      <a:pt x="1094731" y="249026"/>
                    </a:lnTo>
                    <a:cubicBezTo>
                      <a:pt x="1099760" y="251939"/>
                      <a:pt x="1102464" y="255664"/>
                      <a:pt x="1102348" y="259604"/>
                    </a:cubicBezTo>
                    <a:lnTo>
                      <a:pt x="1102356" y="273584"/>
                    </a:lnTo>
                    <a:cubicBezTo>
                      <a:pt x="1100909" y="272136"/>
                      <a:pt x="1099139" y="270795"/>
                      <a:pt x="1097072" y="269603"/>
                    </a:cubicBezTo>
                    <a:close/>
                    <a:moveTo>
                      <a:pt x="634822" y="3860"/>
                    </a:moveTo>
                    <a:lnTo>
                      <a:pt x="5272" y="367631"/>
                    </a:lnTo>
                    <a:cubicBezTo>
                      <a:pt x="-1138" y="371331"/>
                      <a:pt x="-4678" y="376430"/>
                      <a:pt x="-4678" y="381959"/>
                    </a:cubicBezTo>
                    <a:lnTo>
                      <a:pt x="-4653" y="406336"/>
                    </a:lnTo>
                    <a:lnTo>
                      <a:pt x="20" y="406394"/>
                    </a:lnTo>
                    <a:cubicBezTo>
                      <a:pt x="111" y="402677"/>
                      <a:pt x="2807" y="399094"/>
                      <a:pt x="7612" y="396312"/>
                    </a:cubicBezTo>
                    <a:lnTo>
                      <a:pt x="637171" y="32541"/>
                    </a:lnTo>
                    <a:cubicBezTo>
                      <a:pt x="642488" y="29462"/>
                      <a:pt x="649634" y="27773"/>
                      <a:pt x="657310" y="27773"/>
                    </a:cubicBezTo>
                    <a:cubicBezTo>
                      <a:pt x="664977" y="27773"/>
                      <a:pt x="672131" y="29462"/>
                      <a:pt x="677449" y="32541"/>
                    </a:cubicBezTo>
                    <a:lnTo>
                      <a:pt x="1094731" y="273667"/>
                    </a:lnTo>
                    <a:cubicBezTo>
                      <a:pt x="1099611" y="276473"/>
                      <a:pt x="1102315" y="280091"/>
                      <a:pt x="1102365" y="283848"/>
                    </a:cubicBezTo>
                    <a:lnTo>
                      <a:pt x="1106508" y="283824"/>
                    </a:lnTo>
                    <a:lnTo>
                      <a:pt x="1102365" y="284047"/>
                    </a:lnTo>
                    <a:lnTo>
                      <a:pt x="1102762" y="284055"/>
                    </a:lnTo>
                    <a:lnTo>
                      <a:pt x="1102365" y="284064"/>
                    </a:lnTo>
                    <a:lnTo>
                      <a:pt x="1107038" y="284097"/>
                    </a:lnTo>
                    <a:lnTo>
                      <a:pt x="1107030" y="259679"/>
                    </a:lnTo>
                    <a:cubicBezTo>
                      <a:pt x="1107203" y="254083"/>
                      <a:pt x="1103564" y="248728"/>
                      <a:pt x="1097072" y="244978"/>
                    </a:cubicBezTo>
                    <a:lnTo>
                      <a:pt x="679789" y="3860"/>
                    </a:lnTo>
                    <a:cubicBezTo>
                      <a:pt x="673768" y="375"/>
                      <a:pt x="665795" y="-1537"/>
                      <a:pt x="657310" y="-1537"/>
                    </a:cubicBezTo>
                    <a:cubicBezTo>
                      <a:pt x="648832" y="-1537"/>
                      <a:pt x="640851" y="375"/>
                      <a:pt x="634822" y="3860"/>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1259" name="Google Shape;1259;p17"/>
              <p:cNvSpPr/>
              <p:nvPr/>
            </p:nvSpPr>
            <p:spPr>
              <a:xfrm flipH="1" rot="10800000">
                <a:off x="-765077" y="6805642"/>
                <a:ext cx="726" cy="885"/>
              </a:xfrm>
              <a:custGeom>
                <a:rect b="b" l="l" r="r" t="t"/>
                <a:pathLst>
                  <a:path extrusionOk="0" h="695" w="570">
                    <a:moveTo>
                      <a:pt x="-3531" y="-1132"/>
                    </a:moveTo>
                    <a:lnTo>
                      <a:pt x="-4101" y="-1827"/>
                    </a:lnTo>
                    <a:lnTo>
                      <a:pt x="-3531" y="-1132"/>
                    </a:lnTo>
                  </a:path>
                </a:pathLst>
              </a:custGeom>
              <a:solidFill>
                <a:srgbClr val="D4E8EB"/>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1260" name="Google Shape;1260;p17"/>
              <p:cNvSpPr/>
              <p:nvPr/>
            </p:nvSpPr>
            <p:spPr>
              <a:xfrm flipH="1" rot="10800000">
                <a:off x="-767153" y="6803630"/>
                <a:ext cx="4666" cy="4816"/>
              </a:xfrm>
              <a:custGeom>
                <a:rect b="b" l="l" r="r" t="t"/>
                <a:pathLst>
                  <a:path extrusionOk="0" h="3782" w="3664">
                    <a:moveTo>
                      <a:pt x="-677" y="-1827"/>
                    </a:moveTo>
                    <a:lnTo>
                      <a:pt x="-437" y="-1512"/>
                    </a:lnTo>
                    <a:lnTo>
                      <a:pt x="-3622" y="1956"/>
                    </a:lnTo>
                    <a:lnTo>
                      <a:pt x="-4101" y="1385"/>
                    </a:lnTo>
                    <a:lnTo>
                      <a:pt x="-677" y="-1827"/>
                    </a:ln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1261" name="Google Shape;1261;p17"/>
              <p:cNvSpPr/>
              <p:nvPr/>
            </p:nvSpPr>
            <p:spPr>
              <a:xfrm flipH="1" rot="10800000">
                <a:off x="-760938" y="6801890"/>
                <a:ext cx="820" cy="621"/>
              </a:xfrm>
              <a:custGeom>
                <a:rect b="b" l="l" r="r" t="t"/>
                <a:pathLst>
                  <a:path extrusionOk="0" h="488" w="644">
                    <a:moveTo>
                      <a:pt x="-3460" y="-1343"/>
                    </a:moveTo>
                    <a:lnTo>
                      <a:pt x="-4105" y="-1831"/>
                    </a:lnTo>
                    <a:lnTo>
                      <a:pt x="-3460" y="-1343"/>
                    </a:lnTo>
                  </a:path>
                </a:pathLst>
              </a:custGeom>
              <a:solidFill>
                <a:srgbClr val="D4E8EB"/>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1262" name="Google Shape;1262;p17"/>
              <p:cNvSpPr/>
              <p:nvPr/>
            </p:nvSpPr>
            <p:spPr>
              <a:xfrm flipH="1" rot="10800000">
                <a:off x="-762393" y="6799444"/>
                <a:ext cx="3697" cy="5502"/>
              </a:xfrm>
              <a:custGeom>
                <a:rect b="b" l="l" r="r" t="t"/>
                <a:pathLst>
                  <a:path extrusionOk="0" h="4320" w="2903">
                    <a:moveTo>
                      <a:pt x="-1607" y="-1831"/>
                    </a:moveTo>
                    <a:lnTo>
                      <a:pt x="-1202" y="-1525"/>
                    </a:lnTo>
                    <a:lnTo>
                      <a:pt x="-3658" y="2490"/>
                    </a:lnTo>
                    <a:lnTo>
                      <a:pt x="-4105" y="2150"/>
                    </a:lnTo>
                    <a:lnTo>
                      <a:pt x="-1607" y="-1831"/>
                    </a:ln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1263" name="Google Shape;1263;p17"/>
              <p:cNvSpPr/>
              <p:nvPr/>
            </p:nvSpPr>
            <p:spPr>
              <a:xfrm flipH="1" rot="10800000">
                <a:off x="-763245" y="6803704"/>
                <a:ext cx="810" cy="821"/>
              </a:xfrm>
              <a:custGeom>
                <a:rect b="b" l="l" r="r" t="t"/>
                <a:pathLst>
                  <a:path extrusionOk="0" h="645" w="636">
                    <a:moveTo>
                      <a:pt x="-4103" y="-1829"/>
                    </a:moveTo>
                    <a:lnTo>
                      <a:pt x="-3466" y="-1183"/>
                    </a:lnTo>
                    <a:lnTo>
                      <a:pt x="-4103" y="-1829"/>
                    </a:lnTo>
                  </a:path>
                </a:pathLst>
              </a:custGeom>
              <a:solidFill>
                <a:srgbClr val="D4E8EB"/>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1264" name="Google Shape;1264;p17"/>
              <p:cNvSpPr/>
              <p:nvPr/>
            </p:nvSpPr>
            <p:spPr>
              <a:xfrm flipH="1" rot="10800000">
                <a:off x="-765131" y="6801531"/>
                <a:ext cx="4739" cy="5092"/>
              </a:xfrm>
              <a:custGeom>
                <a:rect b="b" l="l" r="r" t="t"/>
                <a:pathLst>
                  <a:path extrusionOk="0" h="3998" w="3721">
                    <a:moveTo>
                      <a:pt x="-968" y="-1829"/>
                    </a:moveTo>
                    <a:lnTo>
                      <a:pt x="-381" y="-1250"/>
                    </a:lnTo>
                    <a:lnTo>
                      <a:pt x="-3582" y="2169"/>
                    </a:lnTo>
                    <a:lnTo>
                      <a:pt x="-4103" y="1647"/>
                    </a:lnTo>
                    <a:lnTo>
                      <a:pt x="-968" y="-1829"/>
                    </a:ln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grpSp>
        <p:grpSp>
          <p:nvGrpSpPr>
            <p:cNvPr id="1265" name="Google Shape;1265;p17"/>
            <p:cNvGrpSpPr/>
            <p:nvPr/>
          </p:nvGrpSpPr>
          <p:grpSpPr>
            <a:xfrm>
              <a:off x="1323154" y="4930179"/>
              <a:ext cx="1413236" cy="858644"/>
              <a:chOff x="169835" y="7317962"/>
              <a:chExt cx="1275357" cy="774872"/>
            </a:xfrm>
          </p:grpSpPr>
          <p:sp>
            <p:nvSpPr>
              <p:cNvPr id="1266" name="Google Shape;1266;p17"/>
              <p:cNvSpPr/>
              <p:nvPr/>
            </p:nvSpPr>
            <p:spPr>
              <a:xfrm flipH="1" rot="10800000">
                <a:off x="172808" y="7320940"/>
                <a:ext cx="1269407" cy="733487"/>
              </a:xfrm>
              <a:custGeom>
                <a:rect b="b" l="l" r="r" t="t"/>
                <a:pathLst>
                  <a:path extrusionOk="0" h="575952" w="996770">
                    <a:moveTo>
                      <a:pt x="369869" y="570194"/>
                    </a:moveTo>
                    <a:cubicBezTo>
                      <a:pt x="381133" y="576700"/>
                      <a:pt x="399552" y="576700"/>
                      <a:pt x="410801" y="570194"/>
                    </a:cubicBezTo>
                    <a:lnTo>
                      <a:pt x="982927" y="239606"/>
                    </a:lnTo>
                    <a:cubicBezTo>
                      <a:pt x="994192" y="233108"/>
                      <a:pt x="994192" y="222464"/>
                      <a:pt x="982927" y="215949"/>
                    </a:cubicBezTo>
                    <a:lnTo>
                      <a:pt x="616113" y="4000"/>
                    </a:lnTo>
                    <a:cubicBezTo>
                      <a:pt x="604848" y="-2506"/>
                      <a:pt x="586429" y="-2506"/>
                      <a:pt x="575173" y="4000"/>
                    </a:cubicBezTo>
                    <a:lnTo>
                      <a:pt x="3047" y="334580"/>
                    </a:lnTo>
                    <a:cubicBezTo>
                      <a:pt x="-8210" y="341102"/>
                      <a:pt x="-8210" y="351747"/>
                      <a:pt x="3055" y="358245"/>
                    </a:cubicBezTo>
                    <a:lnTo>
                      <a:pt x="369869" y="570194"/>
                    </a:lnTo>
                  </a:path>
                </a:pathLst>
              </a:custGeom>
              <a:solidFill>
                <a:srgbClr val="FFFFFF"/>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1267" name="Google Shape;1267;p17"/>
              <p:cNvSpPr/>
              <p:nvPr/>
            </p:nvSpPr>
            <p:spPr>
              <a:xfrm flipH="1" rot="10800000">
                <a:off x="169835" y="7317962"/>
                <a:ext cx="1275357" cy="739453"/>
              </a:xfrm>
              <a:custGeom>
                <a:rect b="b" l="l" r="r" t="t"/>
                <a:pathLst>
                  <a:path extrusionOk="0" h="580637" w="1001442">
                    <a:moveTo>
                      <a:pt x="373370" y="570521"/>
                    </a:moveTo>
                    <a:lnTo>
                      <a:pt x="6556" y="358572"/>
                    </a:lnTo>
                    <a:cubicBezTo>
                      <a:pt x="1867" y="355857"/>
                      <a:pt x="-722" y="352380"/>
                      <a:pt x="-722" y="348771"/>
                    </a:cubicBezTo>
                    <a:cubicBezTo>
                      <a:pt x="-722" y="345162"/>
                      <a:pt x="1858" y="341678"/>
                      <a:pt x="6548" y="338963"/>
                    </a:cubicBezTo>
                    <a:lnTo>
                      <a:pt x="578683" y="8375"/>
                    </a:lnTo>
                    <a:cubicBezTo>
                      <a:pt x="583769" y="5428"/>
                      <a:pt x="590626" y="3806"/>
                      <a:pt x="597978" y="3806"/>
                    </a:cubicBezTo>
                    <a:cubicBezTo>
                      <a:pt x="605331" y="3806"/>
                      <a:pt x="612179" y="5428"/>
                      <a:pt x="617282" y="8375"/>
                    </a:cubicBezTo>
                    <a:lnTo>
                      <a:pt x="984097" y="220332"/>
                    </a:lnTo>
                    <a:cubicBezTo>
                      <a:pt x="988786" y="223039"/>
                      <a:pt x="991375" y="226524"/>
                      <a:pt x="991375" y="230124"/>
                    </a:cubicBezTo>
                    <a:cubicBezTo>
                      <a:pt x="991375" y="233741"/>
                      <a:pt x="988786" y="237226"/>
                      <a:pt x="984097" y="239933"/>
                    </a:cubicBezTo>
                    <a:lnTo>
                      <a:pt x="411970" y="570521"/>
                    </a:lnTo>
                    <a:cubicBezTo>
                      <a:pt x="406883" y="573467"/>
                      <a:pt x="400019" y="575081"/>
                      <a:pt x="392675" y="575081"/>
                    </a:cubicBezTo>
                    <a:cubicBezTo>
                      <a:pt x="385322" y="575081"/>
                      <a:pt x="378465" y="573467"/>
                      <a:pt x="373370" y="570521"/>
                    </a:cubicBezTo>
                    <a:close/>
                    <a:moveTo>
                      <a:pt x="576342" y="4319"/>
                    </a:moveTo>
                    <a:lnTo>
                      <a:pt x="4216" y="334907"/>
                    </a:lnTo>
                    <a:cubicBezTo>
                      <a:pt x="-1987" y="338491"/>
                      <a:pt x="-5395" y="343416"/>
                      <a:pt x="-5395" y="348771"/>
                    </a:cubicBezTo>
                    <a:cubicBezTo>
                      <a:pt x="-5395" y="354127"/>
                      <a:pt x="-1979" y="359035"/>
                      <a:pt x="4216" y="362619"/>
                    </a:cubicBezTo>
                    <a:lnTo>
                      <a:pt x="371038" y="574568"/>
                    </a:lnTo>
                    <a:cubicBezTo>
                      <a:pt x="376828" y="577920"/>
                      <a:pt x="384511" y="579758"/>
                      <a:pt x="392675" y="579758"/>
                    </a:cubicBezTo>
                    <a:cubicBezTo>
                      <a:pt x="400829" y="579758"/>
                      <a:pt x="408521" y="577920"/>
                      <a:pt x="414310" y="574568"/>
                    </a:cubicBezTo>
                    <a:lnTo>
                      <a:pt x="986437" y="243980"/>
                    </a:lnTo>
                    <a:cubicBezTo>
                      <a:pt x="992632" y="240396"/>
                      <a:pt x="996047" y="235480"/>
                      <a:pt x="996047" y="230124"/>
                    </a:cubicBezTo>
                    <a:cubicBezTo>
                      <a:pt x="996047" y="224777"/>
                      <a:pt x="992632" y="219852"/>
                      <a:pt x="986437" y="216276"/>
                    </a:cubicBezTo>
                    <a:lnTo>
                      <a:pt x="619614" y="4319"/>
                    </a:lnTo>
                    <a:cubicBezTo>
                      <a:pt x="613825" y="975"/>
                      <a:pt x="606133" y="-879"/>
                      <a:pt x="597978" y="-879"/>
                    </a:cubicBezTo>
                    <a:cubicBezTo>
                      <a:pt x="589815" y="-879"/>
                      <a:pt x="582132" y="975"/>
                      <a:pt x="576342" y="4319"/>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1268" name="Google Shape;1268;p17"/>
              <p:cNvSpPr/>
              <p:nvPr/>
            </p:nvSpPr>
            <p:spPr>
              <a:xfrm flipH="1" rot="10800000">
                <a:off x="236613" y="7357800"/>
                <a:ext cx="1086805" cy="627982"/>
              </a:xfrm>
              <a:custGeom>
                <a:rect b="b" l="l" r="r" t="t"/>
                <a:pathLst>
                  <a:path extrusionOk="0" h="493107" w="853386">
                    <a:moveTo>
                      <a:pt x="494187" y="1054"/>
                    </a:moveTo>
                    <a:cubicBezTo>
                      <a:pt x="498695" y="-1545"/>
                      <a:pt x="506064" y="-1545"/>
                      <a:pt x="510571" y="1046"/>
                    </a:cubicBezTo>
                    <a:lnTo>
                      <a:pt x="844634" y="194089"/>
                    </a:lnTo>
                    <a:cubicBezTo>
                      <a:pt x="849141" y="196697"/>
                      <a:pt x="849141" y="200951"/>
                      <a:pt x="844634" y="203550"/>
                    </a:cubicBezTo>
                    <a:lnTo>
                      <a:pt x="348440" y="490268"/>
                    </a:lnTo>
                    <a:cubicBezTo>
                      <a:pt x="343941" y="492859"/>
                      <a:pt x="336572" y="492859"/>
                      <a:pt x="332072" y="490268"/>
                    </a:cubicBezTo>
                    <a:lnTo>
                      <a:pt x="-1998" y="297225"/>
                    </a:lnTo>
                    <a:cubicBezTo>
                      <a:pt x="-6497" y="294617"/>
                      <a:pt x="-6497" y="290363"/>
                      <a:pt x="-1998" y="287772"/>
                    </a:cubicBezTo>
                    <a:lnTo>
                      <a:pt x="494187" y="1054"/>
                    </a:lnTo>
                  </a:path>
                </a:pathLst>
              </a:custGeom>
              <a:solidFill>
                <a:srgbClr val="DCE7F1"/>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1269" name="Google Shape;1269;p17"/>
              <p:cNvSpPr/>
              <p:nvPr/>
            </p:nvSpPr>
            <p:spPr>
              <a:xfrm flipH="1" rot="10800000">
                <a:off x="235128" y="7356391"/>
                <a:ext cx="1089777" cy="630881"/>
              </a:xfrm>
              <a:custGeom>
                <a:rect b="b" l="l" r="r" t="t"/>
                <a:pathLst>
                  <a:path extrusionOk="0" h="495383" w="855720">
                    <a:moveTo>
                      <a:pt x="333818" y="490420"/>
                    </a:moveTo>
                    <a:lnTo>
                      <a:pt x="-245" y="297377"/>
                    </a:lnTo>
                    <a:cubicBezTo>
                      <a:pt x="-2039" y="296334"/>
                      <a:pt x="-3040" y="295018"/>
                      <a:pt x="-3040" y="293669"/>
                    </a:cubicBezTo>
                    <a:cubicBezTo>
                      <a:pt x="-3040" y="292311"/>
                      <a:pt x="-2039" y="290995"/>
                      <a:pt x="-245" y="289952"/>
                    </a:cubicBezTo>
                    <a:lnTo>
                      <a:pt x="495940" y="3234"/>
                    </a:lnTo>
                    <a:cubicBezTo>
                      <a:pt x="499951" y="925"/>
                      <a:pt x="507147" y="925"/>
                      <a:pt x="511142" y="3234"/>
                    </a:cubicBezTo>
                    <a:lnTo>
                      <a:pt x="845221" y="196269"/>
                    </a:lnTo>
                    <a:cubicBezTo>
                      <a:pt x="847015" y="197312"/>
                      <a:pt x="848016" y="198637"/>
                      <a:pt x="848008" y="199994"/>
                    </a:cubicBezTo>
                    <a:cubicBezTo>
                      <a:pt x="848008" y="201343"/>
                      <a:pt x="847015" y="202668"/>
                      <a:pt x="845221" y="203702"/>
                    </a:cubicBezTo>
                    <a:lnTo>
                      <a:pt x="349028" y="490420"/>
                    </a:lnTo>
                    <a:cubicBezTo>
                      <a:pt x="347026" y="491571"/>
                      <a:pt x="344313" y="492208"/>
                      <a:pt x="341418" y="492208"/>
                    </a:cubicBezTo>
                    <a:cubicBezTo>
                      <a:pt x="338524" y="492208"/>
                      <a:pt x="335819" y="491571"/>
                      <a:pt x="333818" y="490420"/>
                    </a:cubicBezTo>
                    <a:close/>
                    <a:moveTo>
                      <a:pt x="494774" y="1206"/>
                    </a:moveTo>
                    <a:lnTo>
                      <a:pt x="-1411" y="287924"/>
                    </a:lnTo>
                    <a:cubicBezTo>
                      <a:pt x="-3967" y="289406"/>
                      <a:pt x="-5372" y="291442"/>
                      <a:pt x="-5372" y="293669"/>
                    </a:cubicBezTo>
                    <a:cubicBezTo>
                      <a:pt x="-5381" y="295895"/>
                      <a:pt x="-3975" y="297931"/>
                      <a:pt x="-1411" y="299413"/>
                    </a:cubicBezTo>
                    <a:lnTo>
                      <a:pt x="332643" y="492448"/>
                    </a:lnTo>
                    <a:cubicBezTo>
                      <a:pt x="337358" y="495172"/>
                      <a:pt x="345496" y="495163"/>
                      <a:pt x="350193" y="492448"/>
                    </a:cubicBezTo>
                    <a:lnTo>
                      <a:pt x="846387" y="205730"/>
                    </a:lnTo>
                    <a:cubicBezTo>
                      <a:pt x="848934" y="204249"/>
                      <a:pt x="850349" y="202213"/>
                      <a:pt x="850349" y="199994"/>
                    </a:cubicBezTo>
                    <a:cubicBezTo>
                      <a:pt x="850349" y="197759"/>
                      <a:pt x="848942" y="195723"/>
                      <a:pt x="846387" y="194233"/>
                    </a:cubicBezTo>
                    <a:lnTo>
                      <a:pt x="512316" y="1206"/>
                    </a:lnTo>
                    <a:cubicBezTo>
                      <a:pt x="509967" y="-151"/>
                      <a:pt x="506849" y="-896"/>
                      <a:pt x="503541" y="-896"/>
                    </a:cubicBezTo>
                    <a:cubicBezTo>
                      <a:pt x="500249" y="-896"/>
                      <a:pt x="497123" y="-151"/>
                      <a:pt x="494774" y="1206"/>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1270" name="Google Shape;1270;p17"/>
              <p:cNvSpPr/>
              <p:nvPr/>
            </p:nvSpPr>
            <p:spPr>
              <a:xfrm flipH="1" rot="10800000">
                <a:off x="172816" y="7612603"/>
                <a:ext cx="1269386" cy="477252"/>
              </a:xfrm>
              <a:custGeom>
                <a:rect b="b" l="l" r="r" t="t"/>
                <a:pathLst>
                  <a:path extrusionOk="0" h="374750" w="996753">
                    <a:moveTo>
                      <a:pt x="-5370" y="374047"/>
                    </a:moveTo>
                    <a:cubicBezTo>
                      <a:pt x="-5213" y="369875"/>
                      <a:pt x="-2426" y="365745"/>
                      <a:pt x="3041" y="362575"/>
                    </a:cubicBezTo>
                    <a:lnTo>
                      <a:pt x="575168" y="31995"/>
                    </a:lnTo>
                    <a:cubicBezTo>
                      <a:pt x="586424" y="25489"/>
                      <a:pt x="604843" y="25489"/>
                      <a:pt x="616108" y="31995"/>
                    </a:cubicBezTo>
                    <a:lnTo>
                      <a:pt x="982922" y="243944"/>
                    </a:lnTo>
                    <a:cubicBezTo>
                      <a:pt x="988381" y="247106"/>
                      <a:pt x="991176" y="251236"/>
                      <a:pt x="991341" y="255392"/>
                    </a:cubicBezTo>
                    <a:lnTo>
                      <a:pt x="991358" y="255392"/>
                    </a:lnTo>
                    <a:lnTo>
                      <a:pt x="991358" y="227431"/>
                    </a:lnTo>
                    <a:cubicBezTo>
                      <a:pt x="991126" y="223317"/>
                      <a:pt x="988331" y="219245"/>
                      <a:pt x="982922" y="216132"/>
                    </a:cubicBezTo>
                    <a:lnTo>
                      <a:pt x="616108" y="4183"/>
                    </a:lnTo>
                    <a:cubicBezTo>
                      <a:pt x="604843" y="-2331"/>
                      <a:pt x="586424" y="-2331"/>
                      <a:pt x="575168" y="4175"/>
                    </a:cubicBezTo>
                    <a:lnTo>
                      <a:pt x="3041" y="334771"/>
                    </a:lnTo>
                    <a:cubicBezTo>
                      <a:pt x="-2517" y="337983"/>
                      <a:pt x="-5337" y="342212"/>
                      <a:pt x="-5395" y="346450"/>
                    </a:cubicBezTo>
                    <a:lnTo>
                      <a:pt x="-5395" y="374030"/>
                    </a:lnTo>
                    <a:lnTo>
                      <a:pt x="-5370" y="374047"/>
                    </a:lnTo>
                  </a:path>
                </a:pathLst>
              </a:custGeom>
              <a:solidFill>
                <a:srgbClr val="DCE7F1"/>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1271" name="Google Shape;1271;p17"/>
              <p:cNvSpPr/>
              <p:nvPr/>
            </p:nvSpPr>
            <p:spPr>
              <a:xfrm flipH="1" rot="10800000">
                <a:off x="169835" y="7607448"/>
                <a:ext cx="1275347" cy="485386"/>
              </a:xfrm>
              <a:custGeom>
                <a:rect b="b" l="l" r="r" t="t"/>
                <a:pathLst>
                  <a:path extrusionOk="0" h="381137" w="1001434">
                    <a:moveTo>
                      <a:pt x="986437" y="244263"/>
                    </a:moveTo>
                    <a:lnTo>
                      <a:pt x="619614" y="32305"/>
                    </a:lnTo>
                    <a:cubicBezTo>
                      <a:pt x="613825" y="28961"/>
                      <a:pt x="606133" y="27107"/>
                      <a:pt x="597978" y="27107"/>
                    </a:cubicBezTo>
                    <a:cubicBezTo>
                      <a:pt x="589815" y="27107"/>
                      <a:pt x="582132" y="28961"/>
                      <a:pt x="576342" y="32305"/>
                    </a:cubicBezTo>
                    <a:lnTo>
                      <a:pt x="4216" y="362893"/>
                    </a:lnTo>
                    <a:cubicBezTo>
                      <a:pt x="2305" y="364002"/>
                      <a:pt x="651" y="365244"/>
                      <a:pt x="-714" y="366585"/>
                    </a:cubicBezTo>
                    <a:lnTo>
                      <a:pt x="-722" y="348813"/>
                    </a:lnTo>
                    <a:cubicBezTo>
                      <a:pt x="-664" y="345254"/>
                      <a:pt x="1917" y="341811"/>
                      <a:pt x="6548" y="339129"/>
                    </a:cubicBezTo>
                    <a:lnTo>
                      <a:pt x="578683" y="8533"/>
                    </a:lnTo>
                    <a:cubicBezTo>
                      <a:pt x="583769" y="5586"/>
                      <a:pt x="590618" y="3972"/>
                      <a:pt x="597962" y="3972"/>
                    </a:cubicBezTo>
                    <a:lnTo>
                      <a:pt x="597970" y="3972"/>
                    </a:lnTo>
                    <a:cubicBezTo>
                      <a:pt x="605331" y="3972"/>
                      <a:pt x="612179" y="5595"/>
                      <a:pt x="617282" y="8541"/>
                    </a:cubicBezTo>
                    <a:lnTo>
                      <a:pt x="984105" y="220498"/>
                    </a:lnTo>
                    <a:cubicBezTo>
                      <a:pt x="988596" y="223089"/>
                      <a:pt x="991168" y="226425"/>
                      <a:pt x="991358" y="229769"/>
                    </a:cubicBezTo>
                    <a:lnTo>
                      <a:pt x="991358" y="247954"/>
                    </a:lnTo>
                    <a:cubicBezTo>
                      <a:pt x="989993" y="246605"/>
                      <a:pt x="988339" y="245364"/>
                      <a:pt x="986437" y="244263"/>
                    </a:cubicBezTo>
                    <a:close/>
                    <a:moveTo>
                      <a:pt x="576342" y="4485"/>
                    </a:moveTo>
                    <a:lnTo>
                      <a:pt x="4216" y="335081"/>
                    </a:lnTo>
                    <a:cubicBezTo>
                      <a:pt x="-1905" y="338616"/>
                      <a:pt x="-5320" y="343475"/>
                      <a:pt x="-5395" y="348789"/>
                    </a:cubicBezTo>
                    <a:lnTo>
                      <a:pt x="-5387" y="376369"/>
                    </a:lnTo>
                    <a:lnTo>
                      <a:pt x="-5362" y="377710"/>
                    </a:lnTo>
                    <a:lnTo>
                      <a:pt x="-838" y="380433"/>
                    </a:lnTo>
                    <a:lnTo>
                      <a:pt x="-689" y="376476"/>
                    </a:lnTo>
                    <a:cubicBezTo>
                      <a:pt x="-557" y="372958"/>
                      <a:pt x="2007" y="369573"/>
                      <a:pt x="6548" y="366949"/>
                    </a:cubicBezTo>
                    <a:lnTo>
                      <a:pt x="578683" y="36361"/>
                    </a:lnTo>
                    <a:cubicBezTo>
                      <a:pt x="583769" y="33415"/>
                      <a:pt x="590626" y="31792"/>
                      <a:pt x="597978" y="31792"/>
                    </a:cubicBezTo>
                    <a:cubicBezTo>
                      <a:pt x="605331" y="31792"/>
                      <a:pt x="612179" y="33415"/>
                      <a:pt x="617282" y="36361"/>
                    </a:cubicBezTo>
                    <a:lnTo>
                      <a:pt x="984097" y="248319"/>
                    </a:lnTo>
                    <a:cubicBezTo>
                      <a:pt x="988629" y="250934"/>
                      <a:pt x="991209" y="254311"/>
                      <a:pt x="991341" y="257829"/>
                    </a:cubicBezTo>
                    <a:lnTo>
                      <a:pt x="991441" y="260072"/>
                    </a:lnTo>
                    <a:lnTo>
                      <a:pt x="996039" y="260072"/>
                    </a:lnTo>
                    <a:lnTo>
                      <a:pt x="996031" y="229653"/>
                    </a:lnTo>
                    <a:cubicBezTo>
                      <a:pt x="995750" y="224538"/>
                      <a:pt x="992351" y="219845"/>
                      <a:pt x="986437" y="216443"/>
                    </a:cubicBezTo>
                    <a:lnTo>
                      <a:pt x="619614" y="4494"/>
                    </a:lnTo>
                    <a:cubicBezTo>
                      <a:pt x="613825" y="1141"/>
                      <a:pt x="606133" y="-704"/>
                      <a:pt x="597970" y="-704"/>
                    </a:cubicBezTo>
                    <a:lnTo>
                      <a:pt x="597962" y="-704"/>
                    </a:lnTo>
                    <a:cubicBezTo>
                      <a:pt x="589815" y="-704"/>
                      <a:pt x="582132" y="1133"/>
                      <a:pt x="576342" y="4485"/>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grpSp>
      </p:grpSp>
      <p:sp>
        <p:nvSpPr>
          <p:cNvPr id="1272" name="Google Shape;1272;p17"/>
          <p:cNvSpPr txBox="1"/>
          <p:nvPr/>
        </p:nvSpPr>
        <p:spPr>
          <a:xfrm>
            <a:off x="2946847" y="1476951"/>
            <a:ext cx="2604505" cy="349823"/>
          </a:xfrm>
          <a:prstGeom prst="rect">
            <a:avLst/>
          </a:prstGeom>
          <a:no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None/>
            </a:pPr>
            <a:r>
              <a:t/>
            </a:r>
            <a:endParaRPr b="0" i="0" sz="900" u="none" cap="none" strike="noStrike">
              <a:solidFill>
                <a:srgbClr val="FFFFFF"/>
              </a:solidFill>
              <a:latin typeface="Montserrat SemiBold"/>
              <a:ea typeface="Montserrat SemiBold"/>
              <a:cs typeface="Montserrat SemiBold"/>
              <a:sym typeface="Montserrat SemiBold"/>
            </a:endParaRPr>
          </a:p>
        </p:txBody>
      </p:sp>
      <p:pic>
        <p:nvPicPr>
          <p:cNvPr id="1273" name="Google Shape;1273;p17"/>
          <p:cNvPicPr preferRelativeResize="0"/>
          <p:nvPr/>
        </p:nvPicPr>
        <p:blipFill rotWithShape="1">
          <a:blip r:embed="rId3">
            <a:alphaModFix/>
          </a:blip>
          <a:srcRect b="15483" l="7311" r="8700" t="15556"/>
          <a:stretch/>
        </p:blipFill>
        <p:spPr>
          <a:xfrm>
            <a:off x="2778014" y="2582398"/>
            <a:ext cx="1341242" cy="1101234"/>
          </a:xfrm>
          <a:prstGeom prst="rect">
            <a:avLst/>
          </a:prstGeom>
          <a:noFill/>
          <a:ln>
            <a:noFill/>
          </a:ln>
        </p:spPr>
      </p:pic>
      <p:sp>
        <p:nvSpPr>
          <p:cNvPr id="1274" name="Google Shape;1274;p17"/>
          <p:cNvSpPr txBox="1"/>
          <p:nvPr/>
        </p:nvSpPr>
        <p:spPr>
          <a:xfrm>
            <a:off x="4173075" y="2998750"/>
            <a:ext cx="1305340" cy="553968"/>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73763"/>
                </a:solidFill>
                <a:latin typeface="Arial"/>
                <a:ea typeface="Arial"/>
                <a:cs typeface="Arial"/>
                <a:sym typeface="Arial"/>
              </a:rPr>
              <a:t>고인범 | 유준영</a:t>
            </a:r>
            <a:endParaRPr b="0" i="0" sz="1200" u="none" cap="none" strike="noStrike">
              <a:solidFill>
                <a:srgbClr val="073763"/>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73763"/>
                </a:solidFill>
                <a:latin typeface="Arial"/>
                <a:ea typeface="Arial"/>
                <a:cs typeface="Arial"/>
                <a:sym typeface="Arial"/>
              </a:rPr>
              <a:t>이종서 | 공지연</a:t>
            </a:r>
            <a:endParaRPr b="0" i="0" sz="1200" u="none" cap="none" strike="noStrike">
              <a:solidFill>
                <a:srgbClr val="073763"/>
              </a:solidFill>
              <a:latin typeface="Arial"/>
              <a:ea typeface="Arial"/>
              <a:cs typeface="Arial"/>
              <a:sym typeface="Arial"/>
            </a:endParaRPr>
          </a:p>
        </p:txBody>
      </p:sp>
      <p:pic>
        <p:nvPicPr>
          <p:cNvPr id="1275" name="Google Shape;1275;p17"/>
          <p:cNvPicPr preferRelativeResize="0"/>
          <p:nvPr/>
        </p:nvPicPr>
        <p:blipFill rotWithShape="1">
          <a:blip r:embed="rId4">
            <a:alphaModFix/>
          </a:blip>
          <a:srcRect b="0" l="0" r="0" t="0"/>
          <a:stretch/>
        </p:blipFill>
        <p:spPr>
          <a:xfrm>
            <a:off x="4221968" y="2673307"/>
            <a:ext cx="800820" cy="329749"/>
          </a:xfrm>
          <a:prstGeom prst="rect">
            <a:avLst/>
          </a:prstGeom>
          <a:noFill/>
          <a:ln>
            <a:noFill/>
          </a:ln>
        </p:spPr>
      </p:pic>
      <p:sp>
        <p:nvSpPr>
          <p:cNvPr id="1276" name="Google Shape;1276;p17"/>
          <p:cNvSpPr txBox="1"/>
          <p:nvPr/>
        </p:nvSpPr>
        <p:spPr>
          <a:xfrm>
            <a:off x="1480937" y="1113722"/>
            <a:ext cx="5862837" cy="307777"/>
          </a:xfrm>
          <a:prstGeom prst="rect">
            <a:avLst/>
          </a:prstGeom>
          <a:solidFill>
            <a:srgbClr val="0E2E52"/>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1400" u="none" cap="none" strike="noStrike">
                <a:solidFill>
                  <a:schemeClr val="lt1"/>
                </a:solidFill>
                <a:latin typeface="Arial"/>
                <a:ea typeface="Arial"/>
                <a:cs typeface="Arial"/>
                <a:sym typeface="Arial"/>
              </a:rPr>
              <a:t>B2G 입찰지원 스타트업 입찰메이트를 위한 사내 RAG 시스템 구축</a:t>
            </a:r>
            <a:endParaRPr/>
          </a:p>
        </p:txBody>
      </p:sp>
      <p:sp>
        <p:nvSpPr>
          <p:cNvPr id="1277" name="Google Shape;1277;p17"/>
          <p:cNvSpPr txBox="1"/>
          <p:nvPr/>
        </p:nvSpPr>
        <p:spPr>
          <a:xfrm>
            <a:off x="1672590" y="1621190"/>
            <a:ext cx="5277048" cy="58477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US" sz="3200" u="none" cap="none" strike="noStrike">
                <a:solidFill>
                  <a:srgbClr val="002060"/>
                </a:solidFill>
                <a:latin typeface="Arial"/>
                <a:ea typeface="Arial"/>
                <a:cs typeface="Arial"/>
                <a:sym typeface="Arial"/>
              </a:rPr>
              <a:t>Baseline &amp; Experiments</a:t>
            </a:r>
            <a:endParaRPr/>
          </a:p>
        </p:txBody>
      </p:sp>
      <p:grpSp>
        <p:nvGrpSpPr>
          <p:cNvPr id="1278" name="Google Shape;1278;p17"/>
          <p:cNvGrpSpPr/>
          <p:nvPr/>
        </p:nvGrpSpPr>
        <p:grpSpPr>
          <a:xfrm>
            <a:off x="1480937" y="1590028"/>
            <a:ext cx="5742821" cy="699468"/>
            <a:chOff x="1480937" y="1474477"/>
            <a:chExt cx="5687494" cy="699468"/>
          </a:xfrm>
        </p:grpSpPr>
        <p:cxnSp>
          <p:nvCxnSpPr>
            <p:cNvPr id="1279" name="Google Shape;1279;p17"/>
            <p:cNvCxnSpPr>
              <a:endCxn id="1148" idx="33"/>
            </p:cNvCxnSpPr>
            <p:nvPr/>
          </p:nvCxnSpPr>
          <p:spPr>
            <a:xfrm>
              <a:off x="1480937" y="2170345"/>
              <a:ext cx="5687400" cy="3600"/>
            </a:xfrm>
            <a:prstGeom prst="straightConnector1">
              <a:avLst/>
            </a:prstGeom>
            <a:noFill/>
            <a:ln cap="flat" cmpd="sng" w="12700">
              <a:solidFill>
                <a:srgbClr val="7F7F7F"/>
              </a:solidFill>
              <a:prstDash val="solid"/>
              <a:miter lim="800000"/>
              <a:headEnd len="sm" w="sm" type="none"/>
              <a:tailEnd len="sm" w="sm" type="none"/>
            </a:ln>
          </p:spPr>
        </p:cxnSp>
        <p:cxnSp>
          <p:nvCxnSpPr>
            <p:cNvPr id="1280" name="Google Shape;1280;p17"/>
            <p:cNvCxnSpPr/>
            <p:nvPr/>
          </p:nvCxnSpPr>
          <p:spPr>
            <a:xfrm>
              <a:off x="1480937" y="1474477"/>
              <a:ext cx="5687494" cy="3590"/>
            </a:xfrm>
            <a:prstGeom prst="straightConnector1">
              <a:avLst/>
            </a:prstGeom>
            <a:noFill/>
            <a:ln cap="flat" cmpd="sng" w="12700">
              <a:solidFill>
                <a:srgbClr val="7F7F7F"/>
              </a:solidFill>
              <a:prstDash val="solid"/>
              <a:miter lim="800000"/>
              <a:headEnd len="sm" w="sm" type="none"/>
              <a:tailEnd len="sm" w="sm" type="none"/>
            </a:ln>
          </p:spPr>
        </p:cxnSp>
      </p:gr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4" name="Shape 1284"/>
        <p:cNvGrpSpPr/>
        <p:nvPr/>
      </p:nvGrpSpPr>
      <p:grpSpPr>
        <a:xfrm>
          <a:off x="0" y="0"/>
          <a:ext cx="0" cy="0"/>
          <a:chOff x="0" y="0"/>
          <a:chExt cx="0" cy="0"/>
        </a:xfrm>
      </p:grpSpPr>
      <p:sp>
        <p:nvSpPr>
          <p:cNvPr id="1285" name="Google Shape;1285;p18"/>
          <p:cNvSpPr/>
          <p:nvPr/>
        </p:nvSpPr>
        <p:spPr>
          <a:xfrm>
            <a:off x="0" y="828675"/>
            <a:ext cx="9144001" cy="4314825"/>
          </a:xfrm>
          <a:prstGeom prst="rect">
            <a:avLst/>
          </a:prstGeom>
          <a:solidFill>
            <a:srgbClr val="F2F2F2"/>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Montserrat"/>
              <a:ea typeface="Montserrat"/>
              <a:cs typeface="Montserrat"/>
              <a:sym typeface="Montserrat"/>
            </a:endParaRPr>
          </a:p>
        </p:txBody>
      </p:sp>
      <p:sp>
        <p:nvSpPr>
          <p:cNvPr id="1286" name="Google Shape;1286;p18"/>
          <p:cNvSpPr txBox="1"/>
          <p:nvPr/>
        </p:nvSpPr>
        <p:spPr>
          <a:xfrm>
            <a:off x="145961" y="265212"/>
            <a:ext cx="4572000"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000" u="none" cap="none" strike="noStrike">
                <a:solidFill>
                  <a:srgbClr val="073763"/>
                </a:solidFill>
              </a:rPr>
              <a:t>베이스라인과 실험 기록</a:t>
            </a:r>
            <a:endParaRPr b="1"/>
          </a:p>
        </p:txBody>
      </p:sp>
      <p:sp>
        <p:nvSpPr>
          <p:cNvPr id="1287" name="Google Shape;1287;p18"/>
          <p:cNvSpPr txBox="1"/>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00000"/>
              </a:lnSpc>
              <a:spcBef>
                <a:spcPts val="1200"/>
              </a:spcBef>
              <a:spcAft>
                <a:spcPts val="0"/>
              </a:spcAft>
              <a:buClr>
                <a:schemeClr val="dk1"/>
              </a:buClr>
              <a:buSzPts val="1800"/>
              <a:buFont typeface="Arial"/>
              <a:buChar char="●"/>
            </a:pPr>
            <a:r>
              <a:rPr b="1" i="0" lang="en-US" sz="1800" u="none" cap="none" strike="noStrike">
                <a:solidFill>
                  <a:schemeClr val="dk1"/>
                </a:solidFill>
                <a:latin typeface="Montserrat"/>
                <a:ea typeface="Montserrat"/>
                <a:cs typeface="Montserrat"/>
                <a:sym typeface="Montserrat"/>
              </a:rPr>
              <a:t>초기 계획</a:t>
            </a:r>
            <a:r>
              <a:rPr b="0" i="0" lang="en-US" sz="1800" u="none" cap="none" strike="noStrike">
                <a:solidFill>
                  <a:schemeClr val="dk1"/>
                </a:solidFill>
                <a:latin typeface="Montserrat"/>
                <a:ea typeface="Montserrat"/>
                <a:cs typeface="Montserrat"/>
                <a:sym typeface="Montserrat"/>
              </a:rPr>
              <a:t>: 단일 RAG 파이프라인(벡터검색 + 단순 QA)으로 시작</a:t>
            </a:r>
            <a:br>
              <a:rPr b="0" i="0" lang="en-US" sz="1800" u="none" cap="none" strike="noStrike">
                <a:solidFill>
                  <a:schemeClr val="dk1"/>
                </a:solidFill>
                <a:latin typeface="Montserrat"/>
                <a:ea typeface="Montserrat"/>
                <a:cs typeface="Montserrat"/>
                <a:sym typeface="Montserrat"/>
              </a:rPr>
            </a:br>
            <a:endParaRPr b="0" i="0" sz="1800" u="none" cap="none" strike="noStrike">
              <a:solidFill>
                <a:schemeClr val="dk1"/>
              </a:solidFill>
              <a:latin typeface="Montserrat"/>
              <a:ea typeface="Montserrat"/>
              <a:cs typeface="Montserrat"/>
              <a:sym typeface="Montserrat"/>
            </a:endParaRPr>
          </a:p>
          <a:p>
            <a:pPr indent="-342900" lvl="0" marL="457200" marR="0" rtl="0" algn="l">
              <a:lnSpc>
                <a:spcPct val="100000"/>
              </a:lnSpc>
              <a:spcBef>
                <a:spcPts val="0"/>
              </a:spcBef>
              <a:spcAft>
                <a:spcPts val="0"/>
              </a:spcAft>
              <a:buClr>
                <a:schemeClr val="dk1"/>
              </a:buClr>
              <a:buSzPts val="1800"/>
              <a:buFont typeface="Arial"/>
              <a:buChar char="●"/>
            </a:pPr>
            <a:r>
              <a:rPr b="1" i="0" lang="en-US" sz="1800" u="none" cap="none" strike="noStrike">
                <a:solidFill>
                  <a:schemeClr val="dk1"/>
                </a:solidFill>
                <a:latin typeface="Montserrat"/>
                <a:ea typeface="Montserrat"/>
                <a:cs typeface="Montserrat"/>
                <a:sym typeface="Montserrat"/>
              </a:rPr>
              <a:t>개선 흐름</a:t>
            </a:r>
            <a:br>
              <a:rPr b="1" i="0" lang="en-US" sz="1800" u="none" cap="none" strike="noStrike">
                <a:solidFill>
                  <a:schemeClr val="dk1"/>
                </a:solidFill>
                <a:latin typeface="Montserrat"/>
                <a:ea typeface="Montserrat"/>
                <a:cs typeface="Montserrat"/>
                <a:sym typeface="Montserrat"/>
              </a:rPr>
            </a:br>
            <a:br>
              <a:rPr b="1" i="0" lang="en-US" sz="1800" u="none" cap="none" strike="noStrike">
                <a:solidFill>
                  <a:schemeClr val="dk1"/>
                </a:solidFill>
                <a:latin typeface="Montserrat"/>
                <a:ea typeface="Montserrat"/>
                <a:cs typeface="Montserrat"/>
                <a:sym typeface="Montserrat"/>
              </a:rPr>
            </a:br>
            <a:r>
              <a:rPr b="0" i="0" lang="en-US" sz="1800" u="none" cap="none" strike="noStrike">
                <a:solidFill>
                  <a:schemeClr val="dk1"/>
                </a:solidFill>
                <a:latin typeface="Montserrat"/>
                <a:ea typeface="Montserrat"/>
                <a:cs typeface="Montserrat"/>
                <a:sym typeface="Montserrat"/>
              </a:rPr>
              <a:t> – </a:t>
            </a:r>
            <a:r>
              <a:rPr b="0" i="1" lang="en-US" sz="1800" u="none" cap="none" strike="noStrike">
                <a:solidFill>
                  <a:schemeClr val="dk1"/>
                </a:solidFill>
                <a:latin typeface="Montserrat"/>
                <a:ea typeface="Montserrat"/>
                <a:cs typeface="Montserrat"/>
                <a:sym typeface="Montserrat"/>
              </a:rPr>
              <a:t>지연 </a:t>
            </a:r>
            <a:r>
              <a:rPr b="0" i="0" lang="en-US" sz="1800" u="none" cap="none" strike="noStrike">
                <a:solidFill>
                  <a:schemeClr val="dk1"/>
                </a:solidFill>
                <a:latin typeface="Montserrat"/>
                <a:ea typeface="Montserrat"/>
                <a:cs typeface="Montserrat"/>
                <a:sym typeface="Montserrat"/>
              </a:rPr>
              <a:t>: k값 튜닝, </a:t>
            </a:r>
            <a:r>
              <a:rPr b="1" i="0" lang="en-US" sz="1800" u="none" cap="none" strike="noStrike">
                <a:solidFill>
                  <a:schemeClr val="dk1"/>
                </a:solidFill>
                <a:latin typeface="Montserrat"/>
                <a:ea typeface="Montserrat"/>
                <a:cs typeface="Montserrat"/>
                <a:sym typeface="Montserrat"/>
              </a:rPr>
              <a:t>Re-ranking</a:t>
            </a:r>
            <a:r>
              <a:rPr b="0" i="0" lang="en-US" sz="1800" u="none" cap="none" strike="noStrike">
                <a:solidFill>
                  <a:schemeClr val="dk1"/>
                </a:solidFill>
                <a:latin typeface="Montserrat"/>
                <a:ea typeface="Montserrat"/>
                <a:cs typeface="Montserrat"/>
                <a:sym typeface="Montserrat"/>
              </a:rPr>
              <a:t> 도입으로 빠른 성능 향상</a:t>
            </a:r>
            <a:br>
              <a:rPr b="0" i="0" lang="en-US" sz="1800" u="none" cap="none" strike="noStrike">
                <a:solidFill>
                  <a:schemeClr val="dk1"/>
                </a:solidFill>
                <a:latin typeface="Montserrat"/>
                <a:ea typeface="Montserrat"/>
                <a:cs typeface="Montserrat"/>
                <a:sym typeface="Montserrat"/>
              </a:rPr>
            </a:br>
            <a:br>
              <a:rPr b="0" i="0" lang="en-US" sz="1800" u="none" cap="none" strike="noStrike">
                <a:solidFill>
                  <a:schemeClr val="dk1"/>
                </a:solidFill>
                <a:latin typeface="Montserrat"/>
                <a:ea typeface="Montserrat"/>
                <a:cs typeface="Montserrat"/>
                <a:sym typeface="Montserrat"/>
              </a:rPr>
            </a:br>
            <a:r>
              <a:rPr b="0" i="0" lang="en-US" sz="1800" u="none" cap="none" strike="noStrike">
                <a:solidFill>
                  <a:schemeClr val="dk1"/>
                </a:solidFill>
                <a:latin typeface="Montserrat"/>
                <a:ea typeface="Montserrat"/>
                <a:cs typeface="Montserrat"/>
                <a:sym typeface="Montserrat"/>
              </a:rPr>
              <a:t> – </a:t>
            </a:r>
            <a:r>
              <a:rPr b="0" i="1" lang="en-US" sz="1800" u="none" cap="none" strike="noStrike">
                <a:solidFill>
                  <a:schemeClr val="dk1"/>
                </a:solidFill>
                <a:latin typeface="Montserrat"/>
                <a:ea typeface="Montserrat"/>
                <a:cs typeface="Montserrat"/>
                <a:sym typeface="Montserrat"/>
              </a:rPr>
              <a:t>종서 </a:t>
            </a:r>
            <a:r>
              <a:rPr b="0" i="0" lang="en-US" sz="1800" u="none" cap="none" strike="noStrike">
                <a:solidFill>
                  <a:schemeClr val="dk1"/>
                </a:solidFill>
                <a:latin typeface="Montserrat"/>
                <a:ea typeface="Montserrat"/>
                <a:cs typeface="Montserrat"/>
                <a:sym typeface="Montserrat"/>
              </a:rPr>
              <a:t>: 텍스트 추출 다양화, </a:t>
            </a:r>
            <a:r>
              <a:rPr b="1" i="0" lang="en-US" sz="1800" u="none" cap="none" strike="noStrike">
                <a:solidFill>
                  <a:schemeClr val="dk1"/>
                </a:solidFill>
                <a:latin typeface="Montserrat"/>
                <a:ea typeface="Montserrat"/>
                <a:cs typeface="Montserrat"/>
                <a:sym typeface="Montserrat"/>
              </a:rPr>
              <a:t>Hybrid Search</a:t>
            </a:r>
            <a:r>
              <a:rPr b="0" i="0" lang="en-US" sz="1800" u="none" cap="none" strike="noStrike">
                <a:solidFill>
                  <a:schemeClr val="dk1"/>
                </a:solidFill>
                <a:latin typeface="Montserrat"/>
                <a:ea typeface="Montserrat"/>
                <a:cs typeface="Montserrat"/>
                <a:sym typeface="Montserrat"/>
              </a:rPr>
              <a:t>, </a:t>
            </a:r>
            <a:r>
              <a:rPr b="1" i="0" lang="en-US" sz="1800" u="none" cap="none" strike="noStrike">
                <a:solidFill>
                  <a:schemeClr val="dk1"/>
                </a:solidFill>
                <a:latin typeface="Montserrat"/>
                <a:ea typeface="Montserrat"/>
                <a:cs typeface="Montserrat"/>
                <a:sym typeface="Montserrat"/>
              </a:rPr>
              <a:t>Multi-turn</a:t>
            </a:r>
            <a:r>
              <a:rPr b="0" i="0" lang="en-US" sz="1800" u="none" cap="none" strike="noStrike">
                <a:solidFill>
                  <a:schemeClr val="dk1"/>
                </a:solidFill>
                <a:latin typeface="Montserrat"/>
                <a:ea typeface="Montserrat"/>
                <a:cs typeface="Montserrat"/>
                <a:sym typeface="Montserrat"/>
              </a:rPr>
              <a:t> 실험</a:t>
            </a:r>
            <a:br>
              <a:rPr b="0" i="0" lang="en-US" sz="1800" u="none" cap="none" strike="noStrike">
                <a:solidFill>
                  <a:schemeClr val="dk1"/>
                </a:solidFill>
                <a:latin typeface="Montserrat"/>
                <a:ea typeface="Montserrat"/>
                <a:cs typeface="Montserrat"/>
                <a:sym typeface="Montserrat"/>
              </a:rPr>
            </a:br>
            <a:br>
              <a:rPr b="0" i="0" lang="en-US" sz="1800" u="none" cap="none" strike="noStrike">
                <a:solidFill>
                  <a:schemeClr val="dk1"/>
                </a:solidFill>
                <a:latin typeface="Montserrat"/>
                <a:ea typeface="Montserrat"/>
                <a:cs typeface="Montserrat"/>
                <a:sym typeface="Montserrat"/>
              </a:rPr>
            </a:br>
            <a:r>
              <a:rPr b="0" i="0" lang="en-US" sz="1800" u="none" cap="none" strike="noStrike">
                <a:solidFill>
                  <a:schemeClr val="dk1"/>
                </a:solidFill>
                <a:latin typeface="Montserrat"/>
                <a:ea typeface="Montserrat"/>
                <a:cs typeface="Montserrat"/>
                <a:sym typeface="Montserrat"/>
              </a:rPr>
              <a:t> – </a:t>
            </a:r>
            <a:r>
              <a:rPr b="0" i="1" lang="en-US" sz="1800" u="none" cap="none" strike="noStrike">
                <a:solidFill>
                  <a:schemeClr val="dk1"/>
                </a:solidFill>
                <a:latin typeface="Montserrat"/>
                <a:ea typeface="Montserrat"/>
                <a:cs typeface="Montserrat"/>
                <a:sym typeface="Montserrat"/>
              </a:rPr>
              <a:t>인범 </a:t>
            </a:r>
            <a:r>
              <a:rPr b="0" i="0" lang="en-US" sz="1800" u="none" cap="none" strike="noStrike">
                <a:solidFill>
                  <a:schemeClr val="dk1"/>
                </a:solidFill>
                <a:latin typeface="Montserrat"/>
                <a:ea typeface="Montserrat"/>
                <a:cs typeface="Montserrat"/>
                <a:sym typeface="Montserrat"/>
              </a:rPr>
              <a:t>: 기본 기능 확보한 베이스라인 RAG 구현, 평가 루프 정비</a:t>
            </a:r>
            <a:br>
              <a:rPr b="0" i="0" lang="en-US" sz="1800" u="none" cap="none" strike="noStrike">
                <a:solidFill>
                  <a:schemeClr val="dk1"/>
                </a:solidFill>
                <a:latin typeface="Montserrat"/>
                <a:ea typeface="Montserrat"/>
                <a:cs typeface="Montserrat"/>
                <a:sym typeface="Montserrat"/>
              </a:rPr>
            </a:br>
            <a:br>
              <a:rPr b="0" i="0" lang="en-US" sz="1800" u="none" cap="none" strike="noStrike">
                <a:solidFill>
                  <a:schemeClr val="dk1"/>
                </a:solidFill>
                <a:latin typeface="Montserrat"/>
                <a:ea typeface="Montserrat"/>
                <a:cs typeface="Montserrat"/>
                <a:sym typeface="Montserrat"/>
              </a:rPr>
            </a:br>
            <a:r>
              <a:rPr b="0" i="0" lang="en-US" sz="1800" u="none" cap="none" strike="noStrike">
                <a:solidFill>
                  <a:schemeClr val="dk1"/>
                </a:solidFill>
                <a:latin typeface="Montserrat"/>
                <a:ea typeface="Montserrat"/>
                <a:cs typeface="Montserrat"/>
                <a:sym typeface="Montserrat"/>
              </a:rPr>
              <a:t> – </a:t>
            </a:r>
            <a:r>
              <a:rPr b="0" i="1" lang="en-US" sz="1800" u="none" cap="none" strike="noStrike">
                <a:solidFill>
                  <a:schemeClr val="dk1"/>
                </a:solidFill>
                <a:latin typeface="Montserrat"/>
                <a:ea typeface="Montserrat"/>
                <a:cs typeface="Montserrat"/>
                <a:sym typeface="Montserrat"/>
              </a:rPr>
              <a:t>준영 </a:t>
            </a:r>
            <a:r>
              <a:rPr b="0" i="0" lang="en-US" sz="1800" u="none" cap="none" strike="noStrike">
                <a:solidFill>
                  <a:schemeClr val="dk1"/>
                </a:solidFill>
                <a:latin typeface="Montserrat"/>
                <a:ea typeface="Montserrat"/>
                <a:cs typeface="Montserrat"/>
                <a:sym typeface="Montserrat"/>
              </a:rPr>
              <a:t>: PymuPDF, hwp5html, pyhwp와 pymupd4llm 등을 사용한 전처리, EasyOCR 이용한 이미지 처리에 집중</a:t>
            </a:r>
            <a:endParaRPr/>
          </a:p>
          <a:p>
            <a:pPr indent="0" lvl="0" marL="0" marR="0" rtl="0" algn="l">
              <a:lnSpc>
                <a:spcPct val="100000"/>
              </a:lnSpc>
              <a:spcBef>
                <a:spcPts val="1200"/>
              </a:spcBef>
              <a:spcAft>
                <a:spcPts val="1200"/>
              </a:spcAft>
              <a:buClr>
                <a:schemeClr val="dk1"/>
              </a:buClr>
              <a:buSzPts val="1800"/>
              <a:buFont typeface="Arial"/>
              <a:buNone/>
            </a:pPr>
            <a:r>
              <a:t/>
            </a:r>
            <a:endParaRPr b="0" i="0" sz="1800" u="none" cap="none" strike="noStrike">
              <a:solidFill>
                <a:schemeClr val="dk1"/>
              </a:solidFill>
              <a:latin typeface="Montserrat"/>
              <a:ea typeface="Montserrat"/>
              <a:cs typeface="Montserrat"/>
              <a:sym typeface="Montserrat"/>
            </a:endParaRPr>
          </a:p>
        </p:txBody>
      </p:sp>
      <p:grpSp>
        <p:nvGrpSpPr>
          <p:cNvPr id="1288" name="Google Shape;1288;p18"/>
          <p:cNvGrpSpPr/>
          <p:nvPr/>
        </p:nvGrpSpPr>
        <p:grpSpPr>
          <a:xfrm>
            <a:off x="6491005" y="314512"/>
            <a:ext cx="2609648" cy="421693"/>
            <a:chOff x="6491005" y="314512"/>
            <a:chExt cx="2609648" cy="421693"/>
          </a:xfrm>
        </p:grpSpPr>
        <p:sp>
          <p:nvSpPr>
            <p:cNvPr id="1289" name="Google Shape;1289;p18"/>
            <p:cNvSpPr txBox="1"/>
            <p:nvPr/>
          </p:nvSpPr>
          <p:spPr>
            <a:xfrm>
              <a:off x="6755796" y="374716"/>
              <a:ext cx="2344857" cy="323135"/>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900"/>
                <a:buFont typeface="Arial"/>
                <a:buNone/>
              </a:pPr>
              <a:r>
                <a:rPr b="0" i="0" lang="en-US" sz="900" u="none" cap="none" strike="noStrike">
                  <a:solidFill>
                    <a:srgbClr val="002060"/>
                  </a:solidFill>
                  <a:latin typeface="Arial"/>
                  <a:ea typeface="Arial"/>
                  <a:cs typeface="Arial"/>
                  <a:sym typeface="Arial"/>
                </a:rPr>
                <a:t>고인범 | 유준영 |  이종서 | 공지연</a:t>
              </a:r>
              <a:endParaRPr b="0" i="0" sz="900" u="none" cap="none" strike="noStrike">
                <a:solidFill>
                  <a:srgbClr val="002060"/>
                </a:solidFill>
                <a:latin typeface="Arial"/>
                <a:ea typeface="Arial"/>
                <a:cs typeface="Arial"/>
                <a:sym typeface="Arial"/>
              </a:endParaRPr>
            </a:p>
          </p:txBody>
        </p:sp>
        <p:pic>
          <p:nvPicPr>
            <p:cNvPr id="1290" name="Google Shape;1290;p18"/>
            <p:cNvPicPr preferRelativeResize="0"/>
            <p:nvPr/>
          </p:nvPicPr>
          <p:blipFill rotWithShape="1">
            <a:blip r:embed="rId3">
              <a:alphaModFix/>
            </a:blip>
            <a:srcRect b="16797" l="9763" r="8925" t="18455"/>
            <a:stretch/>
          </p:blipFill>
          <p:spPr>
            <a:xfrm>
              <a:off x="6491005" y="314512"/>
              <a:ext cx="529582" cy="421693"/>
            </a:xfrm>
            <a:prstGeom prst="rect">
              <a:avLst/>
            </a:prstGeom>
            <a:noFill/>
            <a:ln>
              <a:noFill/>
            </a:ln>
          </p:spPr>
        </p:pic>
      </p:grpSp>
      <p:grpSp>
        <p:nvGrpSpPr>
          <p:cNvPr id="1291" name="Google Shape;1291;p18"/>
          <p:cNvGrpSpPr/>
          <p:nvPr/>
        </p:nvGrpSpPr>
        <p:grpSpPr>
          <a:xfrm>
            <a:off x="4340893" y="345621"/>
            <a:ext cx="1988422" cy="329749"/>
            <a:chOff x="4340893" y="345621"/>
            <a:chExt cx="1988422" cy="329749"/>
          </a:xfrm>
        </p:grpSpPr>
        <p:pic>
          <p:nvPicPr>
            <p:cNvPr id="1292" name="Google Shape;1292;p18"/>
            <p:cNvPicPr preferRelativeResize="0"/>
            <p:nvPr/>
          </p:nvPicPr>
          <p:blipFill rotWithShape="1">
            <a:blip r:embed="rId4">
              <a:alphaModFix/>
            </a:blip>
            <a:srcRect b="0" l="0" r="0" t="0"/>
            <a:stretch/>
          </p:blipFill>
          <p:spPr>
            <a:xfrm>
              <a:off x="4340893" y="345621"/>
              <a:ext cx="800820" cy="329749"/>
            </a:xfrm>
            <a:prstGeom prst="rect">
              <a:avLst/>
            </a:prstGeom>
            <a:noFill/>
            <a:ln>
              <a:noFill/>
            </a:ln>
          </p:spPr>
        </p:pic>
        <p:sp>
          <p:nvSpPr>
            <p:cNvPr id="1293" name="Google Shape;1293;p18"/>
            <p:cNvSpPr txBox="1"/>
            <p:nvPr/>
          </p:nvSpPr>
          <p:spPr>
            <a:xfrm>
              <a:off x="5032165" y="371995"/>
              <a:ext cx="1297150"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200" u="none" cap="none" strike="noStrike">
                  <a:solidFill>
                    <a:srgbClr val="000000"/>
                  </a:solidFill>
                  <a:latin typeface="Arial"/>
                  <a:ea typeface="Arial"/>
                  <a:cs typeface="Arial"/>
                  <a:sym typeface="Arial"/>
                </a:rPr>
                <a:t>AI 중급프로젝트</a:t>
              </a:r>
              <a:endParaRPr/>
            </a:p>
          </p:txBody>
        </p:sp>
      </p:grpSp>
      <p:grpSp>
        <p:nvGrpSpPr>
          <p:cNvPr id="1294" name="Google Shape;1294;p18"/>
          <p:cNvGrpSpPr/>
          <p:nvPr/>
        </p:nvGrpSpPr>
        <p:grpSpPr>
          <a:xfrm>
            <a:off x="-1" y="0"/>
            <a:ext cx="45719" cy="5170720"/>
            <a:chOff x="0" y="0"/>
            <a:chExt cx="666750" cy="5170720"/>
          </a:xfrm>
        </p:grpSpPr>
        <p:sp>
          <p:nvSpPr>
            <p:cNvPr id="1295" name="Google Shape;1295;p18"/>
            <p:cNvSpPr/>
            <p:nvPr/>
          </p:nvSpPr>
          <p:spPr>
            <a:xfrm>
              <a:off x="0" y="0"/>
              <a:ext cx="666750" cy="3000375"/>
            </a:xfrm>
            <a:prstGeom prst="rect">
              <a:avLst/>
            </a:prstGeom>
            <a:solidFill>
              <a:srgbClr val="00B0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rgbClr val="FFFFFF"/>
                </a:solidFill>
                <a:latin typeface="Montserrat"/>
                <a:ea typeface="Montserrat"/>
                <a:cs typeface="Montserrat"/>
                <a:sym typeface="Montserrat"/>
              </a:endParaRPr>
            </a:p>
          </p:txBody>
        </p:sp>
        <p:sp>
          <p:nvSpPr>
            <p:cNvPr id="1296" name="Google Shape;1296;p18"/>
            <p:cNvSpPr/>
            <p:nvPr/>
          </p:nvSpPr>
          <p:spPr>
            <a:xfrm>
              <a:off x="0" y="3000375"/>
              <a:ext cx="666750" cy="2170345"/>
            </a:xfrm>
            <a:prstGeom prst="rect">
              <a:avLst/>
            </a:prstGeom>
            <a:solidFill>
              <a:srgbClr val="FEE19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rgbClr val="FFFFFF"/>
                </a:solidFill>
                <a:latin typeface="Montserrat"/>
                <a:ea typeface="Montserrat"/>
                <a:cs typeface="Montserrat"/>
                <a:sym typeface="Montserrat"/>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0" name="Shape 1300"/>
        <p:cNvGrpSpPr/>
        <p:nvPr/>
      </p:nvGrpSpPr>
      <p:grpSpPr>
        <a:xfrm>
          <a:off x="0" y="0"/>
          <a:ext cx="0" cy="0"/>
          <a:chOff x="0" y="0"/>
          <a:chExt cx="0" cy="0"/>
        </a:xfrm>
      </p:grpSpPr>
      <p:sp>
        <p:nvSpPr>
          <p:cNvPr id="1301" name="Google Shape;1301;p19"/>
          <p:cNvSpPr/>
          <p:nvPr/>
        </p:nvSpPr>
        <p:spPr>
          <a:xfrm>
            <a:off x="0" y="828675"/>
            <a:ext cx="9144001" cy="4314825"/>
          </a:xfrm>
          <a:prstGeom prst="rect">
            <a:avLst/>
          </a:prstGeom>
          <a:solidFill>
            <a:srgbClr val="F2F2F2"/>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Montserrat"/>
              <a:ea typeface="Montserrat"/>
              <a:cs typeface="Montserrat"/>
              <a:sym typeface="Montserrat"/>
            </a:endParaRPr>
          </a:p>
        </p:txBody>
      </p:sp>
      <p:graphicFrame>
        <p:nvGraphicFramePr>
          <p:cNvPr id="1302" name="Google Shape;1302;p19"/>
          <p:cNvGraphicFramePr/>
          <p:nvPr/>
        </p:nvGraphicFramePr>
        <p:xfrm>
          <a:off x="424525" y="1462325"/>
          <a:ext cx="3000000" cy="3000000"/>
        </p:xfrm>
        <a:graphic>
          <a:graphicData uri="http://schemas.openxmlformats.org/drawingml/2006/table">
            <a:tbl>
              <a:tblPr>
                <a:noFill/>
                <a:tableStyleId>{13EA1CF8-1372-43B8-8DA2-7B660CE8A7A8}</a:tableStyleId>
              </a:tblPr>
              <a:tblGrid>
                <a:gridCol w="2390850"/>
                <a:gridCol w="1436250"/>
                <a:gridCol w="1436250"/>
                <a:gridCol w="1436250"/>
                <a:gridCol w="1436250"/>
              </a:tblGrid>
              <a:tr h="664000">
                <a:tc>
                  <a:txBody>
                    <a:bodyPr/>
                    <a:lstStyle/>
                    <a:p>
                      <a:pPr indent="0" lvl="0" marL="0" marR="0" rtl="0" algn="ctr">
                        <a:spcBef>
                          <a:spcPts val="0"/>
                        </a:spcBef>
                        <a:spcAft>
                          <a:spcPts val="0"/>
                        </a:spcAft>
                        <a:buClr>
                          <a:schemeClr val="dk1"/>
                        </a:buClr>
                        <a:buSzPts val="1350"/>
                        <a:buFont typeface="Montserrat"/>
                        <a:buNone/>
                      </a:pPr>
                      <a:r>
                        <a:t/>
                      </a:r>
                      <a:endParaRPr b="1" sz="1350" u="none" cap="none" strike="noStrike"/>
                    </a:p>
                  </a:txBody>
                  <a:tcPr marT="91425" marB="91425" marR="91425" marL="91425"/>
                </a:tc>
                <a:tc>
                  <a:txBody>
                    <a:bodyPr/>
                    <a:lstStyle/>
                    <a:p>
                      <a:pPr indent="0" lvl="0" marL="0" marR="0" rtl="0" algn="ctr">
                        <a:spcBef>
                          <a:spcPts val="0"/>
                        </a:spcBef>
                        <a:spcAft>
                          <a:spcPts val="0"/>
                        </a:spcAft>
                        <a:buClr>
                          <a:schemeClr val="dk1"/>
                        </a:buClr>
                        <a:buSzPts val="1300"/>
                        <a:buFont typeface="Montserrat"/>
                        <a:buNone/>
                      </a:pPr>
                      <a:r>
                        <a:rPr b="1" lang="en-US" sz="1300" u="none" cap="none" strike="noStrike"/>
                        <a:t>Faithfulness</a:t>
                      </a:r>
                      <a:endParaRPr b="1" sz="1300" u="none" cap="none" strike="noStrike"/>
                    </a:p>
                  </a:txBody>
                  <a:tcPr marT="91425" marB="91425" marR="91425" marL="91425" anchor="ctr"/>
                </a:tc>
                <a:tc>
                  <a:txBody>
                    <a:bodyPr/>
                    <a:lstStyle/>
                    <a:p>
                      <a:pPr indent="0" lvl="0" marL="0" marR="0" rtl="0" algn="ctr">
                        <a:spcBef>
                          <a:spcPts val="0"/>
                        </a:spcBef>
                        <a:spcAft>
                          <a:spcPts val="0"/>
                        </a:spcAft>
                        <a:buClr>
                          <a:schemeClr val="dk1"/>
                        </a:buClr>
                        <a:buSzPts val="1300"/>
                        <a:buFont typeface="Montserrat"/>
                        <a:buNone/>
                      </a:pPr>
                      <a:r>
                        <a:rPr b="1" lang="en-US" sz="1300" u="none" cap="none" strike="noStrike"/>
                        <a:t>Answer Similarity</a:t>
                      </a:r>
                      <a:endParaRPr b="1" sz="1300" u="none" cap="none" strike="noStrike"/>
                    </a:p>
                  </a:txBody>
                  <a:tcPr marT="91425" marB="91425" marR="91425" marL="91425" anchor="ctr"/>
                </a:tc>
                <a:tc>
                  <a:txBody>
                    <a:bodyPr/>
                    <a:lstStyle/>
                    <a:p>
                      <a:pPr indent="0" lvl="0" marL="0" marR="0" rtl="0" algn="ctr">
                        <a:spcBef>
                          <a:spcPts val="0"/>
                        </a:spcBef>
                        <a:spcAft>
                          <a:spcPts val="0"/>
                        </a:spcAft>
                        <a:buClr>
                          <a:schemeClr val="dk1"/>
                        </a:buClr>
                        <a:buSzPts val="1300"/>
                        <a:buFont typeface="Montserrat"/>
                        <a:buNone/>
                      </a:pPr>
                      <a:r>
                        <a:rPr b="1" lang="en-US" sz="1300" u="none" cap="none" strike="noStrike"/>
                        <a:t>Context</a:t>
                      </a:r>
                      <a:endParaRPr b="1" sz="1300" u="none" cap="none" strike="noStrike"/>
                    </a:p>
                    <a:p>
                      <a:pPr indent="0" lvl="0" marL="0" marR="0" rtl="0" algn="ctr">
                        <a:spcBef>
                          <a:spcPts val="0"/>
                        </a:spcBef>
                        <a:spcAft>
                          <a:spcPts val="0"/>
                        </a:spcAft>
                        <a:buClr>
                          <a:schemeClr val="dk1"/>
                        </a:buClr>
                        <a:buSzPts val="1300"/>
                        <a:buFont typeface="Montserrat"/>
                        <a:buNone/>
                      </a:pPr>
                      <a:r>
                        <a:rPr b="1" lang="en-US" sz="1300" u="none" cap="none" strike="noStrike"/>
                        <a:t> Recall</a:t>
                      </a:r>
                      <a:endParaRPr b="1" sz="1300" u="none" cap="none" strike="noStrike"/>
                    </a:p>
                  </a:txBody>
                  <a:tcPr marT="91425" marB="91425" marR="91425" marL="91425" anchor="ctr"/>
                </a:tc>
                <a:tc>
                  <a:txBody>
                    <a:bodyPr/>
                    <a:lstStyle/>
                    <a:p>
                      <a:pPr indent="0" lvl="0" marL="0" marR="0" rtl="0" algn="ctr">
                        <a:spcBef>
                          <a:spcPts val="0"/>
                        </a:spcBef>
                        <a:spcAft>
                          <a:spcPts val="0"/>
                        </a:spcAft>
                        <a:buClr>
                          <a:schemeClr val="dk1"/>
                        </a:buClr>
                        <a:buSzPts val="1300"/>
                        <a:buFont typeface="Montserrat"/>
                        <a:buNone/>
                      </a:pPr>
                      <a:r>
                        <a:rPr b="1" lang="en-US" sz="1300" u="none" cap="none" strike="noStrike"/>
                        <a:t>Context </a:t>
                      </a:r>
                      <a:endParaRPr b="1" sz="1300" u="none" cap="none" strike="noStrike"/>
                    </a:p>
                    <a:p>
                      <a:pPr indent="0" lvl="0" marL="0" marR="0" rtl="0" algn="ctr">
                        <a:spcBef>
                          <a:spcPts val="0"/>
                        </a:spcBef>
                        <a:spcAft>
                          <a:spcPts val="0"/>
                        </a:spcAft>
                        <a:buClr>
                          <a:schemeClr val="dk1"/>
                        </a:buClr>
                        <a:buSzPts val="1300"/>
                        <a:buFont typeface="Montserrat"/>
                        <a:buNone/>
                      </a:pPr>
                      <a:r>
                        <a:rPr b="1" lang="en-US" sz="1300" u="none" cap="none" strike="noStrike"/>
                        <a:t>Precision</a:t>
                      </a:r>
                      <a:endParaRPr b="1" sz="1300" u="none" cap="none" strike="noStrike"/>
                    </a:p>
                  </a:txBody>
                  <a:tcPr marT="91425" marB="91425" marR="91425" marL="91425" anchor="ctr"/>
                </a:tc>
              </a:tr>
              <a:tr h="539450">
                <a:tc>
                  <a:txBody>
                    <a:bodyPr/>
                    <a:lstStyle/>
                    <a:p>
                      <a:pPr indent="0" lvl="0" marL="0" marR="0" rtl="0" algn="ctr">
                        <a:spcBef>
                          <a:spcPts val="0"/>
                        </a:spcBef>
                        <a:spcAft>
                          <a:spcPts val="0"/>
                        </a:spcAft>
                        <a:buClr>
                          <a:schemeClr val="dk1"/>
                        </a:buClr>
                        <a:buSzPts val="1350"/>
                        <a:buFont typeface="Montserrat"/>
                        <a:buNone/>
                      </a:pPr>
                      <a:r>
                        <a:rPr b="1" lang="en-US" sz="1350" u="none" cap="none" strike="noStrike"/>
                        <a:t>Baseline</a:t>
                      </a:r>
                      <a:endParaRPr b="1" sz="1350" u="none" cap="none" strike="noStrike"/>
                    </a:p>
                  </a:txBody>
                  <a:tcPr marT="91425" marB="91425" marR="91425" marL="91425" anchor="ctr"/>
                </a:tc>
                <a:tc>
                  <a:txBody>
                    <a:bodyPr/>
                    <a:lstStyle/>
                    <a:p>
                      <a:pPr indent="0" lvl="0" marL="0" marR="0" rtl="0" algn="ctr">
                        <a:spcBef>
                          <a:spcPts val="0"/>
                        </a:spcBef>
                        <a:spcAft>
                          <a:spcPts val="0"/>
                        </a:spcAft>
                        <a:buClr>
                          <a:schemeClr val="dk1"/>
                        </a:buClr>
                        <a:buSzPts val="1350"/>
                        <a:buFont typeface="Montserrat"/>
                        <a:buNone/>
                      </a:pPr>
                      <a:r>
                        <a:rPr lang="en-US" sz="1350" u="none" cap="none" strike="noStrike">
                          <a:solidFill>
                            <a:schemeClr val="dk1"/>
                          </a:solidFill>
                        </a:rPr>
                        <a:t>0.6321</a:t>
                      </a:r>
                      <a:endParaRPr sz="1350" u="none" cap="none" strike="noStrike"/>
                    </a:p>
                  </a:txBody>
                  <a:tcPr marT="91425" marB="91425" marR="91425" marL="91425" anchor="ctr"/>
                </a:tc>
                <a:tc>
                  <a:txBody>
                    <a:bodyPr/>
                    <a:lstStyle/>
                    <a:p>
                      <a:pPr indent="0" lvl="0" marL="0" marR="0" rtl="0" algn="ctr">
                        <a:spcBef>
                          <a:spcPts val="0"/>
                        </a:spcBef>
                        <a:spcAft>
                          <a:spcPts val="0"/>
                        </a:spcAft>
                        <a:buClr>
                          <a:schemeClr val="dk1"/>
                        </a:buClr>
                        <a:buSzPts val="1350"/>
                        <a:buFont typeface="Montserrat"/>
                        <a:buNone/>
                      </a:pPr>
                      <a:r>
                        <a:rPr lang="en-US" sz="1350" u="none" cap="none" strike="noStrike">
                          <a:solidFill>
                            <a:schemeClr val="dk1"/>
                          </a:solidFill>
                        </a:rPr>
                        <a:t>0.5462</a:t>
                      </a:r>
                      <a:endParaRPr sz="1350" u="none" cap="none" strike="noStrike"/>
                    </a:p>
                  </a:txBody>
                  <a:tcPr marT="91425" marB="91425" marR="91425" marL="91425" anchor="ctr"/>
                </a:tc>
                <a:tc>
                  <a:txBody>
                    <a:bodyPr/>
                    <a:lstStyle/>
                    <a:p>
                      <a:pPr indent="0" lvl="0" marL="0" marR="0" rtl="0" algn="ctr">
                        <a:spcBef>
                          <a:spcPts val="0"/>
                        </a:spcBef>
                        <a:spcAft>
                          <a:spcPts val="0"/>
                        </a:spcAft>
                        <a:buClr>
                          <a:schemeClr val="dk1"/>
                        </a:buClr>
                        <a:buSzPts val="1350"/>
                        <a:buFont typeface="Montserrat"/>
                        <a:buNone/>
                      </a:pPr>
                      <a:r>
                        <a:rPr lang="en-US" sz="1350" u="none" cap="none" strike="noStrike">
                          <a:solidFill>
                            <a:schemeClr val="dk1"/>
                          </a:solidFill>
                        </a:rPr>
                        <a:t>0.6200</a:t>
                      </a:r>
                      <a:endParaRPr sz="1350" u="none" cap="none" strike="noStrike"/>
                    </a:p>
                  </a:txBody>
                  <a:tcPr marT="91425" marB="91425" marR="91425" marL="91425" anchor="ctr"/>
                </a:tc>
                <a:tc>
                  <a:txBody>
                    <a:bodyPr/>
                    <a:lstStyle/>
                    <a:p>
                      <a:pPr indent="0" lvl="0" marL="0" marR="0" rtl="0" algn="ctr">
                        <a:spcBef>
                          <a:spcPts val="0"/>
                        </a:spcBef>
                        <a:spcAft>
                          <a:spcPts val="0"/>
                        </a:spcAft>
                        <a:buClr>
                          <a:schemeClr val="dk1"/>
                        </a:buClr>
                        <a:buSzPts val="1350"/>
                        <a:buFont typeface="Montserrat"/>
                        <a:buNone/>
                      </a:pPr>
                      <a:r>
                        <a:rPr lang="en-US" sz="1350" u="none" cap="none" strike="noStrike">
                          <a:solidFill>
                            <a:schemeClr val="dk1"/>
                          </a:solidFill>
                        </a:rPr>
                        <a:t>0.4894</a:t>
                      </a:r>
                      <a:endParaRPr sz="1350" u="none" cap="none" strike="noStrike"/>
                    </a:p>
                  </a:txBody>
                  <a:tcPr marT="91425" marB="91425" marR="91425" marL="91425" anchor="ctr"/>
                </a:tc>
              </a:tr>
              <a:tr h="829975">
                <a:tc>
                  <a:txBody>
                    <a:bodyPr/>
                    <a:lstStyle/>
                    <a:p>
                      <a:pPr indent="0" lvl="0" marL="0" marR="0" rtl="0" algn="ctr">
                        <a:spcBef>
                          <a:spcPts val="0"/>
                        </a:spcBef>
                        <a:spcAft>
                          <a:spcPts val="0"/>
                        </a:spcAft>
                        <a:buClr>
                          <a:schemeClr val="dk1"/>
                        </a:buClr>
                        <a:buSzPts val="1350"/>
                        <a:buFont typeface="Montserrat"/>
                        <a:buNone/>
                      </a:pPr>
                      <a:r>
                        <a:rPr b="1" lang="en-US" sz="1350" u="none" cap="none" strike="noStrike"/>
                        <a:t>Baseline + Re-Ranking</a:t>
                      </a:r>
                      <a:endParaRPr b="1" sz="1350" u="none" cap="none" strike="noStrike"/>
                    </a:p>
                  </a:txBody>
                  <a:tcPr marT="91425" marB="91425" marR="91425" marL="91425" anchor="ctr"/>
                </a:tc>
                <a:tc>
                  <a:txBody>
                    <a:bodyPr/>
                    <a:lstStyle/>
                    <a:p>
                      <a:pPr indent="0" lvl="0" marL="0" marR="0" rtl="0" algn="ctr">
                        <a:spcBef>
                          <a:spcPts val="0"/>
                        </a:spcBef>
                        <a:spcAft>
                          <a:spcPts val="0"/>
                        </a:spcAft>
                        <a:buClr>
                          <a:schemeClr val="dk1"/>
                        </a:buClr>
                        <a:buSzPts val="1350"/>
                        <a:buFont typeface="Montserrat"/>
                        <a:buNone/>
                      </a:pPr>
                      <a:r>
                        <a:rPr b="1" lang="en-US" sz="1350" u="none" cap="none" strike="noStrike">
                          <a:solidFill>
                            <a:schemeClr val="dk1"/>
                          </a:solidFill>
                        </a:rPr>
                        <a:t>0.7940</a:t>
                      </a:r>
                      <a:endParaRPr b="1" sz="1350" u="none" cap="none" strike="noStrike"/>
                    </a:p>
                  </a:txBody>
                  <a:tcPr marT="91425" marB="91425" marR="91425" marL="91425" anchor="ctr"/>
                </a:tc>
                <a:tc>
                  <a:txBody>
                    <a:bodyPr/>
                    <a:lstStyle/>
                    <a:p>
                      <a:pPr indent="0" lvl="0" marL="0" marR="0" rtl="0" algn="ctr">
                        <a:spcBef>
                          <a:spcPts val="0"/>
                        </a:spcBef>
                        <a:spcAft>
                          <a:spcPts val="0"/>
                        </a:spcAft>
                        <a:buClr>
                          <a:schemeClr val="dk1"/>
                        </a:buClr>
                        <a:buSzPts val="1350"/>
                        <a:buFont typeface="Montserrat"/>
                        <a:buNone/>
                      </a:pPr>
                      <a:r>
                        <a:rPr lang="en-US" sz="1350" u="none" cap="none" strike="noStrike">
                          <a:solidFill>
                            <a:schemeClr val="dk1"/>
                          </a:solidFill>
                        </a:rPr>
                        <a:t>0.5485</a:t>
                      </a:r>
                      <a:endParaRPr sz="1350" u="none" cap="none" strike="noStrike"/>
                    </a:p>
                  </a:txBody>
                  <a:tcPr marT="91425" marB="91425" marR="91425" marL="91425" anchor="ctr"/>
                </a:tc>
                <a:tc>
                  <a:txBody>
                    <a:bodyPr/>
                    <a:lstStyle/>
                    <a:p>
                      <a:pPr indent="0" lvl="0" marL="0" marR="0" rtl="0" algn="ctr">
                        <a:spcBef>
                          <a:spcPts val="0"/>
                        </a:spcBef>
                        <a:spcAft>
                          <a:spcPts val="0"/>
                        </a:spcAft>
                        <a:buClr>
                          <a:schemeClr val="dk1"/>
                        </a:buClr>
                        <a:buSzPts val="1350"/>
                        <a:buFont typeface="Montserrat"/>
                        <a:buNone/>
                      </a:pPr>
                      <a:r>
                        <a:rPr lang="en-US" sz="1350" u="none" cap="none" strike="noStrike">
                          <a:solidFill>
                            <a:schemeClr val="dk1"/>
                          </a:solidFill>
                        </a:rPr>
                        <a:t>0.5800</a:t>
                      </a:r>
                      <a:endParaRPr sz="1350" u="none" cap="none" strike="noStrike"/>
                    </a:p>
                  </a:txBody>
                  <a:tcPr marT="91425" marB="91425" marR="91425" marL="91425" anchor="ctr"/>
                </a:tc>
                <a:tc>
                  <a:txBody>
                    <a:bodyPr/>
                    <a:lstStyle/>
                    <a:p>
                      <a:pPr indent="0" lvl="0" marL="0" marR="0" rtl="0" algn="ctr">
                        <a:spcBef>
                          <a:spcPts val="0"/>
                        </a:spcBef>
                        <a:spcAft>
                          <a:spcPts val="0"/>
                        </a:spcAft>
                        <a:buClr>
                          <a:schemeClr val="dk1"/>
                        </a:buClr>
                        <a:buSzPts val="1350"/>
                        <a:buFont typeface="Montserrat"/>
                        <a:buNone/>
                      </a:pPr>
                      <a:r>
                        <a:rPr lang="en-US" sz="1350" u="none" cap="none" strike="noStrike">
                          <a:solidFill>
                            <a:schemeClr val="dk1"/>
                          </a:solidFill>
                        </a:rPr>
                        <a:t>0.5033</a:t>
                      </a:r>
                      <a:endParaRPr sz="1350" u="none" cap="none" strike="noStrike"/>
                    </a:p>
                  </a:txBody>
                  <a:tcPr marT="91425" marB="91425" marR="91425" marL="91425" anchor="ctr"/>
                </a:tc>
              </a:tr>
              <a:tr h="539450">
                <a:tc>
                  <a:txBody>
                    <a:bodyPr/>
                    <a:lstStyle/>
                    <a:p>
                      <a:pPr indent="0" lvl="0" marL="0" marR="0" rtl="0" algn="ctr">
                        <a:spcBef>
                          <a:spcPts val="0"/>
                        </a:spcBef>
                        <a:spcAft>
                          <a:spcPts val="0"/>
                        </a:spcAft>
                        <a:buClr>
                          <a:schemeClr val="dk1"/>
                        </a:buClr>
                        <a:buSzPts val="1350"/>
                        <a:buFont typeface="Montserrat"/>
                        <a:buNone/>
                      </a:pPr>
                      <a:r>
                        <a:rPr b="1" lang="en-US" sz="1350" u="none" cap="none" strike="noStrike"/>
                        <a:t>Baseline + Routing</a:t>
                      </a:r>
                      <a:endParaRPr b="1" sz="1350" u="none" cap="none" strike="noStrike"/>
                    </a:p>
                  </a:txBody>
                  <a:tcPr marT="91425" marB="91425" marR="91425" marL="91425" anchor="ctr"/>
                </a:tc>
                <a:tc>
                  <a:txBody>
                    <a:bodyPr/>
                    <a:lstStyle/>
                    <a:p>
                      <a:pPr indent="0" lvl="0" marL="0" marR="0" rtl="0" algn="ctr">
                        <a:spcBef>
                          <a:spcPts val="0"/>
                        </a:spcBef>
                        <a:spcAft>
                          <a:spcPts val="0"/>
                        </a:spcAft>
                        <a:buClr>
                          <a:schemeClr val="dk1"/>
                        </a:buClr>
                        <a:buSzPts val="1350"/>
                        <a:buFont typeface="Montserrat"/>
                        <a:buNone/>
                      </a:pPr>
                      <a:r>
                        <a:rPr lang="en-US" sz="1350" u="none" cap="none" strike="noStrike">
                          <a:solidFill>
                            <a:schemeClr val="dk1"/>
                          </a:solidFill>
                        </a:rPr>
                        <a:t>0.7489</a:t>
                      </a:r>
                      <a:endParaRPr sz="1350" u="none" cap="none" strike="noStrike"/>
                    </a:p>
                  </a:txBody>
                  <a:tcPr marT="91425" marB="91425" marR="91425" marL="91425" anchor="ctr"/>
                </a:tc>
                <a:tc>
                  <a:txBody>
                    <a:bodyPr/>
                    <a:lstStyle/>
                    <a:p>
                      <a:pPr indent="0" lvl="0" marL="0" marR="0" rtl="0" algn="ctr">
                        <a:spcBef>
                          <a:spcPts val="0"/>
                        </a:spcBef>
                        <a:spcAft>
                          <a:spcPts val="0"/>
                        </a:spcAft>
                        <a:buClr>
                          <a:schemeClr val="dk1"/>
                        </a:buClr>
                        <a:buSzPts val="1350"/>
                        <a:buFont typeface="Montserrat"/>
                        <a:buNone/>
                      </a:pPr>
                      <a:r>
                        <a:rPr lang="en-US" sz="1350" u="none" cap="none" strike="noStrike">
                          <a:solidFill>
                            <a:schemeClr val="dk1"/>
                          </a:solidFill>
                        </a:rPr>
                        <a:t>0.5570</a:t>
                      </a:r>
                      <a:endParaRPr sz="1350" u="none" cap="none" strike="noStrike"/>
                    </a:p>
                  </a:txBody>
                  <a:tcPr marT="91425" marB="91425" marR="91425" marL="91425" anchor="ctr"/>
                </a:tc>
                <a:tc>
                  <a:txBody>
                    <a:bodyPr/>
                    <a:lstStyle/>
                    <a:p>
                      <a:pPr indent="0" lvl="0" marL="0" marR="0" rtl="0" algn="ctr">
                        <a:spcBef>
                          <a:spcPts val="0"/>
                        </a:spcBef>
                        <a:spcAft>
                          <a:spcPts val="0"/>
                        </a:spcAft>
                        <a:buClr>
                          <a:schemeClr val="dk1"/>
                        </a:buClr>
                        <a:buSzPts val="1350"/>
                        <a:buFont typeface="Montserrat"/>
                        <a:buNone/>
                      </a:pPr>
                      <a:r>
                        <a:rPr lang="en-US" sz="1350" u="none" cap="none" strike="noStrike">
                          <a:solidFill>
                            <a:schemeClr val="dk1"/>
                          </a:solidFill>
                        </a:rPr>
                        <a:t>0.6000</a:t>
                      </a:r>
                      <a:endParaRPr sz="1350" u="none" cap="none" strike="noStrike"/>
                    </a:p>
                  </a:txBody>
                  <a:tcPr marT="91425" marB="91425" marR="91425" marL="91425" anchor="ctr"/>
                </a:tc>
                <a:tc>
                  <a:txBody>
                    <a:bodyPr/>
                    <a:lstStyle/>
                    <a:p>
                      <a:pPr indent="0" lvl="0" marL="0" marR="0" rtl="0" algn="ctr">
                        <a:spcBef>
                          <a:spcPts val="0"/>
                        </a:spcBef>
                        <a:spcAft>
                          <a:spcPts val="0"/>
                        </a:spcAft>
                        <a:buClr>
                          <a:schemeClr val="dk1"/>
                        </a:buClr>
                        <a:buSzPts val="1350"/>
                        <a:buFont typeface="Montserrat"/>
                        <a:buNone/>
                      </a:pPr>
                      <a:r>
                        <a:rPr b="1" lang="en-US" sz="1350" u="none" cap="none" strike="noStrike">
                          <a:solidFill>
                            <a:schemeClr val="dk1"/>
                          </a:solidFill>
                        </a:rPr>
                        <a:t>0.6316</a:t>
                      </a:r>
                      <a:endParaRPr b="1" sz="1350" u="none" cap="none" strike="noStrike"/>
                    </a:p>
                  </a:txBody>
                  <a:tcPr marT="91425" marB="91425" marR="91425" marL="91425" anchor="ctr"/>
                </a:tc>
              </a:tr>
              <a:tr h="829975">
                <a:tc>
                  <a:txBody>
                    <a:bodyPr/>
                    <a:lstStyle/>
                    <a:p>
                      <a:pPr indent="0" lvl="0" marL="0" marR="0" rtl="0" algn="ctr">
                        <a:spcBef>
                          <a:spcPts val="0"/>
                        </a:spcBef>
                        <a:spcAft>
                          <a:spcPts val="0"/>
                        </a:spcAft>
                        <a:buClr>
                          <a:schemeClr val="dk1"/>
                        </a:buClr>
                        <a:buSzPts val="1350"/>
                        <a:buFont typeface="Montserrat"/>
                        <a:buNone/>
                      </a:pPr>
                      <a:r>
                        <a:rPr b="1" lang="en-US" sz="1350" u="none" cap="none" strike="noStrike"/>
                        <a:t>Baseline + Multi Retrieval</a:t>
                      </a:r>
                      <a:endParaRPr b="1" sz="1350" u="none" cap="none" strike="noStrike"/>
                    </a:p>
                  </a:txBody>
                  <a:tcPr marT="91425" marB="91425" marR="91425" marL="91425" anchor="ctr"/>
                </a:tc>
                <a:tc>
                  <a:txBody>
                    <a:bodyPr/>
                    <a:lstStyle/>
                    <a:p>
                      <a:pPr indent="0" lvl="0" marL="0" marR="0" rtl="0" algn="ctr">
                        <a:spcBef>
                          <a:spcPts val="0"/>
                        </a:spcBef>
                        <a:spcAft>
                          <a:spcPts val="0"/>
                        </a:spcAft>
                        <a:buClr>
                          <a:schemeClr val="dk1"/>
                        </a:buClr>
                        <a:buSzPts val="1350"/>
                        <a:buFont typeface="Montserrat"/>
                        <a:buNone/>
                      </a:pPr>
                      <a:r>
                        <a:rPr lang="en-US" sz="1350" u="none" cap="none" strike="noStrike">
                          <a:solidFill>
                            <a:schemeClr val="dk1"/>
                          </a:solidFill>
                        </a:rPr>
                        <a:t>0.5753</a:t>
                      </a:r>
                      <a:endParaRPr sz="1350" u="none" cap="none" strike="noStrike"/>
                    </a:p>
                  </a:txBody>
                  <a:tcPr marT="91425" marB="91425" marR="91425" marL="91425" anchor="ctr"/>
                </a:tc>
                <a:tc>
                  <a:txBody>
                    <a:bodyPr/>
                    <a:lstStyle/>
                    <a:p>
                      <a:pPr indent="0" lvl="0" marL="0" marR="0" rtl="0" algn="ctr">
                        <a:spcBef>
                          <a:spcPts val="0"/>
                        </a:spcBef>
                        <a:spcAft>
                          <a:spcPts val="0"/>
                        </a:spcAft>
                        <a:buClr>
                          <a:schemeClr val="dk1"/>
                        </a:buClr>
                        <a:buSzPts val="1350"/>
                        <a:buFont typeface="Montserrat"/>
                        <a:buNone/>
                      </a:pPr>
                      <a:r>
                        <a:rPr lang="en-US" sz="1350" u="none" cap="none" strike="noStrike">
                          <a:solidFill>
                            <a:schemeClr val="dk1"/>
                          </a:solidFill>
                        </a:rPr>
                        <a:t>0.4900</a:t>
                      </a:r>
                      <a:endParaRPr sz="1350" u="none" cap="none" strike="noStrike"/>
                    </a:p>
                  </a:txBody>
                  <a:tcPr marT="91425" marB="91425" marR="91425" marL="91425" anchor="ctr"/>
                </a:tc>
                <a:tc>
                  <a:txBody>
                    <a:bodyPr/>
                    <a:lstStyle/>
                    <a:p>
                      <a:pPr indent="0" lvl="0" marL="0" marR="0" rtl="0" algn="ctr">
                        <a:spcBef>
                          <a:spcPts val="0"/>
                        </a:spcBef>
                        <a:spcAft>
                          <a:spcPts val="0"/>
                        </a:spcAft>
                        <a:buClr>
                          <a:schemeClr val="dk1"/>
                        </a:buClr>
                        <a:buSzPts val="1350"/>
                        <a:buFont typeface="Montserrat"/>
                        <a:buNone/>
                      </a:pPr>
                      <a:r>
                        <a:rPr b="1" lang="en-US" sz="1350" u="none" cap="none" strike="noStrike">
                          <a:solidFill>
                            <a:schemeClr val="dk1"/>
                          </a:solidFill>
                        </a:rPr>
                        <a:t>0.6400</a:t>
                      </a:r>
                      <a:endParaRPr b="1" sz="1350" u="none" cap="none" strike="noStrike"/>
                    </a:p>
                  </a:txBody>
                  <a:tcPr marT="91425" marB="91425" marR="91425" marL="91425" anchor="ctr"/>
                </a:tc>
                <a:tc>
                  <a:txBody>
                    <a:bodyPr/>
                    <a:lstStyle/>
                    <a:p>
                      <a:pPr indent="0" lvl="0" marL="0" marR="0" rtl="0" algn="ctr">
                        <a:spcBef>
                          <a:spcPts val="0"/>
                        </a:spcBef>
                        <a:spcAft>
                          <a:spcPts val="0"/>
                        </a:spcAft>
                        <a:buClr>
                          <a:schemeClr val="dk1"/>
                        </a:buClr>
                        <a:buSzPts val="1350"/>
                        <a:buFont typeface="Montserrat"/>
                        <a:buNone/>
                      </a:pPr>
                      <a:r>
                        <a:rPr b="1" lang="en-US" sz="1350" u="none" cap="none" strike="noStrike">
                          <a:solidFill>
                            <a:schemeClr val="dk1"/>
                          </a:solidFill>
                        </a:rPr>
                        <a:t>0.6800</a:t>
                      </a:r>
                      <a:endParaRPr b="1" sz="1350" u="none" cap="none" strike="noStrike"/>
                    </a:p>
                  </a:txBody>
                  <a:tcPr marT="91425" marB="91425" marR="91425" marL="91425" anchor="ctr"/>
                </a:tc>
              </a:tr>
            </a:tbl>
          </a:graphicData>
        </a:graphic>
      </p:graphicFrame>
      <p:sp>
        <p:nvSpPr>
          <p:cNvPr id="1303" name="Google Shape;1303;p19"/>
          <p:cNvSpPr txBox="1"/>
          <p:nvPr/>
        </p:nvSpPr>
        <p:spPr>
          <a:xfrm>
            <a:off x="297263" y="889613"/>
            <a:ext cx="8520600" cy="5727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00000"/>
              </a:lnSpc>
              <a:spcBef>
                <a:spcPts val="1200"/>
              </a:spcBef>
              <a:spcAft>
                <a:spcPts val="0"/>
              </a:spcAft>
              <a:buClr>
                <a:schemeClr val="dk1"/>
              </a:buClr>
              <a:buSzPts val="1800"/>
              <a:buFont typeface="Arial"/>
              <a:buChar char="●"/>
            </a:pPr>
            <a:r>
              <a:rPr b="0" i="0" lang="en-US" sz="2100" u="none" cap="none" strike="noStrike">
                <a:solidFill>
                  <a:schemeClr val="dk1"/>
                </a:solidFill>
                <a:latin typeface="Montserrat"/>
                <a:ea typeface="Montserrat"/>
                <a:cs typeface="Montserrat"/>
                <a:sym typeface="Montserrat"/>
              </a:rPr>
              <a:t>Baseline 구조를 기준으로 기능 추가하며 실험 진행</a:t>
            </a:r>
            <a:endParaRPr/>
          </a:p>
          <a:p>
            <a:pPr indent="0" lvl="0" marL="0" marR="0" rtl="0" algn="l">
              <a:lnSpc>
                <a:spcPct val="100000"/>
              </a:lnSpc>
              <a:spcBef>
                <a:spcPts val="1200"/>
              </a:spcBef>
              <a:spcAft>
                <a:spcPts val="1200"/>
              </a:spcAft>
              <a:buClr>
                <a:schemeClr val="dk1"/>
              </a:buClr>
              <a:buSzPts val="2100"/>
              <a:buFont typeface="Arial"/>
              <a:buNone/>
            </a:pPr>
            <a:r>
              <a:t/>
            </a:r>
            <a:endParaRPr b="0" i="0" sz="2100" u="none" cap="none" strike="noStrike">
              <a:solidFill>
                <a:schemeClr val="dk1"/>
              </a:solidFill>
              <a:latin typeface="Montserrat"/>
              <a:ea typeface="Montserrat"/>
              <a:cs typeface="Montserrat"/>
              <a:sym typeface="Montserrat"/>
            </a:endParaRPr>
          </a:p>
        </p:txBody>
      </p:sp>
      <p:grpSp>
        <p:nvGrpSpPr>
          <p:cNvPr id="1304" name="Google Shape;1304;p19"/>
          <p:cNvGrpSpPr/>
          <p:nvPr/>
        </p:nvGrpSpPr>
        <p:grpSpPr>
          <a:xfrm>
            <a:off x="6491005" y="314512"/>
            <a:ext cx="2609648" cy="421693"/>
            <a:chOff x="6491005" y="314512"/>
            <a:chExt cx="2609648" cy="421693"/>
          </a:xfrm>
        </p:grpSpPr>
        <p:sp>
          <p:nvSpPr>
            <p:cNvPr id="1305" name="Google Shape;1305;p19"/>
            <p:cNvSpPr txBox="1"/>
            <p:nvPr/>
          </p:nvSpPr>
          <p:spPr>
            <a:xfrm>
              <a:off x="6755796" y="374716"/>
              <a:ext cx="2344857" cy="323135"/>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900"/>
                <a:buFont typeface="Arial"/>
                <a:buNone/>
              </a:pPr>
              <a:r>
                <a:rPr b="0" i="0" lang="en-US" sz="900" u="none" cap="none" strike="noStrike">
                  <a:solidFill>
                    <a:srgbClr val="002060"/>
                  </a:solidFill>
                  <a:latin typeface="Arial"/>
                  <a:ea typeface="Arial"/>
                  <a:cs typeface="Arial"/>
                  <a:sym typeface="Arial"/>
                </a:rPr>
                <a:t>고인범 | 유준영 |  이종서 | 공지연</a:t>
              </a:r>
              <a:endParaRPr b="0" i="0" sz="900" u="none" cap="none" strike="noStrike">
                <a:solidFill>
                  <a:srgbClr val="002060"/>
                </a:solidFill>
                <a:latin typeface="Arial"/>
                <a:ea typeface="Arial"/>
                <a:cs typeface="Arial"/>
                <a:sym typeface="Arial"/>
              </a:endParaRPr>
            </a:p>
          </p:txBody>
        </p:sp>
        <p:pic>
          <p:nvPicPr>
            <p:cNvPr id="1306" name="Google Shape;1306;p19"/>
            <p:cNvPicPr preferRelativeResize="0"/>
            <p:nvPr/>
          </p:nvPicPr>
          <p:blipFill rotWithShape="1">
            <a:blip r:embed="rId3">
              <a:alphaModFix/>
            </a:blip>
            <a:srcRect b="16797" l="9763" r="8925" t="18455"/>
            <a:stretch/>
          </p:blipFill>
          <p:spPr>
            <a:xfrm>
              <a:off x="6491005" y="314512"/>
              <a:ext cx="529582" cy="421693"/>
            </a:xfrm>
            <a:prstGeom prst="rect">
              <a:avLst/>
            </a:prstGeom>
            <a:noFill/>
            <a:ln>
              <a:noFill/>
            </a:ln>
          </p:spPr>
        </p:pic>
      </p:grpSp>
      <p:grpSp>
        <p:nvGrpSpPr>
          <p:cNvPr id="1307" name="Google Shape;1307;p19"/>
          <p:cNvGrpSpPr/>
          <p:nvPr/>
        </p:nvGrpSpPr>
        <p:grpSpPr>
          <a:xfrm>
            <a:off x="4340893" y="345621"/>
            <a:ext cx="1988422" cy="329749"/>
            <a:chOff x="4340893" y="345621"/>
            <a:chExt cx="1988422" cy="329749"/>
          </a:xfrm>
        </p:grpSpPr>
        <p:pic>
          <p:nvPicPr>
            <p:cNvPr id="1308" name="Google Shape;1308;p19"/>
            <p:cNvPicPr preferRelativeResize="0"/>
            <p:nvPr/>
          </p:nvPicPr>
          <p:blipFill rotWithShape="1">
            <a:blip r:embed="rId4">
              <a:alphaModFix/>
            </a:blip>
            <a:srcRect b="0" l="0" r="0" t="0"/>
            <a:stretch/>
          </p:blipFill>
          <p:spPr>
            <a:xfrm>
              <a:off x="4340893" y="345621"/>
              <a:ext cx="800820" cy="329749"/>
            </a:xfrm>
            <a:prstGeom prst="rect">
              <a:avLst/>
            </a:prstGeom>
            <a:noFill/>
            <a:ln>
              <a:noFill/>
            </a:ln>
          </p:spPr>
        </p:pic>
        <p:sp>
          <p:nvSpPr>
            <p:cNvPr id="1309" name="Google Shape;1309;p19"/>
            <p:cNvSpPr txBox="1"/>
            <p:nvPr/>
          </p:nvSpPr>
          <p:spPr>
            <a:xfrm>
              <a:off x="5032165" y="371995"/>
              <a:ext cx="1297150"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200" u="none" cap="none" strike="noStrike">
                  <a:solidFill>
                    <a:srgbClr val="000000"/>
                  </a:solidFill>
                  <a:latin typeface="Arial"/>
                  <a:ea typeface="Arial"/>
                  <a:cs typeface="Arial"/>
                  <a:sym typeface="Arial"/>
                </a:rPr>
                <a:t>AI 중급프로젝트</a:t>
              </a:r>
              <a:endParaRPr/>
            </a:p>
          </p:txBody>
        </p:sp>
      </p:grpSp>
      <p:grpSp>
        <p:nvGrpSpPr>
          <p:cNvPr id="1310" name="Google Shape;1310;p19"/>
          <p:cNvGrpSpPr/>
          <p:nvPr/>
        </p:nvGrpSpPr>
        <p:grpSpPr>
          <a:xfrm>
            <a:off x="-1" y="0"/>
            <a:ext cx="45719" cy="5170720"/>
            <a:chOff x="0" y="0"/>
            <a:chExt cx="666750" cy="5170720"/>
          </a:xfrm>
        </p:grpSpPr>
        <p:sp>
          <p:nvSpPr>
            <p:cNvPr id="1311" name="Google Shape;1311;p19"/>
            <p:cNvSpPr/>
            <p:nvPr/>
          </p:nvSpPr>
          <p:spPr>
            <a:xfrm>
              <a:off x="0" y="0"/>
              <a:ext cx="666750" cy="3000375"/>
            </a:xfrm>
            <a:prstGeom prst="rect">
              <a:avLst/>
            </a:prstGeom>
            <a:solidFill>
              <a:srgbClr val="00B0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rgbClr val="FFFFFF"/>
                </a:solidFill>
                <a:latin typeface="Montserrat"/>
                <a:ea typeface="Montserrat"/>
                <a:cs typeface="Montserrat"/>
                <a:sym typeface="Montserrat"/>
              </a:endParaRPr>
            </a:p>
          </p:txBody>
        </p:sp>
        <p:sp>
          <p:nvSpPr>
            <p:cNvPr id="1312" name="Google Shape;1312;p19"/>
            <p:cNvSpPr/>
            <p:nvPr/>
          </p:nvSpPr>
          <p:spPr>
            <a:xfrm>
              <a:off x="0" y="3000375"/>
              <a:ext cx="666750" cy="2170345"/>
            </a:xfrm>
            <a:prstGeom prst="rect">
              <a:avLst/>
            </a:prstGeom>
            <a:solidFill>
              <a:srgbClr val="FEE19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rgbClr val="FFFFFF"/>
                </a:solidFill>
                <a:latin typeface="Montserrat"/>
                <a:ea typeface="Montserrat"/>
                <a:cs typeface="Montserrat"/>
                <a:sym typeface="Montserrat"/>
              </a:endParaRPr>
            </a:p>
          </p:txBody>
        </p:sp>
      </p:grpSp>
      <p:sp>
        <p:nvSpPr>
          <p:cNvPr id="1313" name="Google Shape;1313;p19"/>
          <p:cNvSpPr txBox="1"/>
          <p:nvPr/>
        </p:nvSpPr>
        <p:spPr>
          <a:xfrm>
            <a:off x="145961" y="265212"/>
            <a:ext cx="4572000"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000" u="none" cap="none" strike="noStrike">
                <a:solidFill>
                  <a:srgbClr val="073763"/>
                </a:solidFill>
              </a:rPr>
              <a:t>베이스라인과 실험 기록</a:t>
            </a:r>
            <a:endParaRPr b="1"/>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pic>
        <p:nvPicPr>
          <p:cNvPr id="117" name="Google Shape;117;p2" title="최종동영상.mp4">
            <a:hlinkClick r:id="rId3"/>
          </p:cNvPr>
          <p:cNvPicPr preferRelativeResize="0"/>
          <p:nvPr/>
        </p:nvPicPr>
        <p:blipFill>
          <a:blip r:embed="rId4">
            <a:alphaModFix/>
          </a:blip>
          <a:stretch>
            <a:fillRect/>
          </a:stretch>
        </p:blipFill>
        <p:spPr>
          <a:xfrm>
            <a:off x="152400" y="152400"/>
            <a:ext cx="8602133" cy="48387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7"/>
                                        </p:tgtEl>
                                        <p:attrNameLst>
                                          <p:attrName>style.visibility</p:attrName>
                                        </p:attrNameLst>
                                      </p:cBhvr>
                                      <p:to>
                                        <p:strVal val="visible"/>
                                      </p:to>
                                    </p:set>
                                    <p:animEffect filter="fade" transition="in">
                                      <p:cBhvr>
                                        <p:cTn dur="1000"/>
                                        <p:tgtEl>
                                          <p:spTgt spid="11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7" name="Shape 1317"/>
        <p:cNvGrpSpPr/>
        <p:nvPr/>
      </p:nvGrpSpPr>
      <p:grpSpPr>
        <a:xfrm>
          <a:off x="0" y="0"/>
          <a:ext cx="0" cy="0"/>
          <a:chOff x="0" y="0"/>
          <a:chExt cx="0" cy="0"/>
        </a:xfrm>
      </p:grpSpPr>
      <p:sp>
        <p:nvSpPr>
          <p:cNvPr id="1318" name="Google Shape;1318;p20"/>
          <p:cNvSpPr/>
          <p:nvPr/>
        </p:nvSpPr>
        <p:spPr>
          <a:xfrm>
            <a:off x="0" y="828675"/>
            <a:ext cx="9144001" cy="4314825"/>
          </a:xfrm>
          <a:prstGeom prst="rect">
            <a:avLst/>
          </a:prstGeom>
          <a:solidFill>
            <a:srgbClr val="F2F2F2"/>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Montserrat"/>
              <a:ea typeface="Montserrat"/>
              <a:cs typeface="Montserrat"/>
              <a:sym typeface="Montserrat"/>
            </a:endParaRPr>
          </a:p>
        </p:txBody>
      </p:sp>
      <p:sp>
        <p:nvSpPr>
          <p:cNvPr id="1319" name="Google Shape;1319;p20"/>
          <p:cNvSpPr txBox="1"/>
          <p:nvPr/>
        </p:nvSpPr>
        <p:spPr>
          <a:xfrm>
            <a:off x="311700" y="1152475"/>
            <a:ext cx="8832300" cy="34164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00000"/>
              </a:lnSpc>
              <a:spcBef>
                <a:spcPts val="1200"/>
              </a:spcBef>
              <a:spcAft>
                <a:spcPts val="0"/>
              </a:spcAft>
              <a:buClr>
                <a:schemeClr val="dk1"/>
              </a:buClr>
              <a:buSzPts val="1800"/>
              <a:buFont typeface="Arial"/>
              <a:buChar char="●"/>
            </a:pPr>
            <a:r>
              <a:rPr b="1" i="0" lang="en-US" sz="2100" u="none" cap="none" strike="noStrike">
                <a:solidFill>
                  <a:schemeClr val="dk1"/>
                </a:solidFill>
                <a:latin typeface="Montserrat"/>
                <a:ea typeface="Montserrat"/>
                <a:cs typeface="Montserrat"/>
                <a:sym typeface="Montserrat"/>
              </a:rPr>
              <a:t>주요 결정</a:t>
            </a:r>
            <a:br>
              <a:rPr b="1" i="0" lang="en-US" sz="2100" u="none" cap="none" strike="noStrike">
                <a:solidFill>
                  <a:schemeClr val="dk1"/>
                </a:solidFill>
                <a:latin typeface="Montserrat"/>
                <a:ea typeface="Montserrat"/>
                <a:cs typeface="Montserrat"/>
                <a:sym typeface="Montserrat"/>
              </a:rPr>
            </a:br>
            <a:br>
              <a:rPr b="1" i="0" lang="en-US" sz="2100" u="none" cap="none" strike="noStrike">
                <a:solidFill>
                  <a:schemeClr val="dk1"/>
                </a:solidFill>
                <a:latin typeface="Montserrat"/>
                <a:ea typeface="Montserrat"/>
                <a:cs typeface="Montserrat"/>
                <a:sym typeface="Montserrat"/>
              </a:rPr>
            </a:br>
            <a:r>
              <a:rPr b="0" i="0" lang="en-US" sz="2100" u="none" cap="none" strike="noStrike">
                <a:solidFill>
                  <a:schemeClr val="dk1"/>
                </a:solidFill>
                <a:latin typeface="Montserrat"/>
                <a:ea typeface="Montserrat"/>
                <a:cs typeface="Montserrat"/>
                <a:sym typeface="Montserrat"/>
              </a:rPr>
              <a:t> – 일부 라이브러리 호환 문제 및 Mac/Window 간의 문제로 인해 Linux 환경으로 통일</a:t>
            </a:r>
            <a:br>
              <a:rPr b="0" i="0" lang="en-US" sz="2100" u="none" cap="none" strike="noStrike">
                <a:solidFill>
                  <a:schemeClr val="dk1"/>
                </a:solidFill>
                <a:latin typeface="Montserrat"/>
                <a:ea typeface="Montserrat"/>
                <a:cs typeface="Montserrat"/>
                <a:sym typeface="Montserrat"/>
              </a:rPr>
            </a:br>
            <a:br>
              <a:rPr b="0" i="0" lang="en-US" sz="2100" u="none" cap="none" strike="noStrike">
                <a:solidFill>
                  <a:schemeClr val="dk1"/>
                </a:solidFill>
                <a:latin typeface="Montserrat"/>
                <a:ea typeface="Montserrat"/>
                <a:cs typeface="Montserrat"/>
                <a:sym typeface="Montserrat"/>
              </a:rPr>
            </a:br>
            <a:r>
              <a:rPr b="0" i="0" lang="en-US" sz="2100" u="none" cap="none" strike="noStrike">
                <a:solidFill>
                  <a:schemeClr val="dk1"/>
                </a:solidFill>
                <a:latin typeface="Montserrat"/>
                <a:ea typeface="Montserrat"/>
                <a:cs typeface="Montserrat"/>
                <a:sym typeface="Montserrat"/>
              </a:rPr>
              <a:t> – 파이썬 venv로 통일(Conda 미사용)</a:t>
            </a:r>
            <a:br>
              <a:rPr b="0" i="0" lang="en-US" sz="2100" u="none" cap="none" strike="noStrike">
                <a:solidFill>
                  <a:schemeClr val="dk1"/>
                </a:solidFill>
                <a:latin typeface="Montserrat"/>
                <a:ea typeface="Montserrat"/>
                <a:cs typeface="Montserrat"/>
                <a:sym typeface="Montserrat"/>
              </a:rPr>
            </a:br>
            <a:br>
              <a:rPr b="0" i="0" lang="en-US" sz="2100" u="none" cap="none" strike="noStrike">
                <a:solidFill>
                  <a:schemeClr val="dk1"/>
                </a:solidFill>
                <a:latin typeface="Montserrat"/>
                <a:ea typeface="Montserrat"/>
                <a:cs typeface="Montserrat"/>
                <a:sym typeface="Montserrat"/>
              </a:rPr>
            </a:br>
            <a:r>
              <a:rPr b="0" i="0" lang="en-US" sz="2100" u="none" cap="none" strike="noStrike">
                <a:solidFill>
                  <a:schemeClr val="dk1"/>
                </a:solidFill>
                <a:latin typeface="Montserrat"/>
                <a:ea typeface="Montserrat"/>
                <a:cs typeface="Montserrat"/>
                <a:sym typeface="Montserrat"/>
              </a:rPr>
              <a:t> – Git main 중심 잦은 머지 → 충돌 감소 / 속도 향상</a:t>
            </a:r>
            <a:br>
              <a:rPr b="0" i="0" lang="en-US" sz="2100" u="none" cap="none" strike="noStrike">
                <a:solidFill>
                  <a:schemeClr val="dk1"/>
                </a:solidFill>
                <a:latin typeface="Montserrat"/>
                <a:ea typeface="Montserrat"/>
                <a:cs typeface="Montserrat"/>
                <a:sym typeface="Montserrat"/>
              </a:rPr>
            </a:br>
            <a:br>
              <a:rPr b="0" i="0" lang="en-US" sz="2100" u="none" cap="none" strike="noStrike">
                <a:solidFill>
                  <a:schemeClr val="dk1"/>
                </a:solidFill>
                <a:latin typeface="Montserrat"/>
                <a:ea typeface="Montserrat"/>
                <a:cs typeface="Montserrat"/>
                <a:sym typeface="Montserrat"/>
              </a:rPr>
            </a:br>
            <a:r>
              <a:rPr b="0" i="0" lang="en-US" sz="2100" u="none" cap="none" strike="noStrike">
                <a:solidFill>
                  <a:schemeClr val="dk1"/>
                </a:solidFill>
                <a:latin typeface="Montserrat"/>
                <a:ea typeface="Montserrat"/>
                <a:cs typeface="Montserrat"/>
                <a:sym typeface="Montserrat"/>
              </a:rPr>
              <a:t> – HWP는 일괄 PDF 변환 후 일관 파이프라인 적용</a:t>
            </a:r>
            <a:br>
              <a:rPr b="0" i="0" lang="en-US" sz="2100" u="none" cap="none" strike="noStrike">
                <a:solidFill>
                  <a:schemeClr val="dk1"/>
                </a:solidFill>
                <a:latin typeface="Montserrat"/>
                <a:ea typeface="Montserrat"/>
                <a:cs typeface="Montserrat"/>
                <a:sym typeface="Montserrat"/>
              </a:rPr>
            </a:br>
            <a:endParaRPr b="0" i="0" sz="2100" u="none" cap="none" strike="noStrike">
              <a:solidFill>
                <a:schemeClr val="dk1"/>
              </a:solidFill>
              <a:latin typeface="Montserrat"/>
              <a:ea typeface="Montserrat"/>
              <a:cs typeface="Montserrat"/>
              <a:sym typeface="Montserrat"/>
            </a:endParaRPr>
          </a:p>
          <a:p>
            <a:pPr indent="0" lvl="0" marL="0" marR="0" rtl="0" algn="l">
              <a:lnSpc>
                <a:spcPct val="100000"/>
              </a:lnSpc>
              <a:spcBef>
                <a:spcPts val="1200"/>
              </a:spcBef>
              <a:spcAft>
                <a:spcPts val="1200"/>
              </a:spcAft>
              <a:buClr>
                <a:schemeClr val="dk1"/>
              </a:buClr>
              <a:buSzPts val="2100"/>
              <a:buFont typeface="Arial"/>
              <a:buNone/>
            </a:pPr>
            <a:r>
              <a:t/>
            </a:r>
            <a:endParaRPr b="0" i="0" sz="2100" u="none" cap="none" strike="noStrike">
              <a:solidFill>
                <a:schemeClr val="dk1"/>
              </a:solidFill>
              <a:latin typeface="Montserrat"/>
              <a:ea typeface="Montserrat"/>
              <a:cs typeface="Montserrat"/>
              <a:sym typeface="Montserrat"/>
            </a:endParaRPr>
          </a:p>
        </p:txBody>
      </p:sp>
      <p:sp>
        <p:nvSpPr>
          <p:cNvPr id="1320" name="Google Shape;1320;p20"/>
          <p:cNvSpPr txBox="1"/>
          <p:nvPr/>
        </p:nvSpPr>
        <p:spPr>
          <a:xfrm>
            <a:off x="145961" y="265212"/>
            <a:ext cx="4572000"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000" u="none" cap="none" strike="noStrike">
                <a:solidFill>
                  <a:srgbClr val="073763"/>
                </a:solidFill>
              </a:rPr>
              <a:t>베이스라인과 실험 기록</a:t>
            </a:r>
            <a:endParaRPr b="1"/>
          </a:p>
        </p:txBody>
      </p:sp>
      <p:grpSp>
        <p:nvGrpSpPr>
          <p:cNvPr id="1321" name="Google Shape;1321;p20"/>
          <p:cNvGrpSpPr/>
          <p:nvPr/>
        </p:nvGrpSpPr>
        <p:grpSpPr>
          <a:xfrm>
            <a:off x="6491005" y="314512"/>
            <a:ext cx="2609648" cy="421693"/>
            <a:chOff x="6491005" y="314512"/>
            <a:chExt cx="2609648" cy="421693"/>
          </a:xfrm>
        </p:grpSpPr>
        <p:sp>
          <p:nvSpPr>
            <p:cNvPr id="1322" name="Google Shape;1322;p20"/>
            <p:cNvSpPr txBox="1"/>
            <p:nvPr/>
          </p:nvSpPr>
          <p:spPr>
            <a:xfrm>
              <a:off x="6755796" y="374716"/>
              <a:ext cx="2344857" cy="323135"/>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900"/>
                <a:buFont typeface="Arial"/>
                <a:buNone/>
              </a:pPr>
              <a:r>
                <a:rPr b="0" i="0" lang="en-US" sz="900" u="none" cap="none" strike="noStrike">
                  <a:solidFill>
                    <a:srgbClr val="002060"/>
                  </a:solidFill>
                  <a:latin typeface="Arial"/>
                  <a:ea typeface="Arial"/>
                  <a:cs typeface="Arial"/>
                  <a:sym typeface="Arial"/>
                </a:rPr>
                <a:t>고인범 | 유준영 |  이종서 | 공지연</a:t>
              </a:r>
              <a:endParaRPr b="0" i="0" sz="900" u="none" cap="none" strike="noStrike">
                <a:solidFill>
                  <a:srgbClr val="002060"/>
                </a:solidFill>
                <a:latin typeface="Arial"/>
                <a:ea typeface="Arial"/>
                <a:cs typeface="Arial"/>
                <a:sym typeface="Arial"/>
              </a:endParaRPr>
            </a:p>
          </p:txBody>
        </p:sp>
        <p:pic>
          <p:nvPicPr>
            <p:cNvPr id="1323" name="Google Shape;1323;p20"/>
            <p:cNvPicPr preferRelativeResize="0"/>
            <p:nvPr/>
          </p:nvPicPr>
          <p:blipFill rotWithShape="1">
            <a:blip r:embed="rId3">
              <a:alphaModFix/>
            </a:blip>
            <a:srcRect b="16797" l="9763" r="8925" t="18455"/>
            <a:stretch/>
          </p:blipFill>
          <p:spPr>
            <a:xfrm>
              <a:off x="6491005" y="314512"/>
              <a:ext cx="529582" cy="421693"/>
            </a:xfrm>
            <a:prstGeom prst="rect">
              <a:avLst/>
            </a:prstGeom>
            <a:noFill/>
            <a:ln>
              <a:noFill/>
            </a:ln>
          </p:spPr>
        </p:pic>
      </p:grpSp>
      <p:grpSp>
        <p:nvGrpSpPr>
          <p:cNvPr id="1324" name="Google Shape;1324;p20"/>
          <p:cNvGrpSpPr/>
          <p:nvPr/>
        </p:nvGrpSpPr>
        <p:grpSpPr>
          <a:xfrm>
            <a:off x="4340893" y="345621"/>
            <a:ext cx="1988422" cy="329749"/>
            <a:chOff x="4340893" y="345621"/>
            <a:chExt cx="1988422" cy="329749"/>
          </a:xfrm>
        </p:grpSpPr>
        <p:pic>
          <p:nvPicPr>
            <p:cNvPr id="1325" name="Google Shape;1325;p20"/>
            <p:cNvPicPr preferRelativeResize="0"/>
            <p:nvPr/>
          </p:nvPicPr>
          <p:blipFill rotWithShape="1">
            <a:blip r:embed="rId4">
              <a:alphaModFix/>
            </a:blip>
            <a:srcRect b="0" l="0" r="0" t="0"/>
            <a:stretch/>
          </p:blipFill>
          <p:spPr>
            <a:xfrm>
              <a:off x="4340893" y="345621"/>
              <a:ext cx="800820" cy="329749"/>
            </a:xfrm>
            <a:prstGeom prst="rect">
              <a:avLst/>
            </a:prstGeom>
            <a:noFill/>
            <a:ln>
              <a:noFill/>
            </a:ln>
          </p:spPr>
        </p:pic>
        <p:sp>
          <p:nvSpPr>
            <p:cNvPr id="1326" name="Google Shape;1326;p20"/>
            <p:cNvSpPr txBox="1"/>
            <p:nvPr/>
          </p:nvSpPr>
          <p:spPr>
            <a:xfrm>
              <a:off x="5032165" y="371995"/>
              <a:ext cx="1297150"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200" u="none" cap="none" strike="noStrike">
                  <a:solidFill>
                    <a:srgbClr val="000000"/>
                  </a:solidFill>
                  <a:latin typeface="Arial"/>
                  <a:ea typeface="Arial"/>
                  <a:cs typeface="Arial"/>
                  <a:sym typeface="Arial"/>
                </a:rPr>
                <a:t>AI 중급프로젝트</a:t>
              </a:r>
              <a:endParaRPr/>
            </a:p>
          </p:txBody>
        </p:sp>
      </p:grpSp>
      <p:grpSp>
        <p:nvGrpSpPr>
          <p:cNvPr id="1327" name="Google Shape;1327;p20"/>
          <p:cNvGrpSpPr/>
          <p:nvPr/>
        </p:nvGrpSpPr>
        <p:grpSpPr>
          <a:xfrm>
            <a:off x="-1" y="0"/>
            <a:ext cx="45719" cy="5170720"/>
            <a:chOff x="0" y="0"/>
            <a:chExt cx="666750" cy="5170720"/>
          </a:xfrm>
        </p:grpSpPr>
        <p:sp>
          <p:nvSpPr>
            <p:cNvPr id="1328" name="Google Shape;1328;p20"/>
            <p:cNvSpPr/>
            <p:nvPr/>
          </p:nvSpPr>
          <p:spPr>
            <a:xfrm>
              <a:off x="0" y="0"/>
              <a:ext cx="666750" cy="3000375"/>
            </a:xfrm>
            <a:prstGeom prst="rect">
              <a:avLst/>
            </a:prstGeom>
            <a:solidFill>
              <a:srgbClr val="00B0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rgbClr val="FFFFFF"/>
                </a:solidFill>
                <a:latin typeface="Montserrat"/>
                <a:ea typeface="Montserrat"/>
                <a:cs typeface="Montserrat"/>
                <a:sym typeface="Montserrat"/>
              </a:endParaRPr>
            </a:p>
          </p:txBody>
        </p:sp>
        <p:sp>
          <p:nvSpPr>
            <p:cNvPr id="1329" name="Google Shape;1329;p20"/>
            <p:cNvSpPr/>
            <p:nvPr/>
          </p:nvSpPr>
          <p:spPr>
            <a:xfrm>
              <a:off x="0" y="3000375"/>
              <a:ext cx="666750" cy="2170345"/>
            </a:xfrm>
            <a:prstGeom prst="rect">
              <a:avLst/>
            </a:prstGeom>
            <a:solidFill>
              <a:srgbClr val="FEE19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rgbClr val="FFFFFF"/>
                </a:solidFill>
                <a:latin typeface="Montserrat"/>
                <a:ea typeface="Montserrat"/>
                <a:cs typeface="Montserrat"/>
                <a:sym typeface="Montserrat"/>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3" name="Shape 1333"/>
        <p:cNvGrpSpPr/>
        <p:nvPr/>
      </p:nvGrpSpPr>
      <p:grpSpPr>
        <a:xfrm>
          <a:off x="0" y="0"/>
          <a:ext cx="0" cy="0"/>
          <a:chOff x="0" y="0"/>
          <a:chExt cx="0" cy="0"/>
        </a:xfrm>
      </p:grpSpPr>
      <p:grpSp>
        <p:nvGrpSpPr>
          <p:cNvPr id="1334" name="Google Shape;1334;p21"/>
          <p:cNvGrpSpPr/>
          <p:nvPr/>
        </p:nvGrpSpPr>
        <p:grpSpPr>
          <a:xfrm flipH="1" rot="10800000">
            <a:off x="4448174" y="0"/>
            <a:ext cx="4760883" cy="5170720"/>
            <a:chOff x="0" y="0"/>
            <a:chExt cx="666750" cy="5170720"/>
          </a:xfrm>
        </p:grpSpPr>
        <p:sp>
          <p:nvSpPr>
            <p:cNvPr id="1335" name="Google Shape;1335;p21"/>
            <p:cNvSpPr/>
            <p:nvPr/>
          </p:nvSpPr>
          <p:spPr>
            <a:xfrm>
              <a:off x="0" y="0"/>
              <a:ext cx="666750" cy="3000375"/>
            </a:xfrm>
            <a:prstGeom prst="rect">
              <a:avLst/>
            </a:prstGeom>
            <a:solidFill>
              <a:srgbClr val="00B0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rgbClr val="FFFFFF"/>
                </a:solidFill>
                <a:latin typeface="Montserrat"/>
                <a:ea typeface="Montserrat"/>
                <a:cs typeface="Montserrat"/>
                <a:sym typeface="Montserrat"/>
              </a:endParaRPr>
            </a:p>
          </p:txBody>
        </p:sp>
        <p:sp>
          <p:nvSpPr>
            <p:cNvPr id="1336" name="Google Shape;1336;p21"/>
            <p:cNvSpPr/>
            <p:nvPr/>
          </p:nvSpPr>
          <p:spPr>
            <a:xfrm>
              <a:off x="0" y="3000375"/>
              <a:ext cx="666750" cy="2170345"/>
            </a:xfrm>
            <a:prstGeom prst="rect">
              <a:avLst/>
            </a:prstGeom>
            <a:solidFill>
              <a:srgbClr val="FEE19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rgbClr val="FFFFFF"/>
                </a:solidFill>
                <a:latin typeface="Montserrat"/>
                <a:ea typeface="Montserrat"/>
                <a:cs typeface="Montserrat"/>
                <a:sym typeface="Montserrat"/>
              </a:endParaRPr>
            </a:p>
          </p:txBody>
        </p:sp>
      </p:grpSp>
      <p:grpSp>
        <p:nvGrpSpPr>
          <p:cNvPr id="1337" name="Google Shape;1337;p21"/>
          <p:cNvGrpSpPr/>
          <p:nvPr/>
        </p:nvGrpSpPr>
        <p:grpSpPr>
          <a:xfrm>
            <a:off x="-1" y="0"/>
            <a:ext cx="4448175" cy="5170720"/>
            <a:chOff x="0" y="0"/>
            <a:chExt cx="666750" cy="5170720"/>
          </a:xfrm>
        </p:grpSpPr>
        <p:sp>
          <p:nvSpPr>
            <p:cNvPr id="1338" name="Google Shape;1338;p21"/>
            <p:cNvSpPr/>
            <p:nvPr/>
          </p:nvSpPr>
          <p:spPr>
            <a:xfrm>
              <a:off x="0" y="0"/>
              <a:ext cx="666750" cy="3000375"/>
            </a:xfrm>
            <a:prstGeom prst="rect">
              <a:avLst/>
            </a:prstGeom>
            <a:solidFill>
              <a:srgbClr val="00B0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rgbClr val="FFFFFF"/>
                </a:solidFill>
                <a:latin typeface="Montserrat"/>
                <a:ea typeface="Montserrat"/>
                <a:cs typeface="Montserrat"/>
                <a:sym typeface="Montserrat"/>
              </a:endParaRPr>
            </a:p>
          </p:txBody>
        </p:sp>
        <p:sp>
          <p:nvSpPr>
            <p:cNvPr id="1339" name="Google Shape;1339;p21"/>
            <p:cNvSpPr/>
            <p:nvPr/>
          </p:nvSpPr>
          <p:spPr>
            <a:xfrm>
              <a:off x="0" y="3000375"/>
              <a:ext cx="666750" cy="2170345"/>
            </a:xfrm>
            <a:prstGeom prst="rect">
              <a:avLst/>
            </a:prstGeom>
            <a:solidFill>
              <a:srgbClr val="FEE19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rgbClr val="FFFFFF"/>
                </a:solidFill>
                <a:latin typeface="Montserrat"/>
                <a:ea typeface="Montserrat"/>
                <a:cs typeface="Montserrat"/>
                <a:sym typeface="Montserrat"/>
              </a:endParaRPr>
            </a:p>
          </p:txBody>
        </p:sp>
      </p:grpSp>
      <p:sp>
        <p:nvSpPr>
          <p:cNvPr id="1340" name="Google Shape;1340;p21"/>
          <p:cNvSpPr/>
          <p:nvPr/>
        </p:nvSpPr>
        <p:spPr>
          <a:xfrm>
            <a:off x="95250" y="133350"/>
            <a:ext cx="8953502" cy="4876802"/>
          </a:xfrm>
          <a:prstGeom prst="roundRect">
            <a:avLst>
              <a:gd fmla="val 3125" name="adj"/>
            </a:avLst>
          </a:prstGeom>
          <a:solidFill>
            <a:schemeClr val="lt1"/>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Montserrat SemiBold"/>
              <a:ea typeface="Montserrat SemiBold"/>
              <a:cs typeface="Montserrat SemiBold"/>
              <a:sym typeface="Montserrat SemiBold"/>
            </a:endParaRPr>
          </a:p>
        </p:txBody>
      </p:sp>
      <p:sp>
        <p:nvSpPr>
          <p:cNvPr id="1341" name="Google Shape;1341;p21"/>
          <p:cNvSpPr/>
          <p:nvPr/>
        </p:nvSpPr>
        <p:spPr>
          <a:xfrm>
            <a:off x="5926072" y="1985148"/>
            <a:ext cx="3217928" cy="2623064"/>
          </a:xfrm>
          <a:custGeom>
            <a:rect b="b" l="l" r="r" t="t"/>
            <a:pathLst>
              <a:path extrusionOk="0" h="3497419" w="4290570">
                <a:moveTo>
                  <a:pt x="2653021" y="0"/>
                </a:moveTo>
                <a:cubicBezTo>
                  <a:pt x="2851893" y="0"/>
                  <a:pt x="3046109" y="23878"/>
                  <a:pt x="3224231" y="70761"/>
                </a:cubicBezTo>
                <a:cubicBezTo>
                  <a:pt x="3286266" y="97977"/>
                  <a:pt x="3351507" y="128104"/>
                  <a:pt x="3418896" y="160822"/>
                </a:cubicBezTo>
                <a:cubicBezTo>
                  <a:pt x="3511724" y="205964"/>
                  <a:pt x="3608591" y="256015"/>
                  <a:pt x="3706340" y="310590"/>
                </a:cubicBezTo>
                <a:lnTo>
                  <a:pt x="3706359" y="311824"/>
                </a:lnTo>
                <a:lnTo>
                  <a:pt x="4005322" y="492993"/>
                </a:lnTo>
                <a:cubicBezTo>
                  <a:pt x="4104171" y="558243"/>
                  <a:pt x="4200423" y="627828"/>
                  <a:pt x="4290570" y="701301"/>
                </a:cubicBezTo>
                <a:lnTo>
                  <a:pt x="4290570" y="2420950"/>
                </a:lnTo>
                <a:cubicBezTo>
                  <a:pt x="4259016" y="2435813"/>
                  <a:pt x="4226820" y="2449922"/>
                  <a:pt x="4194232" y="2463334"/>
                </a:cubicBezTo>
                <a:cubicBezTo>
                  <a:pt x="4006869" y="2540448"/>
                  <a:pt x="3854347" y="2610303"/>
                  <a:pt x="3704212" y="2718780"/>
                </a:cubicBezTo>
                <a:cubicBezTo>
                  <a:pt x="3654167" y="2754931"/>
                  <a:pt x="3604379" y="2795381"/>
                  <a:pt x="3553661" y="2841831"/>
                </a:cubicBezTo>
                <a:cubicBezTo>
                  <a:pt x="3520740" y="2871850"/>
                  <a:pt x="3490360" y="2904666"/>
                  <a:pt x="3461304" y="2938953"/>
                </a:cubicBezTo>
                <a:lnTo>
                  <a:pt x="3379172" y="3042039"/>
                </a:lnTo>
                <a:lnTo>
                  <a:pt x="3378741" y="3044799"/>
                </a:lnTo>
                <a:cubicBezTo>
                  <a:pt x="3376064" y="3048265"/>
                  <a:pt x="3373404" y="3051730"/>
                  <a:pt x="3370735" y="3055201"/>
                </a:cubicBezTo>
                <a:cubicBezTo>
                  <a:pt x="3312835" y="3130502"/>
                  <a:pt x="3254880" y="3205900"/>
                  <a:pt x="3185639" y="3269188"/>
                </a:cubicBezTo>
                <a:cubicBezTo>
                  <a:pt x="3140869" y="3313448"/>
                  <a:pt x="3092875" y="3353137"/>
                  <a:pt x="3039641" y="3385164"/>
                </a:cubicBezTo>
                <a:cubicBezTo>
                  <a:pt x="2907156" y="3465744"/>
                  <a:pt x="2770767" y="3497419"/>
                  <a:pt x="2632575" y="3497419"/>
                </a:cubicBezTo>
                <a:cubicBezTo>
                  <a:pt x="2231824" y="3497419"/>
                  <a:pt x="1815710" y="3231120"/>
                  <a:pt x="1433970" y="3118743"/>
                </a:cubicBezTo>
                <a:cubicBezTo>
                  <a:pt x="1343402" y="3090438"/>
                  <a:pt x="1253604" y="3080443"/>
                  <a:pt x="1164511" y="3080443"/>
                </a:cubicBezTo>
                <a:cubicBezTo>
                  <a:pt x="978126" y="3080443"/>
                  <a:pt x="794666" y="3124151"/>
                  <a:pt x="612577" y="3135459"/>
                </a:cubicBezTo>
                <a:cubicBezTo>
                  <a:pt x="547071" y="3134754"/>
                  <a:pt x="480836" y="3126820"/>
                  <a:pt x="414433" y="3111036"/>
                </a:cubicBezTo>
                <a:cubicBezTo>
                  <a:pt x="363210" y="3101780"/>
                  <a:pt x="312116" y="3088319"/>
                  <a:pt x="261414" y="3070426"/>
                </a:cubicBezTo>
                <a:lnTo>
                  <a:pt x="262373" y="3068476"/>
                </a:lnTo>
                <a:lnTo>
                  <a:pt x="168207" y="3029767"/>
                </a:lnTo>
                <a:cubicBezTo>
                  <a:pt x="4516" y="2949175"/>
                  <a:pt x="-36312" y="2742942"/>
                  <a:pt x="30979" y="2580557"/>
                </a:cubicBezTo>
                <a:lnTo>
                  <a:pt x="65463" y="2515889"/>
                </a:lnTo>
                <a:lnTo>
                  <a:pt x="64281" y="2515618"/>
                </a:lnTo>
                <a:cubicBezTo>
                  <a:pt x="78002" y="2495092"/>
                  <a:pt x="93791" y="2475930"/>
                  <a:pt x="111640" y="2458548"/>
                </a:cubicBezTo>
                <a:cubicBezTo>
                  <a:pt x="360549" y="2204008"/>
                  <a:pt x="679460" y="2005158"/>
                  <a:pt x="772833" y="1647219"/>
                </a:cubicBezTo>
                <a:cubicBezTo>
                  <a:pt x="796140" y="1581590"/>
                  <a:pt x="816562" y="1515473"/>
                  <a:pt x="836567" y="1449692"/>
                </a:cubicBezTo>
                <a:cubicBezTo>
                  <a:pt x="896591" y="1252358"/>
                  <a:pt x="952911" y="1058080"/>
                  <a:pt x="1073182" y="889470"/>
                </a:cubicBezTo>
                <a:cubicBezTo>
                  <a:pt x="1103069" y="837782"/>
                  <a:pt x="1134151" y="787450"/>
                  <a:pt x="1166795" y="738714"/>
                </a:cubicBezTo>
                <a:cubicBezTo>
                  <a:pt x="1297397" y="543754"/>
                  <a:pt x="1453566" y="372497"/>
                  <a:pt x="1656479" y="251716"/>
                </a:cubicBezTo>
                <a:cubicBezTo>
                  <a:pt x="1734840" y="206188"/>
                  <a:pt x="1817032" y="167246"/>
                  <a:pt x="1901757" y="134023"/>
                </a:cubicBezTo>
                <a:cubicBezTo>
                  <a:pt x="1986482" y="100848"/>
                  <a:pt x="2073747" y="73400"/>
                  <a:pt x="2162921" y="51976"/>
                </a:cubicBezTo>
                <a:cubicBezTo>
                  <a:pt x="2251773" y="31329"/>
                  <a:pt x="2342910" y="17726"/>
                  <a:pt x="2434215" y="9561"/>
                </a:cubicBezTo>
                <a:cubicBezTo>
                  <a:pt x="2507391" y="3168"/>
                  <a:pt x="2580527" y="0"/>
                  <a:pt x="2653021" y="0"/>
                </a:cubicBezTo>
                <a:close/>
              </a:path>
            </a:pathLst>
          </a:custGeom>
          <a:gradFill>
            <a:gsLst>
              <a:gs pos="0">
                <a:srgbClr val="F2F2F2"/>
              </a:gs>
              <a:gs pos="100000">
                <a:srgbClr val="5C629E">
                  <a:alpha val="60000"/>
                </a:srgbClr>
              </a:gs>
            </a:gsLst>
            <a:lin ang="2700000" scaled="0"/>
          </a:gra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Montserrat SemiBold"/>
              <a:ea typeface="Montserrat SemiBold"/>
              <a:cs typeface="Montserrat SemiBold"/>
              <a:sym typeface="Montserrat SemiBold"/>
            </a:endParaRPr>
          </a:p>
        </p:txBody>
      </p:sp>
      <p:sp>
        <p:nvSpPr>
          <p:cNvPr id="1342" name="Google Shape;1342;p21"/>
          <p:cNvSpPr txBox="1"/>
          <p:nvPr/>
        </p:nvSpPr>
        <p:spPr>
          <a:xfrm>
            <a:off x="14466498" y="-2820838"/>
            <a:ext cx="0" cy="0"/>
          </a:xfrm>
          <a:prstGeom prst="rect">
            <a:avLst/>
          </a:prstGeom>
          <a:noFill/>
          <a:ln>
            <a:noFill/>
          </a:ln>
        </p:spPr>
        <p:txBody>
          <a:bodyPr anchorCtr="0" anchor="b" bIns="34275" lIns="34275" spcFirstLastPara="1" rIns="34275" wrap="square" tIns="34275">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1343" name="Google Shape;1343;p21"/>
          <p:cNvSpPr/>
          <p:nvPr/>
        </p:nvSpPr>
        <p:spPr>
          <a:xfrm>
            <a:off x="1480938" y="1648916"/>
            <a:ext cx="4772026" cy="733424"/>
          </a:xfrm>
          <a:custGeom>
            <a:rect b="b" l="l" r="r" t="t"/>
            <a:pathLst>
              <a:path extrusionOk="0" h="447462" w="2335761">
                <a:moveTo>
                  <a:pt x="223730" y="0"/>
                </a:moveTo>
                <a:lnTo>
                  <a:pt x="223731" y="0"/>
                </a:lnTo>
                <a:lnTo>
                  <a:pt x="2112030" y="0"/>
                </a:lnTo>
                <a:lnTo>
                  <a:pt x="2120753" y="0"/>
                </a:lnTo>
                <a:lnTo>
                  <a:pt x="2120753" y="880"/>
                </a:lnTo>
                <a:lnTo>
                  <a:pt x="2157120" y="4546"/>
                </a:lnTo>
                <a:cubicBezTo>
                  <a:pt x="2259070" y="25408"/>
                  <a:pt x="2335761" y="115614"/>
                  <a:pt x="2335761" y="223731"/>
                </a:cubicBezTo>
                <a:cubicBezTo>
                  <a:pt x="2335761" y="331849"/>
                  <a:pt x="2259070" y="422055"/>
                  <a:pt x="2157120" y="442917"/>
                </a:cubicBezTo>
                <a:lnTo>
                  <a:pt x="2120753" y="446583"/>
                </a:lnTo>
                <a:lnTo>
                  <a:pt x="2120753" y="447462"/>
                </a:lnTo>
                <a:lnTo>
                  <a:pt x="2112030" y="447462"/>
                </a:lnTo>
                <a:lnTo>
                  <a:pt x="223731" y="447462"/>
                </a:lnTo>
                <a:lnTo>
                  <a:pt x="223730" y="447462"/>
                </a:lnTo>
                <a:lnTo>
                  <a:pt x="223730" y="447462"/>
                </a:lnTo>
                <a:lnTo>
                  <a:pt x="178642" y="442917"/>
                </a:lnTo>
                <a:cubicBezTo>
                  <a:pt x="76691" y="422055"/>
                  <a:pt x="0" y="331849"/>
                  <a:pt x="0" y="223731"/>
                </a:cubicBezTo>
                <a:cubicBezTo>
                  <a:pt x="0" y="115614"/>
                  <a:pt x="76691" y="25408"/>
                  <a:pt x="178642" y="4546"/>
                </a:cubicBezTo>
                <a:lnTo>
                  <a:pt x="223730" y="0"/>
                </a:lnTo>
                <a:close/>
              </a:path>
            </a:pathLst>
          </a:custGeom>
          <a:no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None/>
            </a:pPr>
            <a:r>
              <a:t/>
            </a:r>
            <a:endParaRPr b="0" i="0" sz="1800" u="none" cap="none" strike="noStrike">
              <a:solidFill>
                <a:srgbClr val="0D1322"/>
              </a:solidFill>
              <a:latin typeface="Montserrat SemiBold"/>
              <a:ea typeface="Montserrat SemiBold"/>
              <a:cs typeface="Montserrat SemiBold"/>
              <a:sym typeface="Montserrat SemiBold"/>
            </a:endParaRPr>
          </a:p>
        </p:txBody>
      </p:sp>
      <p:grpSp>
        <p:nvGrpSpPr>
          <p:cNvPr id="1344" name="Google Shape;1344;p21"/>
          <p:cNvGrpSpPr/>
          <p:nvPr/>
        </p:nvGrpSpPr>
        <p:grpSpPr>
          <a:xfrm>
            <a:off x="6773712" y="1858404"/>
            <a:ext cx="1689788" cy="2738689"/>
            <a:chOff x="1072324" y="2591885"/>
            <a:chExt cx="1972531" cy="3196938"/>
          </a:xfrm>
        </p:grpSpPr>
        <p:grpSp>
          <p:nvGrpSpPr>
            <p:cNvPr id="1345" name="Google Shape;1345;p21"/>
            <p:cNvGrpSpPr/>
            <p:nvPr/>
          </p:nvGrpSpPr>
          <p:grpSpPr>
            <a:xfrm>
              <a:off x="2187714" y="4270820"/>
              <a:ext cx="857141" cy="535839"/>
              <a:chOff x="2024882" y="7537496"/>
              <a:chExt cx="773516" cy="483561"/>
            </a:xfrm>
          </p:grpSpPr>
          <p:sp>
            <p:nvSpPr>
              <p:cNvPr id="1346" name="Google Shape;1346;p21"/>
              <p:cNvSpPr/>
              <p:nvPr/>
            </p:nvSpPr>
            <p:spPr>
              <a:xfrm flipH="1" rot="10800000">
                <a:off x="2027861" y="7540474"/>
                <a:ext cx="767556" cy="443518"/>
              </a:xfrm>
              <a:custGeom>
                <a:rect b="b" l="l" r="r" t="t"/>
                <a:pathLst>
                  <a:path extrusionOk="0" h="348261" w="602704">
                    <a:moveTo>
                      <a:pt x="379182" y="342857"/>
                    </a:moveTo>
                    <a:cubicBezTo>
                      <a:pt x="389801" y="348998"/>
                      <a:pt x="407162" y="348998"/>
                      <a:pt x="417781" y="342857"/>
                    </a:cubicBezTo>
                    <a:lnTo>
                      <a:pt x="588026" y="244497"/>
                    </a:lnTo>
                    <a:cubicBezTo>
                      <a:pt x="598645" y="238364"/>
                      <a:pt x="598645" y="228323"/>
                      <a:pt x="588017" y="222190"/>
                    </a:cubicBezTo>
                    <a:lnTo>
                      <a:pt x="210087" y="3801"/>
                    </a:lnTo>
                    <a:cubicBezTo>
                      <a:pt x="199468" y="-2332"/>
                      <a:pt x="182099" y="-2332"/>
                      <a:pt x="171488" y="3801"/>
                    </a:cubicBezTo>
                    <a:lnTo>
                      <a:pt x="1244" y="102177"/>
                    </a:lnTo>
                    <a:cubicBezTo>
                      <a:pt x="-9368" y="108310"/>
                      <a:pt x="-9368" y="118351"/>
                      <a:pt x="1244" y="124493"/>
                    </a:cubicBezTo>
                    <a:lnTo>
                      <a:pt x="379182" y="342857"/>
                    </a:lnTo>
                  </a:path>
                </a:pathLst>
              </a:custGeom>
              <a:solidFill>
                <a:srgbClr val="FFFFFF"/>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1347" name="Google Shape;1347;p21"/>
              <p:cNvSpPr/>
              <p:nvPr/>
            </p:nvSpPr>
            <p:spPr>
              <a:xfrm flipH="1" rot="10800000">
                <a:off x="2024882" y="7537496"/>
                <a:ext cx="773516" cy="449461"/>
              </a:xfrm>
              <a:custGeom>
                <a:rect b="b" l="l" r="r" t="t"/>
                <a:pathLst>
                  <a:path extrusionOk="0" h="352928" w="607384">
                    <a:moveTo>
                      <a:pt x="382687" y="343165"/>
                    </a:moveTo>
                    <a:lnTo>
                      <a:pt x="4749" y="124785"/>
                    </a:lnTo>
                    <a:cubicBezTo>
                      <a:pt x="381" y="122260"/>
                      <a:pt x="-2034" y="119015"/>
                      <a:pt x="-2034" y="115663"/>
                    </a:cubicBezTo>
                    <a:cubicBezTo>
                      <a:pt x="-2034" y="112311"/>
                      <a:pt x="381" y="109066"/>
                      <a:pt x="4749" y="106533"/>
                    </a:cubicBezTo>
                    <a:lnTo>
                      <a:pt x="175001" y="8165"/>
                    </a:lnTo>
                    <a:cubicBezTo>
                      <a:pt x="179782" y="5401"/>
                      <a:pt x="186216" y="3878"/>
                      <a:pt x="193122" y="3878"/>
                    </a:cubicBezTo>
                    <a:cubicBezTo>
                      <a:pt x="200028" y="3878"/>
                      <a:pt x="206471" y="5401"/>
                      <a:pt x="211268" y="8165"/>
                    </a:cubicBezTo>
                    <a:lnTo>
                      <a:pt x="589198" y="226546"/>
                    </a:lnTo>
                    <a:cubicBezTo>
                      <a:pt x="593573" y="229079"/>
                      <a:pt x="595988" y="232315"/>
                      <a:pt x="595988" y="235667"/>
                    </a:cubicBezTo>
                    <a:cubicBezTo>
                      <a:pt x="595988" y="239028"/>
                      <a:pt x="593573" y="242264"/>
                      <a:pt x="589198" y="244789"/>
                    </a:cubicBezTo>
                    <a:lnTo>
                      <a:pt x="418954" y="343165"/>
                    </a:lnTo>
                    <a:cubicBezTo>
                      <a:pt x="414165" y="345921"/>
                      <a:pt x="407722" y="347453"/>
                      <a:pt x="400816" y="347453"/>
                    </a:cubicBezTo>
                    <a:cubicBezTo>
                      <a:pt x="393910" y="347453"/>
                      <a:pt x="387467" y="345921"/>
                      <a:pt x="382687" y="343165"/>
                    </a:cubicBezTo>
                    <a:close/>
                    <a:moveTo>
                      <a:pt x="172669" y="4109"/>
                    </a:moveTo>
                    <a:lnTo>
                      <a:pt x="2416" y="102485"/>
                    </a:lnTo>
                    <a:cubicBezTo>
                      <a:pt x="-3472" y="105879"/>
                      <a:pt x="-6715" y="110572"/>
                      <a:pt x="-6715" y="115663"/>
                    </a:cubicBezTo>
                    <a:cubicBezTo>
                      <a:pt x="-6715" y="120753"/>
                      <a:pt x="-3472" y="125438"/>
                      <a:pt x="2416" y="128840"/>
                    </a:cubicBezTo>
                    <a:lnTo>
                      <a:pt x="380346" y="347212"/>
                    </a:lnTo>
                    <a:cubicBezTo>
                      <a:pt x="385830" y="350391"/>
                      <a:pt x="393108" y="352129"/>
                      <a:pt x="400816" y="352129"/>
                    </a:cubicBezTo>
                    <a:cubicBezTo>
                      <a:pt x="408533" y="352129"/>
                      <a:pt x="415803" y="350391"/>
                      <a:pt x="421286" y="347212"/>
                    </a:cubicBezTo>
                    <a:lnTo>
                      <a:pt x="591539" y="248853"/>
                    </a:lnTo>
                    <a:cubicBezTo>
                      <a:pt x="597427" y="245451"/>
                      <a:pt x="600670" y="240766"/>
                      <a:pt x="600670" y="235667"/>
                    </a:cubicBezTo>
                    <a:cubicBezTo>
                      <a:pt x="600670" y="230577"/>
                      <a:pt x="597419" y="225892"/>
                      <a:pt x="591530" y="222498"/>
                    </a:cubicBezTo>
                    <a:lnTo>
                      <a:pt x="213601" y="4109"/>
                    </a:lnTo>
                    <a:cubicBezTo>
                      <a:pt x="208117" y="939"/>
                      <a:pt x="200847" y="-799"/>
                      <a:pt x="193122" y="-799"/>
                    </a:cubicBezTo>
                    <a:cubicBezTo>
                      <a:pt x="185414" y="-799"/>
                      <a:pt x="178144" y="939"/>
                      <a:pt x="172669" y="4109"/>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1348" name="Google Shape;1348;p21"/>
              <p:cNvSpPr/>
              <p:nvPr/>
            </p:nvSpPr>
            <p:spPr>
              <a:xfrm flipH="1" rot="10800000">
                <a:off x="2111370" y="7573138"/>
                <a:ext cx="627492" cy="362587"/>
              </a:xfrm>
              <a:custGeom>
                <a:rect b="b" l="l" r="r" t="t"/>
                <a:pathLst>
                  <a:path extrusionOk="0" h="284712" w="492722">
                    <a:moveTo>
                      <a:pt x="-3544" y="108180"/>
                    </a:moveTo>
                    <a:cubicBezTo>
                      <a:pt x="-7787" y="105738"/>
                      <a:pt x="-7787" y="101724"/>
                      <a:pt x="-3544" y="99274"/>
                    </a:cubicBezTo>
                    <a:lnTo>
                      <a:pt x="166444" y="1030"/>
                    </a:lnTo>
                    <a:cubicBezTo>
                      <a:pt x="170704" y="-1420"/>
                      <a:pt x="177651" y="-1420"/>
                      <a:pt x="181902" y="1030"/>
                    </a:cubicBezTo>
                    <a:lnTo>
                      <a:pt x="482807" y="174903"/>
                    </a:lnTo>
                    <a:cubicBezTo>
                      <a:pt x="487058" y="177354"/>
                      <a:pt x="487058" y="181385"/>
                      <a:pt x="482815" y="183843"/>
                    </a:cubicBezTo>
                    <a:lnTo>
                      <a:pt x="312819" y="282062"/>
                    </a:lnTo>
                    <a:cubicBezTo>
                      <a:pt x="308568" y="284520"/>
                      <a:pt x="301621" y="284520"/>
                      <a:pt x="297378" y="282062"/>
                    </a:cubicBezTo>
                    <a:lnTo>
                      <a:pt x="-3544" y="108180"/>
                    </a:lnTo>
                  </a:path>
                </a:pathLst>
              </a:custGeom>
              <a:solidFill>
                <a:srgbClr val="DCE7F1"/>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1349" name="Google Shape;1349;p21"/>
              <p:cNvSpPr/>
              <p:nvPr/>
            </p:nvSpPr>
            <p:spPr>
              <a:xfrm flipH="1" rot="10800000">
                <a:off x="2109873" y="7571731"/>
                <a:ext cx="630490" cy="365492"/>
              </a:xfrm>
              <a:custGeom>
                <a:rect b="b" l="l" r="r" t="t"/>
                <a:pathLst>
                  <a:path extrusionOk="0" h="286993" w="495076">
                    <a:moveTo>
                      <a:pt x="299141" y="282227"/>
                    </a:moveTo>
                    <a:lnTo>
                      <a:pt x="-1789" y="108346"/>
                    </a:lnTo>
                    <a:cubicBezTo>
                      <a:pt x="-3459" y="107377"/>
                      <a:pt x="-4377" y="106152"/>
                      <a:pt x="-4377" y="104911"/>
                    </a:cubicBezTo>
                    <a:cubicBezTo>
                      <a:pt x="-4377" y="103644"/>
                      <a:pt x="-3459" y="102419"/>
                      <a:pt x="-1789" y="101459"/>
                    </a:cubicBezTo>
                    <a:lnTo>
                      <a:pt x="168216" y="3224"/>
                    </a:lnTo>
                    <a:cubicBezTo>
                      <a:pt x="171987" y="1055"/>
                      <a:pt x="178745" y="1055"/>
                      <a:pt x="182491" y="3224"/>
                    </a:cubicBezTo>
                    <a:lnTo>
                      <a:pt x="483404" y="177089"/>
                    </a:lnTo>
                    <a:cubicBezTo>
                      <a:pt x="485083" y="178065"/>
                      <a:pt x="486010" y="179290"/>
                      <a:pt x="486010" y="180540"/>
                    </a:cubicBezTo>
                    <a:cubicBezTo>
                      <a:pt x="486010" y="181807"/>
                      <a:pt x="485083" y="183024"/>
                      <a:pt x="483404" y="183992"/>
                    </a:cubicBezTo>
                    <a:lnTo>
                      <a:pt x="313400" y="282227"/>
                    </a:lnTo>
                    <a:cubicBezTo>
                      <a:pt x="311531" y="283312"/>
                      <a:pt x="308992" y="283907"/>
                      <a:pt x="306271" y="283907"/>
                    </a:cubicBezTo>
                    <a:cubicBezTo>
                      <a:pt x="303550" y="283907"/>
                      <a:pt x="301010" y="283312"/>
                      <a:pt x="299141" y="282227"/>
                    </a:cubicBezTo>
                    <a:close/>
                    <a:moveTo>
                      <a:pt x="167041" y="1196"/>
                    </a:moveTo>
                    <a:lnTo>
                      <a:pt x="-2963" y="99431"/>
                    </a:lnTo>
                    <a:cubicBezTo>
                      <a:pt x="-5386" y="100838"/>
                      <a:pt x="-6726" y="102783"/>
                      <a:pt x="-6726" y="104911"/>
                    </a:cubicBezTo>
                    <a:cubicBezTo>
                      <a:pt x="-6726" y="107038"/>
                      <a:pt x="-5378" y="108975"/>
                      <a:pt x="-2963" y="110374"/>
                    </a:cubicBezTo>
                    <a:lnTo>
                      <a:pt x="297967" y="284255"/>
                    </a:lnTo>
                    <a:cubicBezTo>
                      <a:pt x="302416" y="286829"/>
                      <a:pt x="310117" y="286829"/>
                      <a:pt x="314575" y="284255"/>
                    </a:cubicBezTo>
                    <a:lnTo>
                      <a:pt x="484579" y="186028"/>
                    </a:lnTo>
                    <a:cubicBezTo>
                      <a:pt x="487010" y="184621"/>
                      <a:pt x="488350" y="182676"/>
                      <a:pt x="488350" y="180540"/>
                    </a:cubicBezTo>
                    <a:cubicBezTo>
                      <a:pt x="488350" y="178421"/>
                      <a:pt x="487010" y="176468"/>
                      <a:pt x="484579" y="175061"/>
                    </a:cubicBezTo>
                    <a:lnTo>
                      <a:pt x="183657" y="1196"/>
                    </a:lnTo>
                    <a:cubicBezTo>
                      <a:pt x="181424" y="-95"/>
                      <a:pt x="178480" y="-807"/>
                      <a:pt x="175354" y="-807"/>
                    </a:cubicBezTo>
                    <a:cubicBezTo>
                      <a:pt x="172227" y="-807"/>
                      <a:pt x="169275" y="-95"/>
                      <a:pt x="167041" y="1196"/>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1350" name="Google Shape;1350;p21"/>
              <p:cNvSpPr/>
              <p:nvPr/>
            </p:nvSpPr>
            <p:spPr>
              <a:xfrm flipH="1" rot="10800000">
                <a:off x="2606215" y="7599769"/>
                <a:ext cx="85558" cy="50656"/>
              </a:xfrm>
              <a:custGeom>
                <a:rect b="b" l="l" r="r" t="t"/>
                <a:pathLst>
                  <a:path extrusionOk="0" h="39776" w="67182">
                    <a:moveTo>
                      <a:pt x="-4347" y="36210"/>
                    </a:moveTo>
                    <a:lnTo>
                      <a:pt x="-4570" y="35979"/>
                    </a:lnTo>
                    <a:cubicBezTo>
                      <a:pt x="-4570" y="35730"/>
                      <a:pt x="-4173" y="35093"/>
                      <a:pt x="-3114" y="34489"/>
                    </a:cubicBezTo>
                    <a:lnTo>
                      <a:pt x="52374" y="2422"/>
                    </a:lnTo>
                    <a:cubicBezTo>
                      <a:pt x="54070" y="1437"/>
                      <a:pt x="56708" y="1131"/>
                      <a:pt x="57709" y="1711"/>
                    </a:cubicBezTo>
                    <a:lnTo>
                      <a:pt x="57924" y="1934"/>
                    </a:lnTo>
                    <a:cubicBezTo>
                      <a:pt x="57924" y="2191"/>
                      <a:pt x="57535" y="2820"/>
                      <a:pt x="56485" y="3441"/>
                    </a:cubicBezTo>
                    <a:lnTo>
                      <a:pt x="988" y="35507"/>
                    </a:lnTo>
                    <a:cubicBezTo>
                      <a:pt x="-120" y="36144"/>
                      <a:pt x="-1526" y="36525"/>
                      <a:pt x="-2783" y="36525"/>
                    </a:cubicBezTo>
                    <a:close/>
                    <a:moveTo>
                      <a:pt x="51208" y="386"/>
                    </a:moveTo>
                    <a:lnTo>
                      <a:pt x="-4280" y="32453"/>
                    </a:lnTo>
                    <a:cubicBezTo>
                      <a:pt x="-5943" y="33421"/>
                      <a:pt x="-6910" y="34704"/>
                      <a:pt x="-6910" y="35979"/>
                    </a:cubicBezTo>
                    <a:cubicBezTo>
                      <a:pt x="-6910" y="36914"/>
                      <a:pt x="-6398" y="37734"/>
                      <a:pt x="-5521" y="38238"/>
                    </a:cubicBezTo>
                    <a:cubicBezTo>
                      <a:pt x="-3734" y="39265"/>
                      <a:pt x="-244" y="38909"/>
                      <a:pt x="2154" y="37535"/>
                    </a:cubicBezTo>
                    <a:lnTo>
                      <a:pt x="57651" y="5468"/>
                    </a:lnTo>
                    <a:cubicBezTo>
                      <a:pt x="59313" y="4500"/>
                      <a:pt x="60273" y="3209"/>
                      <a:pt x="60273" y="1934"/>
                    </a:cubicBezTo>
                    <a:cubicBezTo>
                      <a:pt x="60264" y="1015"/>
                      <a:pt x="59760" y="196"/>
                      <a:pt x="58875" y="-317"/>
                    </a:cubicBezTo>
                    <a:cubicBezTo>
                      <a:pt x="58163" y="-723"/>
                      <a:pt x="57212" y="-946"/>
                      <a:pt x="56137" y="-946"/>
                    </a:cubicBezTo>
                    <a:cubicBezTo>
                      <a:pt x="54491" y="-946"/>
                      <a:pt x="52655" y="-441"/>
                      <a:pt x="51208" y="386"/>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1351" name="Google Shape;1351;p21"/>
              <p:cNvSpPr/>
              <p:nvPr/>
            </p:nvSpPr>
            <p:spPr>
              <a:xfrm flipH="1" rot="10800000">
                <a:off x="2027863" y="7686245"/>
                <a:ext cx="767543" cy="331827"/>
              </a:xfrm>
              <a:custGeom>
                <a:rect b="b" l="l" r="r" t="t"/>
                <a:pathLst>
                  <a:path extrusionOk="0" h="260559" w="602694">
                    <a:moveTo>
                      <a:pt x="1242" y="129034"/>
                    </a:moveTo>
                    <a:lnTo>
                      <a:pt x="171486" y="30658"/>
                    </a:lnTo>
                    <a:cubicBezTo>
                      <a:pt x="182097" y="24525"/>
                      <a:pt x="199466" y="24525"/>
                      <a:pt x="210085" y="30658"/>
                    </a:cubicBezTo>
                    <a:lnTo>
                      <a:pt x="588015" y="249047"/>
                    </a:lnTo>
                    <a:cubicBezTo>
                      <a:pt x="593185" y="252027"/>
                      <a:pt x="595815" y="255926"/>
                      <a:pt x="595955" y="259857"/>
                    </a:cubicBezTo>
                    <a:lnTo>
                      <a:pt x="595980" y="259857"/>
                    </a:lnTo>
                    <a:lnTo>
                      <a:pt x="595980" y="233436"/>
                    </a:lnTo>
                    <a:cubicBezTo>
                      <a:pt x="595980" y="229397"/>
                      <a:pt x="593334" y="225341"/>
                      <a:pt x="588015" y="222278"/>
                    </a:cubicBezTo>
                    <a:lnTo>
                      <a:pt x="210085" y="3898"/>
                    </a:lnTo>
                    <a:cubicBezTo>
                      <a:pt x="199466" y="-2236"/>
                      <a:pt x="182097" y="-2236"/>
                      <a:pt x="171486" y="3898"/>
                    </a:cubicBezTo>
                    <a:lnTo>
                      <a:pt x="1242" y="102265"/>
                    </a:lnTo>
                    <a:cubicBezTo>
                      <a:pt x="-4060" y="105336"/>
                      <a:pt x="-6715" y="109384"/>
                      <a:pt x="-6715" y="113415"/>
                    </a:cubicBezTo>
                    <a:lnTo>
                      <a:pt x="-6715" y="140176"/>
                    </a:lnTo>
                    <a:cubicBezTo>
                      <a:pt x="-6715" y="136145"/>
                      <a:pt x="-4052" y="132097"/>
                      <a:pt x="1242" y="129034"/>
                    </a:cubicBezTo>
                  </a:path>
                </a:pathLst>
              </a:custGeom>
              <a:solidFill>
                <a:srgbClr val="DCE7F1"/>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1352" name="Google Shape;1352;p21"/>
              <p:cNvSpPr/>
              <p:nvPr/>
            </p:nvSpPr>
            <p:spPr>
              <a:xfrm flipH="1" rot="10800000">
                <a:off x="2024882" y="7683261"/>
                <a:ext cx="773516" cy="337796"/>
              </a:xfrm>
              <a:custGeom>
                <a:rect b="b" l="l" r="r" t="t"/>
                <a:pathLst>
                  <a:path extrusionOk="0" h="265246" w="607384">
                    <a:moveTo>
                      <a:pt x="591530" y="249372"/>
                    </a:moveTo>
                    <a:lnTo>
                      <a:pt x="213601" y="30983"/>
                    </a:lnTo>
                    <a:cubicBezTo>
                      <a:pt x="208117" y="27813"/>
                      <a:pt x="200847" y="26067"/>
                      <a:pt x="193122" y="26067"/>
                    </a:cubicBezTo>
                    <a:cubicBezTo>
                      <a:pt x="185414" y="26067"/>
                      <a:pt x="178144" y="27813"/>
                      <a:pt x="172669" y="30983"/>
                    </a:cubicBezTo>
                    <a:lnTo>
                      <a:pt x="2416" y="129359"/>
                    </a:lnTo>
                    <a:cubicBezTo>
                      <a:pt x="704" y="130344"/>
                      <a:pt x="-784" y="131445"/>
                      <a:pt x="-2034" y="132629"/>
                    </a:cubicBezTo>
                    <a:lnTo>
                      <a:pt x="-2034" y="115760"/>
                    </a:lnTo>
                    <a:cubicBezTo>
                      <a:pt x="-2034" y="112407"/>
                      <a:pt x="381" y="109171"/>
                      <a:pt x="4749" y="106638"/>
                    </a:cubicBezTo>
                    <a:lnTo>
                      <a:pt x="175001" y="8270"/>
                    </a:lnTo>
                    <a:cubicBezTo>
                      <a:pt x="179782" y="5506"/>
                      <a:pt x="186216" y="3983"/>
                      <a:pt x="193122" y="3983"/>
                    </a:cubicBezTo>
                    <a:cubicBezTo>
                      <a:pt x="200028" y="3983"/>
                      <a:pt x="206471" y="5506"/>
                      <a:pt x="211268" y="8270"/>
                    </a:cubicBezTo>
                    <a:lnTo>
                      <a:pt x="589198" y="226642"/>
                    </a:lnTo>
                    <a:cubicBezTo>
                      <a:pt x="593573" y="229184"/>
                      <a:pt x="595988" y="232420"/>
                      <a:pt x="595988" y="235781"/>
                    </a:cubicBezTo>
                    <a:lnTo>
                      <a:pt x="595988" y="252650"/>
                    </a:lnTo>
                    <a:cubicBezTo>
                      <a:pt x="594739" y="251458"/>
                      <a:pt x="593243" y="250357"/>
                      <a:pt x="591530" y="249372"/>
                    </a:cubicBezTo>
                    <a:close/>
                    <a:moveTo>
                      <a:pt x="172669" y="4223"/>
                    </a:moveTo>
                    <a:lnTo>
                      <a:pt x="2416" y="102590"/>
                    </a:lnTo>
                    <a:cubicBezTo>
                      <a:pt x="-3464" y="105992"/>
                      <a:pt x="-6715" y="110669"/>
                      <a:pt x="-6715" y="115760"/>
                    </a:cubicBezTo>
                    <a:lnTo>
                      <a:pt x="-6715" y="142520"/>
                    </a:lnTo>
                    <a:lnTo>
                      <a:pt x="-2034" y="142520"/>
                    </a:lnTo>
                    <a:cubicBezTo>
                      <a:pt x="-2034" y="139176"/>
                      <a:pt x="381" y="135940"/>
                      <a:pt x="4749" y="133407"/>
                    </a:cubicBezTo>
                    <a:lnTo>
                      <a:pt x="175001" y="35039"/>
                    </a:lnTo>
                    <a:cubicBezTo>
                      <a:pt x="179782" y="32275"/>
                      <a:pt x="186216" y="30743"/>
                      <a:pt x="193122" y="30743"/>
                    </a:cubicBezTo>
                    <a:cubicBezTo>
                      <a:pt x="200028" y="30743"/>
                      <a:pt x="206471" y="32275"/>
                      <a:pt x="211268" y="35039"/>
                    </a:cubicBezTo>
                    <a:lnTo>
                      <a:pt x="589198" y="253420"/>
                    </a:lnTo>
                    <a:cubicBezTo>
                      <a:pt x="593441" y="255870"/>
                      <a:pt x="595839" y="259015"/>
                      <a:pt x="595964" y="262293"/>
                    </a:cubicBezTo>
                    <a:lnTo>
                      <a:pt x="596071" y="264544"/>
                    </a:lnTo>
                    <a:lnTo>
                      <a:pt x="600670" y="264544"/>
                    </a:lnTo>
                    <a:lnTo>
                      <a:pt x="600670" y="235781"/>
                    </a:lnTo>
                    <a:cubicBezTo>
                      <a:pt x="600670" y="230674"/>
                      <a:pt x="597419" y="225997"/>
                      <a:pt x="591530" y="222595"/>
                    </a:cubicBezTo>
                    <a:lnTo>
                      <a:pt x="213601" y="4223"/>
                    </a:lnTo>
                    <a:cubicBezTo>
                      <a:pt x="208117" y="1044"/>
                      <a:pt x="200847" y="-702"/>
                      <a:pt x="193122" y="-702"/>
                    </a:cubicBezTo>
                    <a:cubicBezTo>
                      <a:pt x="185414" y="-702"/>
                      <a:pt x="178144" y="1044"/>
                      <a:pt x="172669" y="4223"/>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grpSp>
        <p:grpSp>
          <p:nvGrpSpPr>
            <p:cNvPr id="1353" name="Google Shape;1353;p21"/>
            <p:cNvGrpSpPr/>
            <p:nvPr/>
          </p:nvGrpSpPr>
          <p:grpSpPr>
            <a:xfrm>
              <a:off x="1072324" y="2591885"/>
              <a:ext cx="1608445" cy="1705731"/>
              <a:chOff x="-771640" y="5796302"/>
              <a:chExt cx="1451521" cy="1539315"/>
            </a:xfrm>
          </p:grpSpPr>
          <p:sp>
            <p:nvSpPr>
              <p:cNvPr id="1354" name="Google Shape;1354;p21"/>
              <p:cNvSpPr/>
              <p:nvPr/>
            </p:nvSpPr>
            <p:spPr>
              <a:xfrm flipH="1" rot="10800000">
                <a:off x="-211604" y="6546842"/>
                <a:ext cx="67632" cy="40299"/>
              </a:xfrm>
              <a:custGeom>
                <a:rect b="b" l="l" r="r" t="t"/>
                <a:pathLst>
                  <a:path extrusionOk="0" h="31644" w="53106">
                    <a:moveTo>
                      <a:pt x="10468" y="26390"/>
                    </a:moveTo>
                    <a:lnTo>
                      <a:pt x="-1078" y="19735"/>
                    </a:lnTo>
                    <a:lnTo>
                      <a:pt x="-2244" y="18278"/>
                    </a:lnTo>
                    <a:lnTo>
                      <a:pt x="-1069" y="16830"/>
                    </a:lnTo>
                    <a:lnTo>
                      <a:pt x="26116" y="1119"/>
                    </a:lnTo>
                    <a:cubicBezTo>
                      <a:pt x="28010" y="27"/>
                      <a:pt x="31592" y="35"/>
                      <a:pt x="33478" y="1119"/>
                    </a:cubicBezTo>
                    <a:lnTo>
                      <a:pt x="45015" y="7799"/>
                    </a:lnTo>
                    <a:lnTo>
                      <a:pt x="46189" y="9239"/>
                    </a:lnTo>
                    <a:lnTo>
                      <a:pt x="45007" y="10680"/>
                    </a:lnTo>
                    <a:lnTo>
                      <a:pt x="17812" y="26398"/>
                    </a:lnTo>
                    <a:cubicBezTo>
                      <a:pt x="16870" y="26936"/>
                      <a:pt x="15538" y="27259"/>
                      <a:pt x="14149" y="27259"/>
                    </a:cubicBezTo>
                    <a:cubicBezTo>
                      <a:pt x="12751" y="27259"/>
                      <a:pt x="11419" y="26936"/>
                      <a:pt x="10468" y="26390"/>
                    </a:cubicBezTo>
                    <a:close/>
                    <a:moveTo>
                      <a:pt x="24942" y="-909"/>
                    </a:moveTo>
                    <a:lnTo>
                      <a:pt x="-2244" y="14810"/>
                    </a:lnTo>
                    <a:cubicBezTo>
                      <a:pt x="-3725" y="15662"/>
                      <a:pt x="-4584" y="16929"/>
                      <a:pt x="-4584" y="18278"/>
                    </a:cubicBezTo>
                    <a:cubicBezTo>
                      <a:pt x="-4584" y="19636"/>
                      <a:pt x="-3725" y="20902"/>
                      <a:pt x="-2244" y="21754"/>
                    </a:cubicBezTo>
                    <a:lnTo>
                      <a:pt x="9294" y="28418"/>
                    </a:lnTo>
                    <a:cubicBezTo>
                      <a:pt x="11916" y="29941"/>
                      <a:pt x="16382" y="29941"/>
                      <a:pt x="18987" y="28418"/>
                    </a:cubicBezTo>
                    <a:lnTo>
                      <a:pt x="46181" y="12716"/>
                    </a:lnTo>
                    <a:cubicBezTo>
                      <a:pt x="47662" y="11855"/>
                      <a:pt x="48522" y="10588"/>
                      <a:pt x="48522" y="9239"/>
                    </a:cubicBezTo>
                    <a:cubicBezTo>
                      <a:pt x="48530" y="7890"/>
                      <a:pt x="47670" y="6624"/>
                      <a:pt x="46189" y="5771"/>
                    </a:cubicBezTo>
                    <a:lnTo>
                      <a:pt x="34643" y="-909"/>
                    </a:lnTo>
                    <a:cubicBezTo>
                      <a:pt x="33337" y="-1662"/>
                      <a:pt x="31617" y="-2084"/>
                      <a:pt x="29797" y="-2084"/>
                    </a:cubicBezTo>
                    <a:cubicBezTo>
                      <a:pt x="27986" y="-2084"/>
                      <a:pt x="26265" y="-1662"/>
                      <a:pt x="24942" y="-909"/>
                    </a:cubicBezTo>
                  </a:path>
                </a:pathLst>
              </a:custGeom>
              <a:solidFill>
                <a:srgbClr val="32AABE"/>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1355" name="Google Shape;1355;p21"/>
              <p:cNvSpPr/>
              <p:nvPr/>
            </p:nvSpPr>
            <p:spPr>
              <a:xfrm flipH="1" rot="10800000">
                <a:off x="-768656" y="6486635"/>
                <a:ext cx="1409833" cy="814642"/>
              </a:xfrm>
              <a:custGeom>
                <a:rect b="b" l="l" r="r" t="t"/>
                <a:pathLst>
                  <a:path extrusionOk="0" h="639677" w="1107036">
                    <a:moveTo>
                      <a:pt x="421410" y="632867"/>
                    </a:moveTo>
                    <a:cubicBezTo>
                      <a:pt x="433121" y="639637"/>
                      <a:pt x="452293" y="639637"/>
                      <a:pt x="464021" y="632867"/>
                    </a:cubicBezTo>
                    <a:lnTo>
                      <a:pt x="1093563" y="269087"/>
                    </a:lnTo>
                    <a:cubicBezTo>
                      <a:pt x="1105290" y="262316"/>
                      <a:pt x="1105290" y="251233"/>
                      <a:pt x="1093563" y="244478"/>
                    </a:cubicBezTo>
                    <a:lnTo>
                      <a:pt x="676280" y="3352"/>
                    </a:lnTo>
                    <a:cubicBezTo>
                      <a:pt x="664561" y="-3427"/>
                      <a:pt x="645389" y="-3427"/>
                      <a:pt x="633662" y="3352"/>
                    </a:cubicBezTo>
                    <a:lnTo>
                      <a:pt x="4112" y="367123"/>
                    </a:lnTo>
                    <a:cubicBezTo>
                      <a:pt x="-7608" y="373886"/>
                      <a:pt x="-7608" y="384969"/>
                      <a:pt x="4112" y="391748"/>
                    </a:cubicBezTo>
                    <a:lnTo>
                      <a:pt x="421410" y="632867"/>
                    </a:lnTo>
                  </a:path>
                </a:pathLst>
              </a:custGeom>
              <a:solidFill>
                <a:srgbClr val="FFFFFF"/>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1356" name="Google Shape;1356;p21"/>
              <p:cNvSpPr/>
              <p:nvPr/>
            </p:nvSpPr>
            <p:spPr>
              <a:xfrm flipH="1" rot="10800000">
                <a:off x="-771640" y="6483658"/>
                <a:ext cx="1415792" cy="820600"/>
              </a:xfrm>
              <a:custGeom>
                <a:rect b="b" l="l" r="r" t="t"/>
                <a:pathLst>
                  <a:path extrusionOk="0" h="644355" w="1111715">
                    <a:moveTo>
                      <a:pt x="424928" y="633179"/>
                    </a:moveTo>
                    <a:lnTo>
                      <a:pt x="7621" y="392061"/>
                    </a:lnTo>
                    <a:cubicBezTo>
                      <a:pt x="2708" y="389222"/>
                      <a:pt x="3" y="385563"/>
                      <a:pt x="3" y="381772"/>
                    </a:cubicBezTo>
                    <a:cubicBezTo>
                      <a:pt x="3" y="377973"/>
                      <a:pt x="2716" y="374331"/>
                      <a:pt x="7621" y="371492"/>
                    </a:cubicBezTo>
                    <a:lnTo>
                      <a:pt x="637179" y="7720"/>
                    </a:lnTo>
                    <a:cubicBezTo>
                      <a:pt x="642496" y="4641"/>
                      <a:pt x="649642" y="2952"/>
                      <a:pt x="657318" y="2952"/>
                    </a:cubicBezTo>
                    <a:cubicBezTo>
                      <a:pt x="664985" y="2952"/>
                      <a:pt x="672139" y="4641"/>
                      <a:pt x="677457" y="7720"/>
                    </a:cubicBezTo>
                    <a:lnTo>
                      <a:pt x="1094739" y="248847"/>
                    </a:lnTo>
                    <a:cubicBezTo>
                      <a:pt x="1099660" y="251669"/>
                      <a:pt x="1102365" y="255319"/>
                      <a:pt x="1102365" y="259111"/>
                    </a:cubicBezTo>
                    <a:cubicBezTo>
                      <a:pt x="1102373" y="262910"/>
                      <a:pt x="1099660" y="266560"/>
                      <a:pt x="1094739" y="269399"/>
                    </a:cubicBezTo>
                    <a:lnTo>
                      <a:pt x="465198" y="633179"/>
                    </a:lnTo>
                    <a:cubicBezTo>
                      <a:pt x="459871" y="636250"/>
                      <a:pt x="452725" y="637938"/>
                      <a:pt x="445050" y="637938"/>
                    </a:cubicBezTo>
                    <a:cubicBezTo>
                      <a:pt x="437383" y="637938"/>
                      <a:pt x="430229" y="636250"/>
                      <a:pt x="424928" y="633179"/>
                    </a:cubicBezTo>
                    <a:close/>
                    <a:moveTo>
                      <a:pt x="634830" y="3664"/>
                    </a:moveTo>
                    <a:lnTo>
                      <a:pt x="5280" y="367444"/>
                    </a:lnTo>
                    <a:cubicBezTo>
                      <a:pt x="-1130" y="371144"/>
                      <a:pt x="-4670" y="376235"/>
                      <a:pt x="-4678" y="381764"/>
                    </a:cubicBezTo>
                    <a:cubicBezTo>
                      <a:pt x="-4678" y="387310"/>
                      <a:pt x="-1138" y="392400"/>
                      <a:pt x="5280" y="396117"/>
                    </a:cubicBezTo>
                    <a:lnTo>
                      <a:pt x="422578" y="637243"/>
                    </a:lnTo>
                    <a:cubicBezTo>
                      <a:pt x="428600" y="640711"/>
                      <a:pt x="436581" y="642623"/>
                      <a:pt x="445050" y="642623"/>
                    </a:cubicBezTo>
                    <a:cubicBezTo>
                      <a:pt x="453536" y="642623"/>
                      <a:pt x="461509" y="640711"/>
                      <a:pt x="467538" y="637243"/>
                    </a:cubicBezTo>
                    <a:lnTo>
                      <a:pt x="1097080" y="273455"/>
                    </a:lnTo>
                    <a:cubicBezTo>
                      <a:pt x="1103498" y="269739"/>
                      <a:pt x="1107046" y="264648"/>
                      <a:pt x="1107038" y="259111"/>
                    </a:cubicBezTo>
                    <a:cubicBezTo>
                      <a:pt x="1107038" y="253581"/>
                      <a:pt x="1103498" y="248491"/>
                      <a:pt x="1097080" y="244782"/>
                    </a:cubicBezTo>
                    <a:lnTo>
                      <a:pt x="679797" y="3664"/>
                    </a:lnTo>
                    <a:cubicBezTo>
                      <a:pt x="673777" y="188"/>
                      <a:pt x="665803" y="-1733"/>
                      <a:pt x="657318" y="-1733"/>
                    </a:cubicBezTo>
                    <a:cubicBezTo>
                      <a:pt x="648840" y="-1733"/>
                      <a:pt x="640859" y="188"/>
                      <a:pt x="634830" y="3664"/>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1357" name="Google Shape;1357;p21"/>
              <p:cNvSpPr/>
              <p:nvPr/>
            </p:nvSpPr>
            <p:spPr>
              <a:xfrm flipH="1" rot="10800000">
                <a:off x="-200882" y="5811753"/>
                <a:ext cx="856031" cy="1147456"/>
              </a:xfrm>
              <a:custGeom>
                <a:rect b="b" l="l" r="r" t="t"/>
                <a:pathLst>
                  <a:path extrusionOk="0" h="901011" w="672177">
                    <a:moveTo>
                      <a:pt x="-4917" y="883527"/>
                    </a:moveTo>
                    <a:cubicBezTo>
                      <a:pt x="-4917" y="897069"/>
                      <a:pt x="4685" y="902615"/>
                      <a:pt x="16396" y="895844"/>
                    </a:cubicBezTo>
                    <a:lnTo>
                      <a:pt x="645954" y="532089"/>
                    </a:lnTo>
                    <a:cubicBezTo>
                      <a:pt x="657674" y="525310"/>
                      <a:pt x="667260" y="508689"/>
                      <a:pt x="667260" y="495147"/>
                    </a:cubicBezTo>
                    <a:lnTo>
                      <a:pt x="667251" y="12928"/>
                    </a:lnTo>
                    <a:cubicBezTo>
                      <a:pt x="667251" y="-623"/>
                      <a:pt x="657666" y="-6160"/>
                      <a:pt x="645946" y="611"/>
                    </a:cubicBezTo>
                    <a:lnTo>
                      <a:pt x="16380" y="364366"/>
                    </a:lnTo>
                    <a:cubicBezTo>
                      <a:pt x="4669" y="371137"/>
                      <a:pt x="-4917" y="387766"/>
                      <a:pt x="-4917" y="401307"/>
                    </a:cubicBezTo>
                    <a:lnTo>
                      <a:pt x="-4917" y="883527"/>
                    </a:lnTo>
                  </a:path>
                </a:pathLst>
              </a:custGeom>
              <a:solidFill>
                <a:srgbClr val="FFFFFF"/>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1358" name="Google Shape;1358;p21"/>
              <p:cNvSpPr/>
              <p:nvPr/>
            </p:nvSpPr>
            <p:spPr>
              <a:xfrm flipH="1" rot="10800000">
                <a:off x="-203874" y="5808769"/>
                <a:ext cx="862003" cy="1153421"/>
              </a:xfrm>
              <a:custGeom>
                <a:rect b="b" l="l" r="r" t="t"/>
                <a:pathLst>
                  <a:path extrusionOk="0" h="905695" w="676866">
                    <a:moveTo>
                      <a:pt x="-228" y="885868"/>
                    </a:moveTo>
                    <a:lnTo>
                      <a:pt x="-236" y="403649"/>
                    </a:lnTo>
                    <a:cubicBezTo>
                      <a:pt x="-236" y="391034"/>
                      <a:pt x="8986" y="375042"/>
                      <a:pt x="19895" y="368735"/>
                    </a:cubicBezTo>
                    <a:lnTo>
                      <a:pt x="649461" y="4972"/>
                    </a:lnTo>
                    <a:cubicBezTo>
                      <a:pt x="652381" y="3283"/>
                      <a:pt x="655250" y="2406"/>
                      <a:pt x="657757" y="2406"/>
                    </a:cubicBezTo>
                    <a:cubicBezTo>
                      <a:pt x="663620" y="2406"/>
                      <a:pt x="667268" y="7331"/>
                      <a:pt x="667268" y="15269"/>
                    </a:cubicBezTo>
                    <a:lnTo>
                      <a:pt x="667276" y="497489"/>
                    </a:lnTo>
                    <a:cubicBezTo>
                      <a:pt x="667276" y="510103"/>
                      <a:pt x="658054" y="526087"/>
                      <a:pt x="647129" y="532402"/>
                    </a:cubicBezTo>
                    <a:lnTo>
                      <a:pt x="17571" y="896157"/>
                    </a:lnTo>
                    <a:cubicBezTo>
                      <a:pt x="14659" y="897846"/>
                      <a:pt x="11789" y="898731"/>
                      <a:pt x="9275" y="898731"/>
                    </a:cubicBezTo>
                    <a:cubicBezTo>
                      <a:pt x="3411" y="898731"/>
                      <a:pt x="-228" y="893806"/>
                      <a:pt x="-228" y="885868"/>
                    </a:cubicBezTo>
                    <a:close/>
                    <a:moveTo>
                      <a:pt x="647121" y="924"/>
                    </a:moveTo>
                    <a:lnTo>
                      <a:pt x="17562" y="364671"/>
                    </a:lnTo>
                    <a:cubicBezTo>
                      <a:pt x="5164" y="371847"/>
                      <a:pt x="-4917" y="389329"/>
                      <a:pt x="-4917" y="403649"/>
                    </a:cubicBezTo>
                    <a:lnTo>
                      <a:pt x="-4909" y="885868"/>
                    </a:lnTo>
                    <a:cubicBezTo>
                      <a:pt x="-4909" y="896530"/>
                      <a:pt x="657" y="903416"/>
                      <a:pt x="9275" y="903416"/>
                    </a:cubicBezTo>
                    <a:cubicBezTo>
                      <a:pt x="12649" y="903416"/>
                      <a:pt x="16231" y="902332"/>
                      <a:pt x="19903" y="900213"/>
                    </a:cubicBezTo>
                    <a:lnTo>
                      <a:pt x="649477" y="536450"/>
                    </a:lnTo>
                    <a:cubicBezTo>
                      <a:pt x="661867" y="529290"/>
                      <a:pt x="671949" y="511808"/>
                      <a:pt x="671949" y="497489"/>
                    </a:cubicBezTo>
                    <a:lnTo>
                      <a:pt x="671941" y="15269"/>
                    </a:lnTo>
                    <a:cubicBezTo>
                      <a:pt x="671941" y="4599"/>
                      <a:pt x="666375" y="-2279"/>
                      <a:pt x="657757" y="-2279"/>
                    </a:cubicBezTo>
                    <a:cubicBezTo>
                      <a:pt x="654374" y="-2279"/>
                      <a:pt x="650801" y="-1203"/>
                      <a:pt x="647121" y="924"/>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1359" name="Google Shape;1359;p21"/>
              <p:cNvSpPr/>
              <p:nvPr/>
            </p:nvSpPr>
            <p:spPr>
              <a:xfrm flipH="1" rot="10800000">
                <a:off x="-162879" y="5870414"/>
                <a:ext cx="780035" cy="1030132"/>
              </a:xfrm>
              <a:custGeom>
                <a:rect b="b" l="l" r="r" t="t"/>
                <a:pathLst>
                  <a:path extrusionOk="0" h="808885" w="612503">
                    <a:moveTo>
                      <a:pt x="599051" y="-1119"/>
                    </a:moveTo>
                    <a:cubicBezTo>
                      <a:pt x="603749" y="-3834"/>
                      <a:pt x="607578" y="-1616"/>
                      <a:pt x="607578" y="3797"/>
                    </a:cubicBezTo>
                    <a:lnTo>
                      <a:pt x="607586" y="446617"/>
                    </a:lnTo>
                    <a:cubicBezTo>
                      <a:pt x="607586" y="452039"/>
                      <a:pt x="603749" y="458685"/>
                      <a:pt x="599060" y="461400"/>
                    </a:cubicBezTo>
                    <a:lnTo>
                      <a:pt x="3601" y="805447"/>
                    </a:lnTo>
                    <a:cubicBezTo>
                      <a:pt x="-1088" y="808162"/>
                      <a:pt x="-4917" y="805944"/>
                      <a:pt x="-4917" y="800530"/>
                    </a:cubicBezTo>
                    <a:lnTo>
                      <a:pt x="-4917" y="357702"/>
                    </a:lnTo>
                    <a:cubicBezTo>
                      <a:pt x="-4917" y="352289"/>
                      <a:pt x="-1096" y="345642"/>
                      <a:pt x="3593" y="342927"/>
                    </a:cubicBezTo>
                    <a:lnTo>
                      <a:pt x="599051" y="-1119"/>
                    </a:lnTo>
                  </a:path>
                </a:pathLst>
              </a:custGeom>
              <a:solidFill>
                <a:srgbClr val="DCE7F1"/>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1360" name="Google Shape;1360;p21"/>
              <p:cNvSpPr/>
              <p:nvPr/>
            </p:nvSpPr>
            <p:spPr>
              <a:xfrm flipH="1" rot="10800000">
                <a:off x="-164376" y="5868929"/>
                <a:ext cx="783017" cy="1033113"/>
              </a:xfrm>
              <a:custGeom>
                <a:rect b="b" l="l" r="r" t="t"/>
                <a:pathLst>
                  <a:path extrusionOk="0" h="811226" w="614844">
                    <a:moveTo>
                      <a:pt x="-2577" y="801705"/>
                    </a:moveTo>
                    <a:lnTo>
                      <a:pt x="-2577" y="358877"/>
                    </a:lnTo>
                    <a:cubicBezTo>
                      <a:pt x="-2577" y="353910"/>
                      <a:pt x="1054" y="347603"/>
                      <a:pt x="5355" y="345112"/>
                    </a:cubicBezTo>
                    <a:lnTo>
                      <a:pt x="600813" y="1073"/>
                    </a:lnTo>
                    <a:cubicBezTo>
                      <a:pt x="601946" y="411"/>
                      <a:pt x="603054" y="63"/>
                      <a:pt x="604022" y="63"/>
                    </a:cubicBezTo>
                    <a:cubicBezTo>
                      <a:pt x="606255" y="63"/>
                      <a:pt x="607586" y="1901"/>
                      <a:pt x="607586" y="4972"/>
                    </a:cubicBezTo>
                    <a:lnTo>
                      <a:pt x="607586" y="447792"/>
                    </a:lnTo>
                    <a:cubicBezTo>
                      <a:pt x="607586" y="452766"/>
                      <a:pt x="603956" y="459074"/>
                      <a:pt x="599646" y="461565"/>
                    </a:cubicBezTo>
                    <a:lnTo>
                      <a:pt x="4197" y="805612"/>
                    </a:lnTo>
                    <a:cubicBezTo>
                      <a:pt x="3064" y="806266"/>
                      <a:pt x="1956" y="806613"/>
                      <a:pt x="979" y="806613"/>
                    </a:cubicBezTo>
                    <a:cubicBezTo>
                      <a:pt x="-1237" y="806613"/>
                      <a:pt x="-2577" y="804776"/>
                      <a:pt x="-2577" y="801705"/>
                    </a:cubicBezTo>
                    <a:close/>
                    <a:moveTo>
                      <a:pt x="599646" y="-955"/>
                    </a:moveTo>
                    <a:lnTo>
                      <a:pt x="4180" y="343084"/>
                    </a:lnTo>
                    <a:cubicBezTo>
                      <a:pt x="-832" y="345997"/>
                      <a:pt x="-4917" y="353074"/>
                      <a:pt x="-4917" y="358877"/>
                    </a:cubicBezTo>
                    <a:lnTo>
                      <a:pt x="-4917" y="801705"/>
                    </a:lnTo>
                    <a:cubicBezTo>
                      <a:pt x="-4917" y="806108"/>
                      <a:pt x="-2602" y="808947"/>
                      <a:pt x="979" y="808947"/>
                    </a:cubicBezTo>
                    <a:cubicBezTo>
                      <a:pt x="2386" y="808947"/>
                      <a:pt x="3858" y="808509"/>
                      <a:pt x="5371" y="807631"/>
                    </a:cubicBezTo>
                    <a:lnTo>
                      <a:pt x="600821" y="463585"/>
                    </a:lnTo>
                    <a:cubicBezTo>
                      <a:pt x="605841" y="460679"/>
                      <a:pt x="609927" y="453602"/>
                      <a:pt x="609927" y="447792"/>
                    </a:cubicBezTo>
                    <a:lnTo>
                      <a:pt x="609919" y="4972"/>
                    </a:lnTo>
                    <a:cubicBezTo>
                      <a:pt x="609919" y="568"/>
                      <a:pt x="607603" y="-2279"/>
                      <a:pt x="604022" y="-2279"/>
                    </a:cubicBezTo>
                    <a:cubicBezTo>
                      <a:pt x="602624" y="-2279"/>
                      <a:pt x="601160" y="-1832"/>
                      <a:pt x="599646" y="-955"/>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1361" name="Google Shape;1361;p21"/>
              <p:cNvSpPr/>
              <p:nvPr/>
            </p:nvSpPr>
            <p:spPr>
              <a:xfrm flipH="1" rot="10800000">
                <a:off x="-494003" y="6530660"/>
                <a:ext cx="1059295" cy="611788"/>
              </a:xfrm>
              <a:custGeom>
                <a:rect b="b" l="l" r="r" t="t"/>
                <a:pathLst>
                  <a:path extrusionOk="0" h="480391" w="831785">
                    <a:moveTo>
                      <a:pt x="232006" y="475434"/>
                    </a:moveTo>
                    <a:lnTo>
                      <a:pt x="-1236" y="341822"/>
                    </a:lnTo>
                    <a:cubicBezTo>
                      <a:pt x="-1989" y="341383"/>
                      <a:pt x="-2419" y="340854"/>
                      <a:pt x="-2419" y="340365"/>
                    </a:cubicBezTo>
                    <a:lnTo>
                      <a:pt x="-1253" y="338933"/>
                    </a:lnTo>
                    <a:lnTo>
                      <a:pt x="582866" y="1409"/>
                    </a:lnTo>
                    <a:cubicBezTo>
                      <a:pt x="584760" y="308"/>
                      <a:pt x="588341" y="317"/>
                      <a:pt x="590251" y="1401"/>
                    </a:cubicBezTo>
                    <a:lnTo>
                      <a:pt x="823502" y="135022"/>
                    </a:lnTo>
                    <a:cubicBezTo>
                      <a:pt x="824255" y="135452"/>
                      <a:pt x="824685" y="135982"/>
                      <a:pt x="824685" y="136470"/>
                    </a:cubicBezTo>
                    <a:lnTo>
                      <a:pt x="823519" y="137910"/>
                    </a:lnTo>
                    <a:lnTo>
                      <a:pt x="239392" y="475426"/>
                    </a:lnTo>
                    <a:cubicBezTo>
                      <a:pt x="238441" y="475981"/>
                      <a:pt x="237101" y="476295"/>
                      <a:pt x="235703" y="476295"/>
                    </a:cubicBezTo>
                    <a:cubicBezTo>
                      <a:pt x="234305" y="476295"/>
                      <a:pt x="232965" y="475981"/>
                      <a:pt x="232006" y="475434"/>
                    </a:cubicBezTo>
                    <a:close/>
                    <a:moveTo>
                      <a:pt x="581700" y="-627"/>
                    </a:moveTo>
                    <a:lnTo>
                      <a:pt x="-2419" y="336905"/>
                    </a:lnTo>
                    <a:cubicBezTo>
                      <a:pt x="-3908" y="337758"/>
                      <a:pt x="-4760" y="339024"/>
                      <a:pt x="-4760" y="340365"/>
                    </a:cubicBezTo>
                    <a:cubicBezTo>
                      <a:pt x="-4760" y="341714"/>
                      <a:pt x="-3900" y="342981"/>
                      <a:pt x="-2394" y="343850"/>
                    </a:cubicBezTo>
                    <a:lnTo>
                      <a:pt x="230848" y="477462"/>
                    </a:lnTo>
                    <a:cubicBezTo>
                      <a:pt x="233486" y="478977"/>
                      <a:pt x="237952" y="478977"/>
                      <a:pt x="240558" y="477454"/>
                    </a:cubicBezTo>
                    <a:lnTo>
                      <a:pt x="824685" y="139938"/>
                    </a:lnTo>
                    <a:cubicBezTo>
                      <a:pt x="826173" y="139069"/>
                      <a:pt x="827026" y="137811"/>
                      <a:pt x="827026" y="136470"/>
                    </a:cubicBezTo>
                    <a:cubicBezTo>
                      <a:pt x="827017" y="135121"/>
                      <a:pt x="826157" y="133854"/>
                      <a:pt x="824668" y="132994"/>
                    </a:cubicBezTo>
                    <a:lnTo>
                      <a:pt x="591418" y="-635"/>
                    </a:lnTo>
                    <a:cubicBezTo>
                      <a:pt x="590094" y="-1380"/>
                      <a:pt x="588374" y="-1794"/>
                      <a:pt x="586563" y="-1794"/>
                    </a:cubicBezTo>
                    <a:cubicBezTo>
                      <a:pt x="584743" y="-1794"/>
                      <a:pt x="583015" y="-1380"/>
                      <a:pt x="581700" y="-627"/>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1362" name="Google Shape;1362;p21"/>
              <p:cNvSpPr/>
              <p:nvPr/>
            </p:nvSpPr>
            <p:spPr>
              <a:xfrm flipH="1" rot="10800000">
                <a:off x="421256" y="6959692"/>
                <a:ext cx="84410" cy="49987"/>
              </a:xfrm>
              <a:custGeom>
                <a:rect b="b" l="l" r="r" t="t"/>
                <a:pathLst>
                  <a:path extrusionOk="0" h="39251" w="66281">
                    <a:moveTo>
                      <a:pt x="24348" y="34454"/>
                    </a:moveTo>
                    <a:lnTo>
                      <a:pt x="-1597" y="19464"/>
                    </a:lnTo>
                    <a:lnTo>
                      <a:pt x="-2771" y="18015"/>
                    </a:lnTo>
                    <a:lnTo>
                      <a:pt x="-1597" y="16567"/>
                    </a:lnTo>
                    <a:lnTo>
                      <a:pt x="24357" y="1560"/>
                    </a:lnTo>
                    <a:cubicBezTo>
                      <a:pt x="26226" y="468"/>
                      <a:pt x="29799" y="451"/>
                      <a:pt x="31693" y="1568"/>
                    </a:cubicBezTo>
                    <a:lnTo>
                      <a:pt x="57655" y="16567"/>
                    </a:lnTo>
                    <a:lnTo>
                      <a:pt x="58829" y="18015"/>
                    </a:lnTo>
                    <a:lnTo>
                      <a:pt x="57655" y="19456"/>
                    </a:lnTo>
                    <a:lnTo>
                      <a:pt x="31709" y="34454"/>
                    </a:lnTo>
                    <a:cubicBezTo>
                      <a:pt x="30758" y="34992"/>
                      <a:pt x="29418" y="35307"/>
                      <a:pt x="28021" y="35307"/>
                    </a:cubicBezTo>
                    <a:cubicBezTo>
                      <a:pt x="26631" y="35307"/>
                      <a:pt x="25291" y="34992"/>
                      <a:pt x="24348" y="34454"/>
                    </a:cubicBezTo>
                    <a:close/>
                    <a:moveTo>
                      <a:pt x="23174" y="-460"/>
                    </a:moveTo>
                    <a:lnTo>
                      <a:pt x="-2771" y="14539"/>
                    </a:lnTo>
                    <a:cubicBezTo>
                      <a:pt x="-4252" y="15392"/>
                      <a:pt x="-5112" y="16658"/>
                      <a:pt x="-5112" y="18007"/>
                    </a:cubicBezTo>
                    <a:cubicBezTo>
                      <a:pt x="-5112" y="19356"/>
                      <a:pt x="-4260" y="20623"/>
                      <a:pt x="-2771" y="21492"/>
                    </a:cubicBezTo>
                    <a:lnTo>
                      <a:pt x="23182" y="36490"/>
                    </a:lnTo>
                    <a:cubicBezTo>
                      <a:pt x="25796" y="37997"/>
                      <a:pt x="30245" y="37988"/>
                      <a:pt x="32876" y="36490"/>
                    </a:cubicBezTo>
                    <a:lnTo>
                      <a:pt x="58837" y="21484"/>
                    </a:lnTo>
                    <a:cubicBezTo>
                      <a:pt x="60309" y="20623"/>
                      <a:pt x="61170" y="19356"/>
                      <a:pt x="61170" y="18007"/>
                    </a:cubicBezTo>
                    <a:cubicBezTo>
                      <a:pt x="61170" y="16658"/>
                      <a:pt x="60309" y="15392"/>
                      <a:pt x="58829" y="14539"/>
                    </a:cubicBezTo>
                    <a:lnTo>
                      <a:pt x="32867" y="-460"/>
                    </a:lnTo>
                    <a:cubicBezTo>
                      <a:pt x="31569" y="-1221"/>
                      <a:pt x="29848" y="-1635"/>
                      <a:pt x="28021" y="-1635"/>
                    </a:cubicBezTo>
                    <a:cubicBezTo>
                      <a:pt x="26201" y="-1635"/>
                      <a:pt x="24480" y="-1221"/>
                      <a:pt x="23174" y="-460"/>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1363" name="Google Shape;1363;p21"/>
              <p:cNvSpPr/>
              <p:nvPr/>
            </p:nvSpPr>
            <p:spPr>
              <a:xfrm flipH="1" rot="10800000">
                <a:off x="370687" y="6930479"/>
                <a:ext cx="84400" cy="49970"/>
              </a:xfrm>
              <a:custGeom>
                <a:rect b="b" l="l" r="r" t="t"/>
                <a:pathLst>
                  <a:path extrusionOk="0" h="39238" w="66273">
                    <a:moveTo>
                      <a:pt x="24382" y="34406"/>
                    </a:moveTo>
                    <a:lnTo>
                      <a:pt x="-1555" y="19416"/>
                    </a:lnTo>
                    <a:cubicBezTo>
                      <a:pt x="-2308" y="18985"/>
                      <a:pt x="-2730" y="18464"/>
                      <a:pt x="-2730" y="17976"/>
                    </a:cubicBezTo>
                    <a:cubicBezTo>
                      <a:pt x="-2730" y="17479"/>
                      <a:pt x="-2308" y="16949"/>
                      <a:pt x="-1555" y="16519"/>
                    </a:cubicBezTo>
                    <a:lnTo>
                      <a:pt x="24390" y="1529"/>
                    </a:lnTo>
                    <a:cubicBezTo>
                      <a:pt x="26259" y="436"/>
                      <a:pt x="29857" y="436"/>
                      <a:pt x="31734" y="1529"/>
                    </a:cubicBezTo>
                    <a:lnTo>
                      <a:pt x="57688" y="16519"/>
                    </a:lnTo>
                    <a:lnTo>
                      <a:pt x="58863" y="17976"/>
                    </a:lnTo>
                    <a:lnTo>
                      <a:pt x="57688" y="19416"/>
                    </a:lnTo>
                    <a:lnTo>
                      <a:pt x="31734" y="34406"/>
                    </a:lnTo>
                    <a:cubicBezTo>
                      <a:pt x="30792" y="34961"/>
                      <a:pt x="29460" y="35275"/>
                      <a:pt x="28062" y="35275"/>
                    </a:cubicBezTo>
                    <a:cubicBezTo>
                      <a:pt x="26665" y="35275"/>
                      <a:pt x="25325" y="34961"/>
                      <a:pt x="24382" y="34406"/>
                    </a:cubicBezTo>
                    <a:close/>
                    <a:moveTo>
                      <a:pt x="23216" y="-499"/>
                    </a:moveTo>
                    <a:lnTo>
                      <a:pt x="-2730" y="14491"/>
                    </a:lnTo>
                    <a:cubicBezTo>
                      <a:pt x="-4218" y="15360"/>
                      <a:pt x="-5078" y="16627"/>
                      <a:pt x="-5070" y="17976"/>
                    </a:cubicBezTo>
                    <a:cubicBezTo>
                      <a:pt x="-5070" y="19317"/>
                      <a:pt x="-4218" y="20583"/>
                      <a:pt x="-2730" y="21444"/>
                    </a:cubicBezTo>
                    <a:lnTo>
                      <a:pt x="23208" y="36442"/>
                    </a:lnTo>
                    <a:cubicBezTo>
                      <a:pt x="25829" y="37949"/>
                      <a:pt x="30304" y="37949"/>
                      <a:pt x="32909" y="36442"/>
                    </a:cubicBezTo>
                    <a:lnTo>
                      <a:pt x="58863" y="21444"/>
                    </a:lnTo>
                    <a:cubicBezTo>
                      <a:pt x="60343" y="20583"/>
                      <a:pt x="61203" y="19317"/>
                      <a:pt x="61203" y="17976"/>
                    </a:cubicBezTo>
                    <a:cubicBezTo>
                      <a:pt x="61203" y="16627"/>
                      <a:pt x="60343" y="15360"/>
                      <a:pt x="58863" y="14491"/>
                    </a:cubicBezTo>
                    <a:lnTo>
                      <a:pt x="32909" y="-499"/>
                    </a:lnTo>
                    <a:cubicBezTo>
                      <a:pt x="31602" y="-1261"/>
                      <a:pt x="29882" y="-1666"/>
                      <a:pt x="28062" y="-1666"/>
                    </a:cubicBezTo>
                    <a:cubicBezTo>
                      <a:pt x="26243" y="-1666"/>
                      <a:pt x="24523" y="-1261"/>
                      <a:pt x="23216" y="-499"/>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1364" name="Google Shape;1364;p21"/>
              <p:cNvSpPr/>
              <p:nvPr/>
            </p:nvSpPr>
            <p:spPr>
              <a:xfrm flipH="1" rot="10800000">
                <a:off x="320119" y="6901243"/>
                <a:ext cx="84400" cy="49996"/>
              </a:xfrm>
              <a:custGeom>
                <a:rect b="b" l="l" r="r" t="t"/>
                <a:pathLst>
                  <a:path extrusionOk="0" h="39258" w="66273">
                    <a:moveTo>
                      <a:pt x="24423" y="34400"/>
                    </a:moveTo>
                    <a:lnTo>
                      <a:pt x="-1522" y="19393"/>
                    </a:lnTo>
                    <a:cubicBezTo>
                      <a:pt x="-2266" y="18971"/>
                      <a:pt x="-2697" y="18441"/>
                      <a:pt x="-2697" y="17953"/>
                    </a:cubicBezTo>
                    <a:cubicBezTo>
                      <a:pt x="-2697" y="17464"/>
                      <a:pt x="-2266" y="16926"/>
                      <a:pt x="-1522" y="16496"/>
                    </a:cubicBezTo>
                    <a:lnTo>
                      <a:pt x="24423" y="1506"/>
                    </a:lnTo>
                    <a:cubicBezTo>
                      <a:pt x="26317" y="413"/>
                      <a:pt x="29890" y="413"/>
                      <a:pt x="31793" y="1506"/>
                    </a:cubicBezTo>
                    <a:lnTo>
                      <a:pt x="57721" y="16496"/>
                    </a:lnTo>
                    <a:cubicBezTo>
                      <a:pt x="58474" y="16926"/>
                      <a:pt x="58904" y="17464"/>
                      <a:pt x="58904" y="17953"/>
                    </a:cubicBezTo>
                    <a:lnTo>
                      <a:pt x="57729" y="19393"/>
                    </a:lnTo>
                    <a:lnTo>
                      <a:pt x="31793" y="34391"/>
                    </a:lnTo>
                    <a:cubicBezTo>
                      <a:pt x="30833" y="34938"/>
                      <a:pt x="29493" y="35252"/>
                      <a:pt x="28095" y="35252"/>
                    </a:cubicBezTo>
                    <a:cubicBezTo>
                      <a:pt x="26706" y="35252"/>
                      <a:pt x="25366" y="34938"/>
                      <a:pt x="24423" y="34400"/>
                    </a:cubicBezTo>
                    <a:close/>
                    <a:moveTo>
                      <a:pt x="23249" y="-522"/>
                    </a:moveTo>
                    <a:lnTo>
                      <a:pt x="-2697" y="14476"/>
                    </a:lnTo>
                    <a:cubicBezTo>
                      <a:pt x="-4185" y="15337"/>
                      <a:pt x="-5029" y="16603"/>
                      <a:pt x="-5029" y="17953"/>
                    </a:cubicBezTo>
                    <a:cubicBezTo>
                      <a:pt x="-5029" y="19310"/>
                      <a:pt x="-4177" y="20568"/>
                      <a:pt x="-2688" y="21429"/>
                    </a:cubicBezTo>
                    <a:lnTo>
                      <a:pt x="23257" y="36428"/>
                    </a:lnTo>
                    <a:cubicBezTo>
                      <a:pt x="25879" y="37942"/>
                      <a:pt x="30337" y="37934"/>
                      <a:pt x="32950" y="36428"/>
                    </a:cubicBezTo>
                    <a:lnTo>
                      <a:pt x="58904" y="21429"/>
                    </a:lnTo>
                    <a:cubicBezTo>
                      <a:pt x="60393" y="20568"/>
                      <a:pt x="61236" y="19310"/>
                      <a:pt x="61244" y="17953"/>
                    </a:cubicBezTo>
                    <a:cubicBezTo>
                      <a:pt x="61244" y="16603"/>
                      <a:pt x="60393" y="15337"/>
                      <a:pt x="58904" y="14468"/>
                    </a:cubicBezTo>
                    <a:lnTo>
                      <a:pt x="32950" y="-522"/>
                    </a:lnTo>
                    <a:cubicBezTo>
                      <a:pt x="31643" y="-1276"/>
                      <a:pt x="29923" y="-1698"/>
                      <a:pt x="28104" y="-1698"/>
                    </a:cubicBezTo>
                    <a:cubicBezTo>
                      <a:pt x="26293" y="-1698"/>
                      <a:pt x="24564" y="-1276"/>
                      <a:pt x="23249" y="-522"/>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1365" name="Google Shape;1365;p21"/>
              <p:cNvSpPr/>
              <p:nvPr/>
            </p:nvSpPr>
            <p:spPr>
              <a:xfrm flipH="1" rot="10800000">
                <a:off x="269540" y="6872029"/>
                <a:ext cx="84400" cy="49990"/>
              </a:xfrm>
              <a:custGeom>
                <a:rect b="b" l="l" r="r" t="t"/>
                <a:pathLst>
                  <a:path extrusionOk="0" h="39253" w="66273">
                    <a:moveTo>
                      <a:pt x="24465" y="34360"/>
                    </a:moveTo>
                    <a:lnTo>
                      <a:pt x="-1472" y="19370"/>
                    </a:lnTo>
                    <a:cubicBezTo>
                      <a:pt x="-2225" y="18939"/>
                      <a:pt x="-2646" y="18410"/>
                      <a:pt x="-2646" y="17921"/>
                    </a:cubicBezTo>
                    <a:cubicBezTo>
                      <a:pt x="-2646" y="17425"/>
                      <a:pt x="-2225" y="16903"/>
                      <a:pt x="-1472" y="16464"/>
                    </a:cubicBezTo>
                    <a:lnTo>
                      <a:pt x="24465" y="1474"/>
                    </a:lnTo>
                    <a:cubicBezTo>
                      <a:pt x="26359" y="390"/>
                      <a:pt x="29932" y="382"/>
                      <a:pt x="31834" y="1474"/>
                    </a:cubicBezTo>
                    <a:lnTo>
                      <a:pt x="57788" y="16464"/>
                    </a:lnTo>
                    <a:lnTo>
                      <a:pt x="58954" y="17921"/>
                    </a:lnTo>
                    <a:lnTo>
                      <a:pt x="57788" y="19370"/>
                    </a:lnTo>
                    <a:lnTo>
                      <a:pt x="31834" y="34360"/>
                    </a:lnTo>
                    <a:cubicBezTo>
                      <a:pt x="30891" y="34914"/>
                      <a:pt x="29543" y="35221"/>
                      <a:pt x="28154" y="35221"/>
                    </a:cubicBezTo>
                    <a:cubicBezTo>
                      <a:pt x="26756" y="35221"/>
                      <a:pt x="25416" y="34906"/>
                      <a:pt x="24465" y="34360"/>
                    </a:cubicBezTo>
                    <a:close/>
                    <a:moveTo>
                      <a:pt x="23299" y="-554"/>
                    </a:moveTo>
                    <a:lnTo>
                      <a:pt x="-2646" y="14436"/>
                    </a:lnTo>
                    <a:cubicBezTo>
                      <a:pt x="-4135" y="15306"/>
                      <a:pt x="-4987" y="16564"/>
                      <a:pt x="-4987" y="17921"/>
                    </a:cubicBezTo>
                    <a:cubicBezTo>
                      <a:pt x="-4987" y="19270"/>
                      <a:pt x="-4135" y="20537"/>
                      <a:pt x="-2646" y="21398"/>
                    </a:cubicBezTo>
                    <a:lnTo>
                      <a:pt x="23299" y="36388"/>
                    </a:lnTo>
                    <a:cubicBezTo>
                      <a:pt x="25937" y="37903"/>
                      <a:pt x="30387" y="37903"/>
                      <a:pt x="33000" y="36388"/>
                    </a:cubicBezTo>
                    <a:lnTo>
                      <a:pt x="58945" y="21398"/>
                    </a:lnTo>
                    <a:cubicBezTo>
                      <a:pt x="60442" y="20537"/>
                      <a:pt x="61286" y="19270"/>
                      <a:pt x="61286" y="17921"/>
                    </a:cubicBezTo>
                    <a:cubicBezTo>
                      <a:pt x="61286" y="16572"/>
                      <a:pt x="60442" y="15306"/>
                      <a:pt x="58945" y="14436"/>
                    </a:cubicBezTo>
                    <a:lnTo>
                      <a:pt x="33000" y="-554"/>
                    </a:lnTo>
                    <a:cubicBezTo>
                      <a:pt x="31685" y="-1307"/>
                      <a:pt x="29965" y="-1729"/>
                      <a:pt x="28154" y="-1729"/>
                    </a:cubicBezTo>
                    <a:cubicBezTo>
                      <a:pt x="26334" y="-1729"/>
                      <a:pt x="24614" y="-1307"/>
                      <a:pt x="23299" y="-554"/>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1366" name="Google Shape;1366;p21"/>
              <p:cNvSpPr/>
              <p:nvPr/>
            </p:nvSpPr>
            <p:spPr>
              <a:xfrm flipH="1" rot="10800000">
                <a:off x="218961" y="6842806"/>
                <a:ext cx="84420" cy="49981"/>
              </a:xfrm>
              <a:custGeom>
                <a:rect b="b" l="l" r="r" t="t"/>
                <a:pathLst>
                  <a:path extrusionOk="0" h="39246" w="66289">
                    <a:moveTo>
                      <a:pt x="24523" y="34329"/>
                    </a:moveTo>
                    <a:lnTo>
                      <a:pt x="-1422" y="19338"/>
                    </a:lnTo>
                    <a:cubicBezTo>
                      <a:pt x="-2175" y="18900"/>
                      <a:pt x="-2605" y="18370"/>
                      <a:pt x="-2605" y="17873"/>
                    </a:cubicBezTo>
                    <a:lnTo>
                      <a:pt x="-1430" y="16433"/>
                    </a:lnTo>
                    <a:lnTo>
                      <a:pt x="24523" y="1435"/>
                    </a:lnTo>
                    <a:cubicBezTo>
                      <a:pt x="26409" y="342"/>
                      <a:pt x="29990" y="342"/>
                      <a:pt x="31876" y="1435"/>
                    </a:cubicBezTo>
                    <a:lnTo>
                      <a:pt x="57829" y="16433"/>
                    </a:lnTo>
                    <a:lnTo>
                      <a:pt x="58995" y="17873"/>
                    </a:lnTo>
                    <a:lnTo>
                      <a:pt x="57829" y="19330"/>
                    </a:lnTo>
                    <a:lnTo>
                      <a:pt x="31884" y="34329"/>
                    </a:lnTo>
                    <a:cubicBezTo>
                      <a:pt x="30941" y="34866"/>
                      <a:pt x="29601" y="35173"/>
                      <a:pt x="28195" y="35173"/>
                    </a:cubicBezTo>
                    <a:cubicBezTo>
                      <a:pt x="26806" y="35173"/>
                      <a:pt x="25466" y="34866"/>
                      <a:pt x="24523" y="34329"/>
                    </a:cubicBezTo>
                    <a:close/>
                    <a:moveTo>
                      <a:pt x="23357" y="-593"/>
                    </a:moveTo>
                    <a:lnTo>
                      <a:pt x="-2597" y="14405"/>
                    </a:lnTo>
                    <a:cubicBezTo>
                      <a:pt x="-4085" y="15266"/>
                      <a:pt x="-4945" y="16524"/>
                      <a:pt x="-4945" y="17873"/>
                    </a:cubicBezTo>
                    <a:cubicBezTo>
                      <a:pt x="-4945" y="19231"/>
                      <a:pt x="-4085" y="20497"/>
                      <a:pt x="-2597" y="21358"/>
                    </a:cubicBezTo>
                    <a:lnTo>
                      <a:pt x="23357" y="36356"/>
                    </a:lnTo>
                    <a:cubicBezTo>
                      <a:pt x="25970" y="37863"/>
                      <a:pt x="30420" y="37863"/>
                      <a:pt x="33050" y="36356"/>
                    </a:cubicBezTo>
                    <a:lnTo>
                      <a:pt x="58995" y="21358"/>
                    </a:lnTo>
                    <a:cubicBezTo>
                      <a:pt x="60484" y="20497"/>
                      <a:pt x="61344" y="19231"/>
                      <a:pt x="61344" y="17873"/>
                    </a:cubicBezTo>
                    <a:cubicBezTo>
                      <a:pt x="61344" y="16524"/>
                      <a:pt x="60484" y="15266"/>
                      <a:pt x="58987" y="14405"/>
                    </a:cubicBezTo>
                    <a:lnTo>
                      <a:pt x="33050" y="-593"/>
                    </a:lnTo>
                    <a:cubicBezTo>
                      <a:pt x="31743" y="-1347"/>
                      <a:pt x="30023" y="-1761"/>
                      <a:pt x="28195" y="-1761"/>
                    </a:cubicBezTo>
                    <a:cubicBezTo>
                      <a:pt x="26376" y="-1761"/>
                      <a:pt x="24655" y="-1347"/>
                      <a:pt x="23357" y="-593"/>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1367" name="Google Shape;1367;p21"/>
              <p:cNvSpPr/>
              <p:nvPr/>
            </p:nvSpPr>
            <p:spPr>
              <a:xfrm flipH="1" rot="10800000">
                <a:off x="168392" y="6813589"/>
                <a:ext cx="84420" cy="49978"/>
              </a:xfrm>
              <a:custGeom>
                <a:rect b="b" l="l" r="r" t="t"/>
                <a:pathLst>
                  <a:path extrusionOk="0" h="39244" w="66289">
                    <a:moveTo>
                      <a:pt x="24565" y="34289"/>
                    </a:moveTo>
                    <a:lnTo>
                      <a:pt x="-1389" y="19299"/>
                    </a:lnTo>
                    <a:lnTo>
                      <a:pt x="-2564" y="17850"/>
                    </a:lnTo>
                    <a:lnTo>
                      <a:pt x="-1389" y="16393"/>
                    </a:lnTo>
                    <a:lnTo>
                      <a:pt x="24565" y="1403"/>
                    </a:lnTo>
                    <a:cubicBezTo>
                      <a:pt x="26442" y="310"/>
                      <a:pt x="30023" y="310"/>
                      <a:pt x="31909" y="1403"/>
                    </a:cubicBezTo>
                    <a:lnTo>
                      <a:pt x="57862" y="16393"/>
                    </a:lnTo>
                    <a:cubicBezTo>
                      <a:pt x="58615" y="16832"/>
                      <a:pt x="59045" y="17362"/>
                      <a:pt x="59045" y="17850"/>
                    </a:cubicBezTo>
                    <a:cubicBezTo>
                      <a:pt x="59045" y="18338"/>
                      <a:pt x="58615" y="18868"/>
                      <a:pt x="57862" y="19299"/>
                    </a:cubicBezTo>
                    <a:lnTo>
                      <a:pt x="31909" y="34289"/>
                    </a:lnTo>
                    <a:cubicBezTo>
                      <a:pt x="30966" y="34843"/>
                      <a:pt x="29634" y="35150"/>
                      <a:pt x="28237" y="35150"/>
                    </a:cubicBezTo>
                    <a:cubicBezTo>
                      <a:pt x="26847" y="35150"/>
                      <a:pt x="25507" y="34843"/>
                      <a:pt x="24565" y="34289"/>
                    </a:cubicBezTo>
                    <a:close/>
                    <a:moveTo>
                      <a:pt x="23398" y="-633"/>
                    </a:moveTo>
                    <a:lnTo>
                      <a:pt x="-2564" y="14374"/>
                    </a:lnTo>
                    <a:cubicBezTo>
                      <a:pt x="-4044" y="15234"/>
                      <a:pt x="-4904" y="16509"/>
                      <a:pt x="-4904" y="17858"/>
                    </a:cubicBezTo>
                    <a:cubicBezTo>
                      <a:pt x="-4896" y="19199"/>
                      <a:pt x="-4044" y="20466"/>
                      <a:pt x="-2564" y="21327"/>
                    </a:cubicBezTo>
                    <a:lnTo>
                      <a:pt x="23398" y="36317"/>
                    </a:lnTo>
                    <a:cubicBezTo>
                      <a:pt x="26012" y="37832"/>
                      <a:pt x="30478" y="37832"/>
                      <a:pt x="33083" y="36317"/>
                    </a:cubicBezTo>
                    <a:lnTo>
                      <a:pt x="59037" y="21327"/>
                    </a:lnTo>
                    <a:cubicBezTo>
                      <a:pt x="60517" y="20466"/>
                      <a:pt x="61377" y="19199"/>
                      <a:pt x="61386" y="17858"/>
                    </a:cubicBezTo>
                    <a:cubicBezTo>
                      <a:pt x="61386" y="16509"/>
                      <a:pt x="60526" y="15234"/>
                      <a:pt x="59037" y="14365"/>
                    </a:cubicBezTo>
                    <a:lnTo>
                      <a:pt x="33083" y="-633"/>
                    </a:lnTo>
                    <a:cubicBezTo>
                      <a:pt x="31776" y="-1378"/>
                      <a:pt x="30056" y="-1792"/>
                      <a:pt x="28237" y="-1792"/>
                    </a:cubicBezTo>
                    <a:cubicBezTo>
                      <a:pt x="26417" y="-1792"/>
                      <a:pt x="24697" y="-1378"/>
                      <a:pt x="23398" y="-633"/>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1368" name="Google Shape;1368;p21"/>
              <p:cNvSpPr/>
              <p:nvPr/>
            </p:nvSpPr>
            <p:spPr>
              <a:xfrm flipH="1" rot="10800000">
                <a:off x="117823" y="6784365"/>
                <a:ext cx="84410" cy="49981"/>
              </a:xfrm>
              <a:custGeom>
                <a:rect b="b" l="l" r="r" t="t"/>
                <a:pathLst>
                  <a:path extrusionOk="0" h="39246" w="66281">
                    <a:moveTo>
                      <a:pt x="24606" y="34266"/>
                    </a:moveTo>
                    <a:lnTo>
                      <a:pt x="-1355" y="19259"/>
                    </a:lnTo>
                    <a:lnTo>
                      <a:pt x="-2522" y="17819"/>
                    </a:lnTo>
                    <a:cubicBezTo>
                      <a:pt x="-2522" y="17330"/>
                      <a:pt x="-2100" y="16800"/>
                      <a:pt x="-1347" y="16378"/>
                    </a:cubicBezTo>
                    <a:lnTo>
                      <a:pt x="24598" y="1371"/>
                    </a:lnTo>
                    <a:cubicBezTo>
                      <a:pt x="26484" y="287"/>
                      <a:pt x="30065" y="279"/>
                      <a:pt x="31951" y="1371"/>
                    </a:cubicBezTo>
                    <a:lnTo>
                      <a:pt x="57896" y="16378"/>
                    </a:lnTo>
                    <a:cubicBezTo>
                      <a:pt x="58649" y="16800"/>
                      <a:pt x="59079" y="17330"/>
                      <a:pt x="59079" y="17819"/>
                    </a:cubicBezTo>
                    <a:cubicBezTo>
                      <a:pt x="59079" y="18307"/>
                      <a:pt x="58649" y="18828"/>
                      <a:pt x="57896" y="19259"/>
                    </a:cubicBezTo>
                    <a:lnTo>
                      <a:pt x="31959" y="34266"/>
                    </a:lnTo>
                    <a:cubicBezTo>
                      <a:pt x="31008" y="34812"/>
                      <a:pt x="29668" y="35118"/>
                      <a:pt x="28278" y="35118"/>
                    </a:cubicBezTo>
                    <a:cubicBezTo>
                      <a:pt x="26889" y="35118"/>
                      <a:pt x="25549" y="34812"/>
                      <a:pt x="24606" y="34266"/>
                    </a:cubicBezTo>
                    <a:close/>
                    <a:moveTo>
                      <a:pt x="23424" y="-656"/>
                    </a:moveTo>
                    <a:lnTo>
                      <a:pt x="-2513" y="14334"/>
                    </a:lnTo>
                    <a:cubicBezTo>
                      <a:pt x="-4010" y="15203"/>
                      <a:pt x="-4870" y="16478"/>
                      <a:pt x="-4862" y="17827"/>
                    </a:cubicBezTo>
                    <a:cubicBezTo>
                      <a:pt x="-4862" y="19168"/>
                      <a:pt x="-4002" y="20442"/>
                      <a:pt x="-2513" y="21287"/>
                    </a:cubicBezTo>
                    <a:lnTo>
                      <a:pt x="23432" y="36293"/>
                    </a:lnTo>
                    <a:cubicBezTo>
                      <a:pt x="26062" y="37800"/>
                      <a:pt x="30520" y="37800"/>
                      <a:pt x="33125" y="36293"/>
                    </a:cubicBezTo>
                    <a:lnTo>
                      <a:pt x="59070" y="21287"/>
                    </a:lnTo>
                    <a:cubicBezTo>
                      <a:pt x="60559" y="20442"/>
                      <a:pt x="61411" y="19168"/>
                      <a:pt x="61419" y="17827"/>
                    </a:cubicBezTo>
                    <a:cubicBezTo>
                      <a:pt x="61419" y="16478"/>
                      <a:pt x="60567" y="15203"/>
                      <a:pt x="59070" y="14334"/>
                    </a:cubicBezTo>
                    <a:lnTo>
                      <a:pt x="33117" y="-656"/>
                    </a:lnTo>
                    <a:cubicBezTo>
                      <a:pt x="31818" y="-1410"/>
                      <a:pt x="30098" y="-1823"/>
                      <a:pt x="28278" y="-1823"/>
                    </a:cubicBezTo>
                    <a:cubicBezTo>
                      <a:pt x="26467" y="-1823"/>
                      <a:pt x="24747" y="-1410"/>
                      <a:pt x="23424" y="-656"/>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1369" name="Google Shape;1369;p21"/>
              <p:cNvSpPr/>
              <p:nvPr/>
            </p:nvSpPr>
            <p:spPr>
              <a:xfrm flipH="1" rot="10800000">
                <a:off x="67255" y="6755151"/>
                <a:ext cx="84410" cy="49974"/>
              </a:xfrm>
              <a:custGeom>
                <a:rect b="b" l="l" r="r" t="t"/>
                <a:pathLst>
                  <a:path extrusionOk="0" h="39241" w="66281">
                    <a:moveTo>
                      <a:pt x="24639" y="34226"/>
                    </a:moveTo>
                    <a:lnTo>
                      <a:pt x="-1314" y="19252"/>
                    </a:lnTo>
                    <a:lnTo>
                      <a:pt x="-2488" y="17787"/>
                    </a:lnTo>
                    <a:lnTo>
                      <a:pt x="-1314" y="16339"/>
                    </a:lnTo>
                    <a:lnTo>
                      <a:pt x="24639" y="1348"/>
                    </a:lnTo>
                    <a:cubicBezTo>
                      <a:pt x="26533" y="248"/>
                      <a:pt x="30107" y="256"/>
                      <a:pt x="32001" y="1348"/>
                    </a:cubicBezTo>
                    <a:lnTo>
                      <a:pt x="57954" y="16339"/>
                    </a:lnTo>
                    <a:lnTo>
                      <a:pt x="59120" y="17787"/>
                    </a:lnTo>
                    <a:lnTo>
                      <a:pt x="57954" y="19244"/>
                    </a:lnTo>
                    <a:lnTo>
                      <a:pt x="32001" y="34226"/>
                    </a:lnTo>
                    <a:cubicBezTo>
                      <a:pt x="31058" y="34781"/>
                      <a:pt x="29710" y="35087"/>
                      <a:pt x="28320" y="35087"/>
                    </a:cubicBezTo>
                    <a:cubicBezTo>
                      <a:pt x="26922" y="35087"/>
                      <a:pt x="25582" y="34781"/>
                      <a:pt x="24639" y="34226"/>
                    </a:cubicBezTo>
                    <a:close/>
                    <a:moveTo>
                      <a:pt x="23473" y="-688"/>
                    </a:moveTo>
                    <a:lnTo>
                      <a:pt x="-2472" y="14311"/>
                    </a:lnTo>
                    <a:cubicBezTo>
                      <a:pt x="-3969" y="15163"/>
                      <a:pt x="-4821" y="16438"/>
                      <a:pt x="-4821" y="17787"/>
                    </a:cubicBezTo>
                    <a:cubicBezTo>
                      <a:pt x="-4821" y="19136"/>
                      <a:pt x="-3977" y="20403"/>
                      <a:pt x="-2472" y="21272"/>
                    </a:cubicBezTo>
                    <a:lnTo>
                      <a:pt x="23473" y="36254"/>
                    </a:lnTo>
                    <a:cubicBezTo>
                      <a:pt x="26087" y="37769"/>
                      <a:pt x="30561" y="37760"/>
                      <a:pt x="33158" y="36254"/>
                    </a:cubicBezTo>
                    <a:lnTo>
                      <a:pt x="59120" y="21272"/>
                    </a:lnTo>
                    <a:cubicBezTo>
                      <a:pt x="60609" y="20403"/>
                      <a:pt x="61461" y="19136"/>
                      <a:pt x="61461" y="17787"/>
                    </a:cubicBezTo>
                    <a:cubicBezTo>
                      <a:pt x="61452" y="16438"/>
                      <a:pt x="60600" y="15163"/>
                      <a:pt x="59112" y="14311"/>
                    </a:cubicBezTo>
                    <a:lnTo>
                      <a:pt x="33158" y="-688"/>
                    </a:lnTo>
                    <a:cubicBezTo>
                      <a:pt x="31860" y="-1433"/>
                      <a:pt x="30131" y="-1855"/>
                      <a:pt x="28320" y="-1855"/>
                    </a:cubicBezTo>
                    <a:cubicBezTo>
                      <a:pt x="26500" y="-1855"/>
                      <a:pt x="24780" y="-1433"/>
                      <a:pt x="23473" y="-688"/>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1370" name="Google Shape;1370;p21"/>
              <p:cNvSpPr/>
              <p:nvPr/>
            </p:nvSpPr>
            <p:spPr>
              <a:xfrm flipH="1" rot="10800000">
                <a:off x="16676" y="6725927"/>
                <a:ext cx="84420" cy="49977"/>
              </a:xfrm>
              <a:custGeom>
                <a:rect b="b" l="l" r="r" t="t"/>
                <a:pathLst>
                  <a:path extrusionOk="0" h="39243" w="66289">
                    <a:moveTo>
                      <a:pt x="24689" y="34194"/>
                    </a:moveTo>
                    <a:lnTo>
                      <a:pt x="-1256" y="19204"/>
                    </a:lnTo>
                    <a:cubicBezTo>
                      <a:pt x="-2009" y="18774"/>
                      <a:pt x="-2439" y="18252"/>
                      <a:pt x="-2439" y="17756"/>
                    </a:cubicBezTo>
                    <a:cubicBezTo>
                      <a:pt x="-2439" y="17267"/>
                      <a:pt x="-2009" y="16738"/>
                      <a:pt x="-1256" y="16307"/>
                    </a:cubicBezTo>
                    <a:lnTo>
                      <a:pt x="24689" y="1309"/>
                    </a:lnTo>
                    <a:cubicBezTo>
                      <a:pt x="26575" y="216"/>
                      <a:pt x="30148" y="208"/>
                      <a:pt x="32042" y="1309"/>
                    </a:cubicBezTo>
                    <a:lnTo>
                      <a:pt x="57996" y="16307"/>
                    </a:lnTo>
                    <a:cubicBezTo>
                      <a:pt x="58748" y="16738"/>
                      <a:pt x="59170" y="17267"/>
                      <a:pt x="59170" y="17756"/>
                    </a:cubicBezTo>
                    <a:cubicBezTo>
                      <a:pt x="59161" y="18252"/>
                      <a:pt x="58748" y="18774"/>
                      <a:pt x="57996" y="19204"/>
                    </a:cubicBezTo>
                    <a:lnTo>
                      <a:pt x="32042" y="34194"/>
                    </a:lnTo>
                    <a:cubicBezTo>
                      <a:pt x="31099" y="34741"/>
                      <a:pt x="29759" y="35055"/>
                      <a:pt x="28370" y="35055"/>
                    </a:cubicBezTo>
                    <a:cubicBezTo>
                      <a:pt x="26980" y="35055"/>
                      <a:pt x="25640" y="34741"/>
                      <a:pt x="24689" y="34194"/>
                    </a:cubicBezTo>
                    <a:close/>
                    <a:moveTo>
                      <a:pt x="23523" y="-719"/>
                    </a:moveTo>
                    <a:lnTo>
                      <a:pt x="-2430" y="14271"/>
                    </a:lnTo>
                    <a:cubicBezTo>
                      <a:pt x="-3927" y="15140"/>
                      <a:pt x="-4779" y="16406"/>
                      <a:pt x="-4779" y="17756"/>
                    </a:cubicBezTo>
                    <a:cubicBezTo>
                      <a:pt x="-4779" y="19105"/>
                      <a:pt x="-3919" y="20380"/>
                      <a:pt x="-2430" y="21232"/>
                    </a:cubicBezTo>
                    <a:lnTo>
                      <a:pt x="23523" y="36231"/>
                    </a:lnTo>
                    <a:cubicBezTo>
                      <a:pt x="26137" y="37729"/>
                      <a:pt x="30595" y="37737"/>
                      <a:pt x="33217" y="36231"/>
                    </a:cubicBezTo>
                    <a:lnTo>
                      <a:pt x="59161" y="21232"/>
                    </a:lnTo>
                    <a:cubicBezTo>
                      <a:pt x="60650" y="20380"/>
                      <a:pt x="61511" y="19105"/>
                      <a:pt x="61511" y="17756"/>
                    </a:cubicBezTo>
                    <a:cubicBezTo>
                      <a:pt x="61511" y="16406"/>
                      <a:pt x="60650" y="15140"/>
                      <a:pt x="59161" y="14271"/>
                    </a:cubicBezTo>
                    <a:lnTo>
                      <a:pt x="33217" y="-719"/>
                    </a:lnTo>
                    <a:cubicBezTo>
                      <a:pt x="31901" y="-1472"/>
                      <a:pt x="30181" y="-1886"/>
                      <a:pt x="28370" y="-1886"/>
                    </a:cubicBezTo>
                    <a:cubicBezTo>
                      <a:pt x="26550" y="-1886"/>
                      <a:pt x="24830" y="-1472"/>
                      <a:pt x="23523" y="-719"/>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1371" name="Google Shape;1371;p21"/>
              <p:cNvSpPr/>
              <p:nvPr/>
            </p:nvSpPr>
            <p:spPr>
              <a:xfrm flipH="1" rot="10800000">
                <a:off x="-33893" y="6696704"/>
                <a:ext cx="84410" cy="49970"/>
              </a:xfrm>
              <a:custGeom>
                <a:rect b="b" l="l" r="r" t="t"/>
                <a:pathLst>
                  <a:path extrusionOk="0" h="39238" w="66281">
                    <a:moveTo>
                      <a:pt x="24731" y="34163"/>
                    </a:moveTo>
                    <a:lnTo>
                      <a:pt x="-1222" y="19173"/>
                    </a:lnTo>
                    <a:lnTo>
                      <a:pt x="-2397" y="17716"/>
                    </a:lnTo>
                    <a:lnTo>
                      <a:pt x="-1222" y="16276"/>
                    </a:lnTo>
                    <a:lnTo>
                      <a:pt x="24723" y="1277"/>
                    </a:lnTo>
                    <a:cubicBezTo>
                      <a:pt x="26625" y="185"/>
                      <a:pt x="30190" y="176"/>
                      <a:pt x="32076" y="1277"/>
                    </a:cubicBezTo>
                    <a:lnTo>
                      <a:pt x="58029" y="16276"/>
                    </a:lnTo>
                    <a:cubicBezTo>
                      <a:pt x="58782" y="16706"/>
                      <a:pt x="59212" y="17228"/>
                      <a:pt x="59212" y="17716"/>
                    </a:cubicBezTo>
                    <a:cubicBezTo>
                      <a:pt x="59212" y="18204"/>
                      <a:pt x="58782" y="18734"/>
                      <a:pt x="58029" y="19173"/>
                    </a:cubicBezTo>
                    <a:lnTo>
                      <a:pt x="32076" y="34163"/>
                    </a:lnTo>
                    <a:cubicBezTo>
                      <a:pt x="31133" y="34709"/>
                      <a:pt x="29801" y="35024"/>
                      <a:pt x="28403" y="35024"/>
                    </a:cubicBezTo>
                    <a:cubicBezTo>
                      <a:pt x="27014" y="35024"/>
                      <a:pt x="25674" y="34709"/>
                      <a:pt x="24731" y="34163"/>
                    </a:cubicBezTo>
                    <a:close/>
                    <a:moveTo>
                      <a:pt x="23557" y="-751"/>
                    </a:moveTo>
                    <a:lnTo>
                      <a:pt x="-2397" y="14240"/>
                    </a:lnTo>
                    <a:cubicBezTo>
                      <a:pt x="-3877" y="15100"/>
                      <a:pt x="-4737" y="16367"/>
                      <a:pt x="-4737" y="17716"/>
                    </a:cubicBezTo>
                    <a:cubicBezTo>
                      <a:pt x="-4737" y="19065"/>
                      <a:pt x="-3877" y="20332"/>
                      <a:pt x="-2397" y="21201"/>
                    </a:cubicBezTo>
                    <a:lnTo>
                      <a:pt x="23557" y="36191"/>
                    </a:lnTo>
                    <a:cubicBezTo>
                      <a:pt x="26170" y="37697"/>
                      <a:pt x="30636" y="37697"/>
                      <a:pt x="33250" y="36191"/>
                    </a:cubicBezTo>
                    <a:lnTo>
                      <a:pt x="59203" y="21201"/>
                    </a:lnTo>
                    <a:cubicBezTo>
                      <a:pt x="60692" y="20332"/>
                      <a:pt x="61552" y="19065"/>
                      <a:pt x="61544" y="17716"/>
                    </a:cubicBezTo>
                    <a:cubicBezTo>
                      <a:pt x="61544" y="16367"/>
                      <a:pt x="60692" y="15100"/>
                      <a:pt x="59203" y="14240"/>
                    </a:cubicBezTo>
                    <a:lnTo>
                      <a:pt x="33258" y="-742"/>
                    </a:lnTo>
                    <a:cubicBezTo>
                      <a:pt x="31951" y="-1504"/>
                      <a:pt x="30223" y="-1918"/>
                      <a:pt x="28403" y="-1918"/>
                    </a:cubicBezTo>
                    <a:cubicBezTo>
                      <a:pt x="26584" y="-1918"/>
                      <a:pt x="24863" y="-1504"/>
                      <a:pt x="23557" y="-751"/>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1372" name="Google Shape;1372;p21"/>
              <p:cNvSpPr/>
              <p:nvPr/>
            </p:nvSpPr>
            <p:spPr>
              <a:xfrm flipH="1" rot="10800000">
                <a:off x="-84462" y="6667485"/>
                <a:ext cx="84410" cy="49978"/>
              </a:xfrm>
              <a:custGeom>
                <a:rect b="b" l="l" r="r" t="t"/>
                <a:pathLst>
                  <a:path extrusionOk="0" h="39244" w="66281">
                    <a:moveTo>
                      <a:pt x="24773" y="34132"/>
                    </a:moveTo>
                    <a:lnTo>
                      <a:pt x="-1181" y="19141"/>
                    </a:lnTo>
                    <a:cubicBezTo>
                      <a:pt x="-1934" y="18703"/>
                      <a:pt x="-2356" y="18181"/>
                      <a:pt x="-2347" y="17693"/>
                    </a:cubicBezTo>
                    <a:cubicBezTo>
                      <a:pt x="-2347" y="17204"/>
                      <a:pt x="-1934" y="16683"/>
                      <a:pt x="-1181" y="16253"/>
                    </a:cubicBezTo>
                    <a:lnTo>
                      <a:pt x="24773" y="1254"/>
                    </a:lnTo>
                    <a:cubicBezTo>
                      <a:pt x="26650" y="153"/>
                      <a:pt x="30231" y="153"/>
                      <a:pt x="32125" y="1254"/>
                    </a:cubicBezTo>
                    <a:lnTo>
                      <a:pt x="58070" y="16253"/>
                    </a:lnTo>
                    <a:lnTo>
                      <a:pt x="59245" y="17693"/>
                    </a:lnTo>
                    <a:cubicBezTo>
                      <a:pt x="59245" y="18181"/>
                      <a:pt x="58815" y="18703"/>
                      <a:pt x="58062" y="19141"/>
                    </a:cubicBezTo>
                    <a:lnTo>
                      <a:pt x="32125" y="34132"/>
                    </a:lnTo>
                    <a:cubicBezTo>
                      <a:pt x="31174" y="34678"/>
                      <a:pt x="29834" y="34993"/>
                      <a:pt x="28437" y="34993"/>
                    </a:cubicBezTo>
                    <a:cubicBezTo>
                      <a:pt x="27047" y="34993"/>
                      <a:pt x="25716" y="34678"/>
                      <a:pt x="24773" y="34132"/>
                    </a:cubicBezTo>
                    <a:close/>
                    <a:moveTo>
                      <a:pt x="23598" y="-774"/>
                    </a:moveTo>
                    <a:lnTo>
                      <a:pt x="-2339" y="14225"/>
                    </a:lnTo>
                    <a:cubicBezTo>
                      <a:pt x="-3836" y="15077"/>
                      <a:pt x="-4696" y="16344"/>
                      <a:pt x="-4696" y="17693"/>
                    </a:cubicBezTo>
                    <a:cubicBezTo>
                      <a:pt x="-4696" y="19042"/>
                      <a:pt x="-3836" y="20308"/>
                      <a:pt x="-2347" y="21169"/>
                    </a:cubicBezTo>
                    <a:lnTo>
                      <a:pt x="23598" y="36160"/>
                    </a:lnTo>
                    <a:cubicBezTo>
                      <a:pt x="26212" y="37674"/>
                      <a:pt x="30678" y="37674"/>
                      <a:pt x="33291" y="36160"/>
                    </a:cubicBezTo>
                    <a:lnTo>
                      <a:pt x="59237" y="21169"/>
                    </a:lnTo>
                    <a:cubicBezTo>
                      <a:pt x="60734" y="20308"/>
                      <a:pt x="61585" y="19042"/>
                      <a:pt x="61585" y="17693"/>
                    </a:cubicBezTo>
                    <a:cubicBezTo>
                      <a:pt x="61585" y="16344"/>
                      <a:pt x="60734" y="15077"/>
                      <a:pt x="59237" y="14225"/>
                    </a:cubicBezTo>
                    <a:lnTo>
                      <a:pt x="33291" y="-774"/>
                    </a:lnTo>
                    <a:cubicBezTo>
                      <a:pt x="31984" y="-1527"/>
                      <a:pt x="30256" y="-1949"/>
                      <a:pt x="28437" y="-1949"/>
                    </a:cubicBezTo>
                    <a:cubicBezTo>
                      <a:pt x="26625" y="-1949"/>
                      <a:pt x="24905" y="-1527"/>
                      <a:pt x="23598" y="-774"/>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1373" name="Google Shape;1373;p21"/>
              <p:cNvSpPr/>
              <p:nvPr/>
            </p:nvSpPr>
            <p:spPr>
              <a:xfrm flipH="1" rot="10800000">
                <a:off x="-135041" y="6638261"/>
                <a:ext cx="84410" cy="49972"/>
              </a:xfrm>
              <a:custGeom>
                <a:rect b="b" l="l" r="r" t="t"/>
                <a:pathLst>
                  <a:path extrusionOk="0" h="39239" w="66281">
                    <a:moveTo>
                      <a:pt x="24814" y="34100"/>
                    </a:moveTo>
                    <a:lnTo>
                      <a:pt x="-1139" y="19110"/>
                    </a:lnTo>
                    <a:cubicBezTo>
                      <a:pt x="-1884" y="18671"/>
                      <a:pt x="-2314" y="18142"/>
                      <a:pt x="-2314" y="17653"/>
                    </a:cubicBezTo>
                    <a:cubicBezTo>
                      <a:pt x="-2314" y="17165"/>
                      <a:pt x="-1884" y="16643"/>
                      <a:pt x="-1139" y="16213"/>
                    </a:cubicBezTo>
                    <a:lnTo>
                      <a:pt x="24806" y="1206"/>
                    </a:lnTo>
                    <a:cubicBezTo>
                      <a:pt x="26708" y="138"/>
                      <a:pt x="30273" y="130"/>
                      <a:pt x="32175" y="1206"/>
                    </a:cubicBezTo>
                    <a:lnTo>
                      <a:pt x="58112" y="16213"/>
                    </a:lnTo>
                    <a:lnTo>
                      <a:pt x="59287" y="17653"/>
                    </a:lnTo>
                    <a:lnTo>
                      <a:pt x="58112" y="19110"/>
                    </a:lnTo>
                    <a:lnTo>
                      <a:pt x="32175" y="34100"/>
                    </a:lnTo>
                    <a:cubicBezTo>
                      <a:pt x="31224" y="34638"/>
                      <a:pt x="29876" y="34961"/>
                      <a:pt x="28486" y="34961"/>
                    </a:cubicBezTo>
                    <a:cubicBezTo>
                      <a:pt x="27097" y="34961"/>
                      <a:pt x="25757" y="34638"/>
                      <a:pt x="24814" y="34100"/>
                    </a:cubicBezTo>
                    <a:close/>
                    <a:moveTo>
                      <a:pt x="23648" y="-822"/>
                    </a:moveTo>
                    <a:lnTo>
                      <a:pt x="-2305" y="14185"/>
                    </a:lnTo>
                    <a:cubicBezTo>
                      <a:pt x="-3819" y="15054"/>
                      <a:pt x="-4646" y="16288"/>
                      <a:pt x="-4654" y="17653"/>
                    </a:cubicBezTo>
                    <a:cubicBezTo>
                      <a:pt x="-4654" y="19019"/>
                      <a:pt x="-3827" y="20252"/>
                      <a:pt x="-2305" y="21130"/>
                    </a:cubicBezTo>
                    <a:lnTo>
                      <a:pt x="23648" y="36120"/>
                    </a:lnTo>
                    <a:cubicBezTo>
                      <a:pt x="26253" y="37635"/>
                      <a:pt x="30711" y="37643"/>
                      <a:pt x="33341" y="36120"/>
                    </a:cubicBezTo>
                    <a:lnTo>
                      <a:pt x="59287" y="21130"/>
                    </a:lnTo>
                    <a:cubicBezTo>
                      <a:pt x="60800" y="20252"/>
                      <a:pt x="61627" y="19019"/>
                      <a:pt x="61627" y="17653"/>
                    </a:cubicBezTo>
                    <a:cubicBezTo>
                      <a:pt x="61619" y="16288"/>
                      <a:pt x="60800" y="15054"/>
                      <a:pt x="59287" y="14185"/>
                    </a:cubicBezTo>
                    <a:lnTo>
                      <a:pt x="33333" y="-822"/>
                    </a:lnTo>
                    <a:cubicBezTo>
                      <a:pt x="32026" y="-1575"/>
                      <a:pt x="30306" y="-1981"/>
                      <a:pt x="28486" y="-1981"/>
                    </a:cubicBezTo>
                    <a:cubicBezTo>
                      <a:pt x="26675" y="-1981"/>
                      <a:pt x="24963" y="-1575"/>
                      <a:pt x="23648" y="-822"/>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1374" name="Google Shape;1374;p21"/>
              <p:cNvSpPr/>
              <p:nvPr/>
            </p:nvSpPr>
            <p:spPr>
              <a:xfrm flipH="1" rot="10800000">
                <a:off x="-185599" y="6609033"/>
                <a:ext cx="84400" cy="49990"/>
              </a:xfrm>
              <a:custGeom>
                <a:rect b="b" l="l" r="r" t="t"/>
                <a:pathLst>
                  <a:path extrusionOk="0" h="39253" w="66273">
                    <a:moveTo>
                      <a:pt x="24847" y="34086"/>
                    </a:moveTo>
                    <a:lnTo>
                      <a:pt x="-1106" y="19087"/>
                    </a:lnTo>
                    <a:lnTo>
                      <a:pt x="-2272" y="17638"/>
                    </a:lnTo>
                    <a:lnTo>
                      <a:pt x="-1106" y="16182"/>
                    </a:lnTo>
                    <a:lnTo>
                      <a:pt x="24847" y="1191"/>
                    </a:lnTo>
                    <a:cubicBezTo>
                      <a:pt x="26733" y="99"/>
                      <a:pt x="30306" y="99"/>
                      <a:pt x="32200" y="1191"/>
                    </a:cubicBezTo>
                    <a:lnTo>
                      <a:pt x="58145" y="16190"/>
                    </a:lnTo>
                    <a:cubicBezTo>
                      <a:pt x="58898" y="16620"/>
                      <a:pt x="59312" y="17150"/>
                      <a:pt x="59312" y="17638"/>
                    </a:cubicBezTo>
                    <a:cubicBezTo>
                      <a:pt x="59312" y="18127"/>
                      <a:pt x="58898" y="18648"/>
                      <a:pt x="58145" y="19087"/>
                    </a:cubicBezTo>
                    <a:lnTo>
                      <a:pt x="32200" y="34086"/>
                    </a:lnTo>
                    <a:cubicBezTo>
                      <a:pt x="31257" y="34623"/>
                      <a:pt x="29918" y="34938"/>
                      <a:pt x="28528" y="34938"/>
                    </a:cubicBezTo>
                    <a:cubicBezTo>
                      <a:pt x="27130" y="34938"/>
                      <a:pt x="25790" y="34623"/>
                      <a:pt x="24847" y="34086"/>
                    </a:cubicBezTo>
                    <a:close/>
                    <a:moveTo>
                      <a:pt x="23681" y="-836"/>
                    </a:moveTo>
                    <a:lnTo>
                      <a:pt x="-2272" y="14162"/>
                    </a:lnTo>
                    <a:cubicBezTo>
                      <a:pt x="-3761" y="15023"/>
                      <a:pt x="-4613" y="16289"/>
                      <a:pt x="-4613" y="17638"/>
                    </a:cubicBezTo>
                    <a:cubicBezTo>
                      <a:pt x="-4613" y="18988"/>
                      <a:pt x="-3761" y="20254"/>
                      <a:pt x="-2272" y="21107"/>
                    </a:cubicBezTo>
                    <a:lnTo>
                      <a:pt x="23681" y="36105"/>
                    </a:lnTo>
                    <a:cubicBezTo>
                      <a:pt x="26295" y="37620"/>
                      <a:pt x="30753" y="37620"/>
                      <a:pt x="33375" y="36105"/>
                    </a:cubicBezTo>
                    <a:lnTo>
                      <a:pt x="59312" y="21115"/>
                    </a:lnTo>
                    <a:cubicBezTo>
                      <a:pt x="60800" y="20254"/>
                      <a:pt x="61661" y="18988"/>
                      <a:pt x="61661" y="17638"/>
                    </a:cubicBezTo>
                    <a:cubicBezTo>
                      <a:pt x="61661" y="16289"/>
                      <a:pt x="60800" y="15023"/>
                      <a:pt x="59312" y="14162"/>
                    </a:cubicBezTo>
                    <a:lnTo>
                      <a:pt x="33375" y="-836"/>
                    </a:lnTo>
                    <a:cubicBezTo>
                      <a:pt x="32060" y="-1590"/>
                      <a:pt x="30339" y="-2012"/>
                      <a:pt x="28528" y="-2012"/>
                    </a:cubicBezTo>
                    <a:cubicBezTo>
                      <a:pt x="26700" y="-2012"/>
                      <a:pt x="24988" y="-1590"/>
                      <a:pt x="23681" y="-836"/>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1375" name="Google Shape;1375;p21"/>
              <p:cNvSpPr/>
              <p:nvPr/>
            </p:nvSpPr>
            <p:spPr>
              <a:xfrm flipH="1" rot="10800000">
                <a:off x="469665" y="6940495"/>
                <a:ext cx="67632" cy="40292"/>
              </a:xfrm>
              <a:custGeom>
                <a:rect b="b" l="l" r="r" t="t"/>
                <a:pathLst>
                  <a:path extrusionOk="0" h="31638" w="53106">
                    <a:moveTo>
                      <a:pt x="9900" y="26805"/>
                    </a:moveTo>
                    <a:lnTo>
                      <a:pt x="-1630" y="20150"/>
                    </a:lnTo>
                    <a:lnTo>
                      <a:pt x="-2813" y="18701"/>
                    </a:lnTo>
                    <a:lnTo>
                      <a:pt x="-1638" y="17245"/>
                    </a:lnTo>
                    <a:lnTo>
                      <a:pt x="25573" y="1534"/>
                    </a:lnTo>
                    <a:cubicBezTo>
                      <a:pt x="27450" y="433"/>
                      <a:pt x="31023" y="433"/>
                      <a:pt x="32909" y="1534"/>
                    </a:cubicBezTo>
                    <a:lnTo>
                      <a:pt x="44446" y="8198"/>
                    </a:lnTo>
                    <a:cubicBezTo>
                      <a:pt x="45199" y="8628"/>
                      <a:pt x="45613" y="9158"/>
                      <a:pt x="45613" y="9646"/>
                    </a:cubicBezTo>
                    <a:cubicBezTo>
                      <a:pt x="45613" y="10143"/>
                      <a:pt x="45199" y="10673"/>
                      <a:pt x="44446" y="11103"/>
                    </a:cubicBezTo>
                    <a:lnTo>
                      <a:pt x="17244" y="26813"/>
                    </a:lnTo>
                    <a:cubicBezTo>
                      <a:pt x="16309" y="27360"/>
                      <a:pt x="14969" y="27674"/>
                      <a:pt x="13572" y="27674"/>
                    </a:cubicBezTo>
                    <a:cubicBezTo>
                      <a:pt x="12183" y="27674"/>
                      <a:pt x="10843" y="27360"/>
                      <a:pt x="9900" y="26805"/>
                    </a:cubicBezTo>
                    <a:close/>
                    <a:moveTo>
                      <a:pt x="24390" y="-494"/>
                    </a:moveTo>
                    <a:lnTo>
                      <a:pt x="-2821" y="15225"/>
                    </a:lnTo>
                    <a:cubicBezTo>
                      <a:pt x="-4310" y="16086"/>
                      <a:pt x="-5153" y="17360"/>
                      <a:pt x="-5145" y="18710"/>
                    </a:cubicBezTo>
                    <a:cubicBezTo>
                      <a:pt x="-5145" y="20051"/>
                      <a:pt x="-4293" y="21317"/>
                      <a:pt x="-2804" y="22178"/>
                    </a:cubicBezTo>
                    <a:lnTo>
                      <a:pt x="8725" y="28825"/>
                    </a:lnTo>
                    <a:cubicBezTo>
                      <a:pt x="11355" y="30364"/>
                      <a:pt x="15822" y="30356"/>
                      <a:pt x="18418" y="28833"/>
                    </a:cubicBezTo>
                    <a:lnTo>
                      <a:pt x="45613" y="13131"/>
                    </a:lnTo>
                    <a:cubicBezTo>
                      <a:pt x="47101" y="12262"/>
                      <a:pt x="47961" y="10995"/>
                      <a:pt x="47961" y="9646"/>
                    </a:cubicBezTo>
                    <a:cubicBezTo>
                      <a:pt x="47961" y="8297"/>
                      <a:pt x="47101" y="7030"/>
                      <a:pt x="45613" y="6169"/>
                    </a:cubicBezTo>
                    <a:lnTo>
                      <a:pt x="34083" y="-485"/>
                    </a:lnTo>
                    <a:cubicBezTo>
                      <a:pt x="32776" y="-1247"/>
                      <a:pt x="31056" y="-1661"/>
                      <a:pt x="29236" y="-1661"/>
                    </a:cubicBezTo>
                    <a:cubicBezTo>
                      <a:pt x="27417" y="-1661"/>
                      <a:pt x="25697" y="-1247"/>
                      <a:pt x="24390" y="-494"/>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1376" name="Google Shape;1376;p21"/>
              <p:cNvSpPr/>
              <p:nvPr/>
            </p:nvSpPr>
            <p:spPr>
              <a:xfrm flipH="1" rot="10800000">
                <a:off x="417263" y="6910231"/>
                <a:ext cx="67632" cy="40280"/>
              </a:xfrm>
              <a:custGeom>
                <a:rect b="b" l="l" r="r" t="t"/>
                <a:pathLst>
                  <a:path extrusionOk="0" h="31629" w="53106">
                    <a:moveTo>
                      <a:pt x="9943" y="26772"/>
                    </a:moveTo>
                    <a:lnTo>
                      <a:pt x="-1587" y="20117"/>
                    </a:lnTo>
                    <a:lnTo>
                      <a:pt x="-2761" y="18669"/>
                    </a:lnTo>
                    <a:lnTo>
                      <a:pt x="-1587" y="17212"/>
                    </a:lnTo>
                    <a:lnTo>
                      <a:pt x="25607" y="1510"/>
                    </a:lnTo>
                    <a:cubicBezTo>
                      <a:pt x="27501" y="409"/>
                      <a:pt x="31066" y="417"/>
                      <a:pt x="32968" y="1510"/>
                    </a:cubicBezTo>
                    <a:lnTo>
                      <a:pt x="44498" y="8173"/>
                    </a:lnTo>
                    <a:lnTo>
                      <a:pt x="45672" y="9614"/>
                    </a:lnTo>
                    <a:lnTo>
                      <a:pt x="44498" y="11070"/>
                    </a:lnTo>
                    <a:lnTo>
                      <a:pt x="17303" y="26772"/>
                    </a:lnTo>
                    <a:cubicBezTo>
                      <a:pt x="16361" y="27327"/>
                      <a:pt x="15021" y="27642"/>
                      <a:pt x="13631" y="27642"/>
                    </a:cubicBezTo>
                    <a:cubicBezTo>
                      <a:pt x="12234" y="27642"/>
                      <a:pt x="10894" y="27327"/>
                      <a:pt x="9943" y="26772"/>
                    </a:cubicBezTo>
                    <a:close/>
                    <a:moveTo>
                      <a:pt x="24433" y="-526"/>
                    </a:moveTo>
                    <a:lnTo>
                      <a:pt x="-2753" y="15184"/>
                    </a:lnTo>
                    <a:cubicBezTo>
                      <a:pt x="-4242" y="16045"/>
                      <a:pt x="-5102" y="17320"/>
                      <a:pt x="-5102" y="18669"/>
                    </a:cubicBezTo>
                    <a:cubicBezTo>
                      <a:pt x="-5094" y="20018"/>
                      <a:pt x="-4242" y="21284"/>
                      <a:pt x="-2761" y="22145"/>
                    </a:cubicBezTo>
                    <a:lnTo>
                      <a:pt x="8776" y="28800"/>
                    </a:lnTo>
                    <a:cubicBezTo>
                      <a:pt x="11398" y="30315"/>
                      <a:pt x="15856" y="30315"/>
                      <a:pt x="18478" y="28800"/>
                    </a:cubicBezTo>
                    <a:lnTo>
                      <a:pt x="45672" y="13098"/>
                    </a:lnTo>
                    <a:cubicBezTo>
                      <a:pt x="47161" y="12229"/>
                      <a:pt x="48004" y="10963"/>
                      <a:pt x="48004" y="9614"/>
                    </a:cubicBezTo>
                    <a:cubicBezTo>
                      <a:pt x="48004" y="8273"/>
                      <a:pt x="47161" y="7006"/>
                      <a:pt x="45672" y="6137"/>
                    </a:cubicBezTo>
                    <a:lnTo>
                      <a:pt x="34126" y="-526"/>
                    </a:lnTo>
                    <a:cubicBezTo>
                      <a:pt x="32820" y="-1271"/>
                      <a:pt x="31099" y="-1693"/>
                      <a:pt x="29279" y="-1693"/>
                    </a:cubicBezTo>
                    <a:cubicBezTo>
                      <a:pt x="27468" y="-1693"/>
                      <a:pt x="25748" y="-1271"/>
                      <a:pt x="24433" y="-526"/>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1377" name="Google Shape;1377;p21"/>
              <p:cNvSpPr/>
              <p:nvPr/>
            </p:nvSpPr>
            <p:spPr>
              <a:xfrm flipH="1" rot="10800000">
                <a:off x="364883" y="6879943"/>
                <a:ext cx="67621" cy="40304"/>
              </a:xfrm>
              <a:custGeom>
                <a:rect b="b" l="l" r="r" t="t"/>
                <a:pathLst>
                  <a:path extrusionOk="0" h="31648" w="53098">
                    <a:moveTo>
                      <a:pt x="9986" y="26756"/>
                    </a:moveTo>
                    <a:lnTo>
                      <a:pt x="-1560" y="20093"/>
                    </a:lnTo>
                    <a:lnTo>
                      <a:pt x="-2726" y="18644"/>
                    </a:lnTo>
                    <a:lnTo>
                      <a:pt x="-1560" y="17196"/>
                    </a:lnTo>
                    <a:lnTo>
                      <a:pt x="25634" y="1477"/>
                    </a:lnTo>
                    <a:cubicBezTo>
                      <a:pt x="27520" y="385"/>
                      <a:pt x="31109" y="385"/>
                      <a:pt x="32995" y="1477"/>
                    </a:cubicBezTo>
                    <a:lnTo>
                      <a:pt x="44533" y="8141"/>
                    </a:lnTo>
                    <a:cubicBezTo>
                      <a:pt x="45277" y="8579"/>
                      <a:pt x="45707" y="9109"/>
                      <a:pt x="45707" y="9597"/>
                    </a:cubicBezTo>
                    <a:cubicBezTo>
                      <a:pt x="45707" y="10086"/>
                      <a:pt x="45277" y="10607"/>
                      <a:pt x="44533" y="11038"/>
                    </a:cubicBezTo>
                    <a:lnTo>
                      <a:pt x="17330" y="26756"/>
                    </a:lnTo>
                    <a:cubicBezTo>
                      <a:pt x="16387" y="27311"/>
                      <a:pt x="15048" y="27625"/>
                      <a:pt x="13650" y="27625"/>
                    </a:cubicBezTo>
                    <a:cubicBezTo>
                      <a:pt x="12260" y="27625"/>
                      <a:pt x="10929" y="27311"/>
                      <a:pt x="9986" y="26756"/>
                    </a:cubicBezTo>
                    <a:close/>
                    <a:moveTo>
                      <a:pt x="24468" y="-551"/>
                    </a:moveTo>
                    <a:lnTo>
                      <a:pt x="-2726" y="15168"/>
                    </a:lnTo>
                    <a:cubicBezTo>
                      <a:pt x="-4215" y="16021"/>
                      <a:pt x="-5059" y="17295"/>
                      <a:pt x="-5059" y="18644"/>
                    </a:cubicBezTo>
                    <a:cubicBezTo>
                      <a:pt x="-5059" y="19994"/>
                      <a:pt x="-4215" y="21252"/>
                      <a:pt x="-2726" y="22121"/>
                    </a:cubicBezTo>
                    <a:lnTo>
                      <a:pt x="8811" y="28784"/>
                    </a:lnTo>
                    <a:cubicBezTo>
                      <a:pt x="11442" y="30307"/>
                      <a:pt x="15899" y="30299"/>
                      <a:pt x="18504" y="28776"/>
                    </a:cubicBezTo>
                    <a:lnTo>
                      <a:pt x="45699" y="13066"/>
                    </a:lnTo>
                    <a:cubicBezTo>
                      <a:pt x="47187" y="12213"/>
                      <a:pt x="48039" y="10947"/>
                      <a:pt x="48039" y="9597"/>
                    </a:cubicBezTo>
                    <a:cubicBezTo>
                      <a:pt x="48039" y="8256"/>
                      <a:pt x="47196" y="6990"/>
                      <a:pt x="45699" y="6113"/>
                    </a:cubicBezTo>
                    <a:lnTo>
                      <a:pt x="34169" y="-551"/>
                    </a:lnTo>
                    <a:cubicBezTo>
                      <a:pt x="32854" y="-1304"/>
                      <a:pt x="31134" y="-1726"/>
                      <a:pt x="29323" y="-1726"/>
                    </a:cubicBezTo>
                    <a:cubicBezTo>
                      <a:pt x="27495" y="-1726"/>
                      <a:pt x="25774" y="-1304"/>
                      <a:pt x="24468" y="-551"/>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1378" name="Google Shape;1378;p21"/>
              <p:cNvSpPr/>
              <p:nvPr/>
            </p:nvSpPr>
            <p:spPr>
              <a:xfrm flipH="1" rot="10800000">
                <a:off x="312482" y="6849676"/>
                <a:ext cx="67632" cy="40285"/>
              </a:xfrm>
              <a:custGeom>
                <a:rect b="b" l="l" r="r" t="t"/>
                <a:pathLst>
                  <a:path extrusionOk="0" h="31633" w="53106">
                    <a:moveTo>
                      <a:pt x="10029" y="26715"/>
                    </a:moveTo>
                    <a:lnTo>
                      <a:pt x="-1500" y="20052"/>
                    </a:lnTo>
                    <a:cubicBezTo>
                      <a:pt x="-2253" y="19622"/>
                      <a:pt x="-2683" y="19092"/>
                      <a:pt x="-2683" y="18595"/>
                    </a:cubicBezTo>
                    <a:cubicBezTo>
                      <a:pt x="-2683" y="18107"/>
                      <a:pt x="-2253" y="17586"/>
                      <a:pt x="-1500" y="17155"/>
                    </a:cubicBezTo>
                    <a:lnTo>
                      <a:pt x="25694" y="1445"/>
                    </a:lnTo>
                    <a:cubicBezTo>
                      <a:pt x="27580" y="352"/>
                      <a:pt x="31152" y="352"/>
                      <a:pt x="33038" y="1445"/>
                    </a:cubicBezTo>
                    <a:lnTo>
                      <a:pt x="44576" y="8100"/>
                    </a:lnTo>
                    <a:cubicBezTo>
                      <a:pt x="45328" y="8530"/>
                      <a:pt x="45759" y="9068"/>
                      <a:pt x="45759" y="9557"/>
                    </a:cubicBezTo>
                    <a:cubicBezTo>
                      <a:pt x="45759" y="10045"/>
                      <a:pt x="45328" y="10575"/>
                      <a:pt x="44576" y="11005"/>
                    </a:cubicBezTo>
                    <a:lnTo>
                      <a:pt x="17390" y="26715"/>
                    </a:lnTo>
                    <a:cubicBezTo>
                      <a:pt x="16447" y="27262"/>
                      <a:pt x="15107" y="27568"/>
                      <a:pt x="13710" y="27568"/>
                    </a:cubicBezTo>
                    <a:cubicBezTo>
                      <a:pt x="12320" y="27568"/>
                      <a:pt x="10980" y="27262"/>
                      <a:pt x="10029" y="26715"/>
                    </a:cubicBezTo>
                    <a:close/>
                    <a:moveTo>
                      <a:pt x="24519" y="-583"/>
                    </a:moveTo>
                    <a:lnTo>
                      <a:pt x="-2675" y="15119"/>
                    </a:lnTo>
                    <a:cubicBezTo>
                      <a:pt x="-4172" y="15988"/>
                      <a:pt x="-5015" y="17246"/>
                      <a:pt x="-5015" y="18595"/>
                    </a:cubicBezTo>
                    <a:cubicBezTo>
                      <a:pt x="-5024" y="19945"/>
                      <a:pt x="-4172" y="21211"/>
                      <a:pt x="-2675" y="22080"/>
                    </a:cubicBezTo>
                    <a:lnTo>
                      <a:pt x="8871" y="28752"/>
                    </a:lnTo>
                    <a:cubicBezTo>
                      <a:pt x="11476" y="30250"/>
                      <a:pt x="15926" y="30250"/>
                      <a:pt x="18556" y="28752"/>
                    </a:cubicBezTo>
                    <a:lnTo>
                      <a:pt x="45750" y="13033"/>
                    </a:lnTo>
                    <a:cubicBezTo>
                      <a:pt x="47239" y="12180"/>
                      <a:pt x="48091" y="10897"/>
                      <a:pt x="48091" y="9557"/>
                    </a:cubicBezTo>
                    <a:cubicBezTo>
                      <a:pt x="48091" y="8207"/>
                      <a:pt x="47239" y="6941"/>
                      <a:pt x="45750" y="6072"/>
                    </a:cubicBezTo>
                    <a:lnTo>
                      <a:pt x="34213" y="-583"/>
                    </a:lnTo>
                    <a:cubicBezTo>
                      <a:pt x="32906" y="-1336"/>
                      <a:pt x="31185" y="-1758"/>
                      <a:pt x="29366" y="-1758"/>
                    </a:cubicBezTo>
                    <a:cubicBezTo>
                      <a:pt x="27538" y="-1758"/>
                      <a:pt x="25826" y="-1336"/>
                      <a:pt x="24519" y="-583"/>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1379" name="Google Shape;1379;p21"/>
              <p:cNvSpPr/>
              <p:nvPr/>
            </p:nvSpPr>
            <p:spPr>
              <a:xfrm flipH="1" rot="10800000">
                <a:off x="260080" y="6819405"/>
                <a:ext cx="67632" cy="40283"/>
              </a:xfrm>
              <a:custGeom>
                <a:rect b="b" l="l" r="r" t="t"/>
                <a:pathLst>
                  <a:path extrusionOk="0" h="31631" w="53106">
                    <a:moveTo>
                      <a:pt x="10080" y="26675"/>
                    </a:moveTo>
                    <a:lnTo>
                      <a:pt x="-1457" y="20011"/>
                    </a:lnTo>
                    <a:lnTo>
                      <a:pt x="-2624" y="18563"/>
                    </a:lnTo>
                    <a:lnTo>
                      <a:pt x="-1457" y="17123"/>
                    </a:lnTo>
                    <a:lnTo>
                      <a:pt x="25729" y="1412"/>
                    </a:lnTo>
                    <a:cubicBezTo>
                      <a:pt x="27623" y="311"/>
                      <a:pt x="31187" y="311"/>
                      <a:pt x="33089" y="1412"/>
                    </a:cubicBezTo>
                    <a:lnTo>
                      <a:pt x="44619" y="8067"/>
                    </a:lnTo>
                    <a:cubicBezTo>
                      <a:pt x="45372" y="8498"/>
                      <a:pt x="45802" y="9036"/>
                      <a:pt x="45802" y="9524"/>
                    </a:cubicBezTo>
                    <a:lnTo>
                      <a:pt x="44627" y="10973"/>
                    </a:lnTo>
                    <a:lnTo>
                      <a:pt x="17433" y="26675"/>
                    </a:lnTo>
                    <a:cubicBezTo>
                      <a:pt x="16490" y="27229"/>
                      <a:pt x="15150" y="27535"/>
                      <a:pt x="13753" y="27535"/>
                    </a:cubicBezTo>
                    <a:cubicBezTo>
                      <a:pt x="12371" y="27535"/>
                      <a:pt x="11023" y="27229"/>
                      <a:pt x="10080" y="26675"/>
                    </a:cubicBezTo>
                    <a:close/>
                    <a:moveTo>
                      <a:pt x="24570" y="-616"/>
                    </a:moveTo>
                    <a:lnTo>
                      <a:pt x="-2624" y="15095"/>
                    </a:lnTo>
                    <a:cubicBezTo>
                      <a:pt x="-4104" y="15956"/>
                      <a:pt x="-4964" y="17214"/>
                      <a:pt x="-4972" y="18563"/>
                    </a:cubicBezTo>
                    <a:cubicBezTo>
                      <a:pt x="-4972" y="19912"/>
                      <a:pt x="-4112" y="21179"/>
                      <a:pt x="-2624" y="22039"/>
                    </a:cubicBezTo>
                    <a:lnTo>
                      <a:pt x="8906" y="28711"/>
                    </a:lnTo>
                    <a:cubicBezTo>
                      <a:pt x="11536" y="30217"/>
                      <a:pt x="15994" y="30217"/>
                      <a:pt x="18607" y="28711"/>
                    </a:cubicBezTo>
                    <a:lnTo>
                      <a:pt x="45793" y="13000"/>
                    </a:lnTo>
                    <a:cubicBezTo>
                      <a:pt x="47315" y="12123"/>
                      <a:pt x="48134" y="10890"/>
                      <a:pt x="48134" y="9524"/>
                    </a:cubicBezTo>
                    <a:cubicBezTo>
                      <a:pt x="48134" y="8175"/>
                      <a:pt x="47290" y="6917"/>
                      <a:pt x="45793" y="6039"/>
                    </a:cubicBezTo>
                    <a:lnTo>
                      <a:pt x="34256" y="-616"/>
                    </a:lnTo>
                    <a:cubicBezTo>
                      <a:pt x="32949" y="-1369"/>
                      <a:pt x="31220" y="-1791"/>
                      <a:pt x="29417" y="-1791"/>
                    </a:cubicBezTo>
                    <a:cubicBezTo>
                      <a:pt x="27598" y="-1791"/>
                      <a:pt x="25877" y="-1369"/>
                      <a:pt x="24570" y="-616"/>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1380" name="Google Shape;1380;p21"/>
              <p:cNvSpPr/>
              <p:nvPr/>
            </p:nvSpPr>
            <p:spPr>
              <a:xfrm flipH="1" rot="10800000">
                <a:off x="207690" y="6789127"/>
                <a:ext cx="67642" cy="40285"/>
              </a:xfrm>
              <a:custGeom>
                <a:rect b="b" l="l" r="r" t="t"/>
                <a:pathLst>
                  <a:path extrusionOk="0" h="31633" w="53114">
                    <a:moveTo>
                      <a:pt x="10124" y="26650"/>
                    </a:moveTo>
                    <a:lnTo>
                      <a:pt x="-1422" y="19979"/>
                    </a:lnTo>
                    <a:lnTo>
                      <a:pt x="-2589" y="18539"/>
                    </a:lnTo>
                    <a:lnTo>
                      <a:pt x="-1422" y="17082"/>
                    </a:lnTo>
                    <a:lnTo>
                      <a:pt x="25780" y="1371"/>
                    </a:lnTo>
                    <a:cubicBezTo>
                      <a:pt x="27666" y="279"/>
                      <a:pt x="31238" y="279"/>
                      <a:pt x="33133" y="1371"/>
                    </a:cubicBezTo>
                    <a:lnTo>
                      <a:pt x="44670" y="8043"/>
                    </a:lnTo>
                    <a:cubicBezTo>
                      <a:pt x="45423" y="8473"/>
                      <a:pt x="45837" y="9003"/>
                      <a:pt x="45837" y="9483"/>
                    </a:cubicBezTo>
                    <a:lnTo>
                      <a:pt x="44670" y="10940"/>
                    </a:lnTo>
                    <a:lnTo>
                      <a:pt x="17476" y="26650"/>
                    </a:lnTo>
                    <a:cubicBezTo>
                      <a:pt x="16525" y="27197"/>
                      <a:pt x="15193" y="27511"/>
                      <a:pt x="13796" y="27511"/>
                    </a:cubicBezTo>
                    <a:cubicBezTo>
                      <a:pt x="12406" y="27511"/>
                      <a:pt x="11067" y="27197"/>
                      <a:pt x="10124" y="26650"/>
                    </a:cubicBezTo>
                    <a:close/>
                    <a:moveTo>
                      <a:pt x="24605" y="-657"/>
                    </a:moveTo>
                    <a:lnTo>
                      <a:pt x="-2589" y="15062"/>
                    </a:lnTo>
                    <a:cubicBezTo>
                      <a:pt x="-4086" y="15923"/>
                      <a:pt x="-4929" y="17189"/>
                      <a:pt x="-4929" y="18539"/>
                    </a:cubicBezTo>
                    <a:cubicBezTo>
                      <a:pt x="-4921" y="19888"/>
                      <a:pt x="-4069" y="21154"/>
                      <a:pt x="-2580" y="22007"/>
                    </a:cubicBezTo>
                    <a:lnTo>
                      <a:pt x="8949" y="28687"/>
                    </a:lnTo>
                    <a:cubicBezTo>
                      <a:pt x="11571" y="30185"/>
                      <a:pt x="16029" y="30185"/>
                      <a:pt x="18642" y="28687"/>
                    </a:cubicBezTo>
                    <a:lnTo>
                      <a:pt x="45828" y="12968"/>
                    </a:lnTo>
                    <a:cubicBezTo>
                      <a:pt x="47325" y="12099"/>
                      <a:pt x="48193" y="10832"/>
                      <a:pt x="48185" y="9483"/>
                    </a:cubicBezTo>
                    <a:cubicBezTo>
                      <a:pt x="48185" y="8134"/>
                      <a:pt x="47325" y="6876"/>
                      <a:pt x="45837" y="6015"/>
                    </a:cubicBezTo>
                    <a:lnTo>
                      <a:pt x="34299" y="-657"/>
                    </a:lnTo>
                    <a:cubicBezTo>
                      <a:pt x="33000" y="-1410"/>
                      <a:pt x="31272" y="-1824"/>
                      <a:pt x="29452" y="-1824"/>
                    </a:cubicBezTo>
                    <a:cubicBezTo>
                      <a:pt x="27633" y="-1824"/>
                      <a:pt x="25912" y="-1410"/>
                      <a:pt x="24605" y="-657"/>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1381" name="Google Shape;1381;p21"/>
              <p:cNvSpPr/>
              <p:nvPr/>
            </p:nvSpPr>
            <p:spPr>
              <a:xfrm flipH="1" rot="10800000">
                <a:off x="155299" y="6758855"/>
                <a:ext cx="67632" cy="40283"/>
              </a:xfrm>
              <a:custGeom>
                <a:rect b="b" l="l" r="r" t="t"/>
                <a:pathLst>
                  <a:path extrusionOk="0" h="31631" w="53106">
                    <a:moveTo>
                      <a:pt x="10158" y="26618"/>
                    </a:moveTo>
                    <a:lnTo>
                      <a:pt x="-1380" y="19955"/>
                    </a:lnTo>
                    <a:lnTo>
                      <a:pt x="-2546" y="18506"/>
                    </a:lnTo>
                    <a:lnTo>
                      <a:pt x="-1380" y="17049"/>
                    </a:lnTo>
                    <a:lnTo>
                      <a:pt x="25815" y="1347"/>
                    </a:lnTo>
                    <a:cubicBezTo>
                      <a:pt x="27700" y="246"/>
                      <a:pt x="31290" y="246"/>
                      <a:pt x="33176" y="1347"/>
                    </a:cubicBezTo>
                    <a:lnTo>
                      <a:pt x="44705" y="8010"/>
                    </a:lnTo>
                    <a:lnTo>
                      <a:pt x="45879" y="9451"/>
                    </a:lnTo>
                    <a:lnTo>
                      <a:pt x="44705" y="10907"/>
                    </a:lnTo>
                    <a:lnTo>
                      <a:pt x="17511" y="26618"/>
                    </a:lnTo>
                    <a:cubicBezTo>
                      <a:pt x="16576" y="27164"/>
                      <a:pt x="15237" y="27479"/>
                      <a:pt x="13839" y="27479"/>
                    </a:cubicBezTo>
                    <a:cubicBezTo>
                      <a:pt x="12449" y="27479"/>
                      <a:pt x="11109" y="27164"/>
                      <a:pt x="10158" y="26618"/>
                    </a:cubicBezTo>
                    <a:close/>
                    <a:moveTo>
                      <a:pt x="24640" y="-681"/>
                    </a:moveTo>
                    <a:lnTo>
                      <a:pt x="-2554" y="15021"/>
                    </a:lnTo>
                    <a:cubicBezTo>
                      <a:pt x="-4034" y="15890"/>
                      <a:pt x="-4886" y="17157"/>
                      <a:pt x="-4886" y="18506"/>
                    </a:cubicBezTo>
                    <a:cubicBezTo>
                      <a:pt x="-4886" y="19855"/>
                      <a:pt x="-4026" y="21122"/>
                      <a:pt x="-2546" y="21983"/>
                    </a:cubicBezTo>
                    <a:lnTo>
                      <a:pt x="8992" y="28646"/>
                    </a:lnTo>
                    <a:cubicBezTo>
                      <a:pt x="11606" y="30152"/>
                      <a:pt x="16072" y="30152"/>
                      <a:pt x="18685" y="28646"/>
                    </a:cubicBezTo>
                    <a:lnTo>
                      <a:pt x="45879" y="12935"/>
                    </a:lnTo>
                    <a:cubicBezTo>
                      <a:pt x="47360" y="12075"/>
                      <a:pt x="48220" y="10808"/>
                      <a:pt x="48220" y="9451"/>
                    </a:cubicBezTo>
                    <a:cubicBezTo>
                      <a:pt x="48220" y="8102"/>
                      <a:pt x="47360" y="6843"/>
                      <a:pt x="45879" y="5974"/>
                    </a:cubicBezTo>
                    <a:lnTo>
                      <a:pt x="34333" y="-681"/>
                    </a:lnTo>
                    <a:cubicBezTo>
                      <a:pt x="33035" y="-1434"/>
                      <a:pt x="31306" y="-1856"/>
                      <a:pt x="29487" y="-1856"/>
                    </a:cubicBezTo>
                    <a:cubicBezTo>
                      <a:pt x="27676" y="-1856"/>
                      <a:pt x="25955" y="-1434"/>
                      <a:pt x="24640" y="-681"/>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1382" name="Google Shape;1382;p21"/>
              <p:cNvSpPr/>
              <p:nvPr/>
            </p:nvSpPr>
            <p:spPr>
              <a:xfrm flipH="1" rot="10800000">
                <a:off x="102898" y="6728580"/>
                <a:ext cx="67632" cy="40283"/>
              </a:xfrm>
              <a:custGeom>
                <a:rect b="b" l="l" r="r" t="t"/>
                <a:pathLst>
                  <a:path extrusionOk="0" h="31631" w="53106">
                    <a:moveTo>
                      <a:pt x="10209" y="26585"/>
                    </a:moveTo>
                    <a:lnTo>
                      <a:pt x="-1328" y="19922"/>
                    </a:lnTo>
                    <a:lnTo>
                      <a:pt x="-2494" y="18465"/>
                    </a:lnTo>
                    <a:lnTo>
                      <a:pt x="-1328" y="17025"/>
                    </a:lnTo>
                    <a:lnTo>
                      <a:pt x="25858" y="1315"/>
                    </a:lnTo>
                    <a:cubicBezTo>
                      <a:pt x="27752" y="214"/>
                      <a:pt x="31325" y="214"/>
                      <a:pt x="33219" y="1315"/>
                    </a:cubicBezTo>
                    <a:lnTo>
                      <a:pt x="44756" y="7978"/>
                    </a:lnTo>
                    <a:lnTo>
                      <a:pt x="45931" y="9418"/>
                    </a:lnTo>
                    <a:lnTo>
                      <a:pt x="44756" y="10867"/>
                    </a:lnTo>
                    <a:lnTo>
                      <a:pt x="17562" y="26585"/>
                    </a:lnTo>
                    <a:cubicBezTo>
                      <a:pt x="16619" y="27132"/>
                      <a:pt x="15280" y="27446"/>
                      <a:pt x="13890" y="27446"/>
                    </a:cubicBezTo>
                    <a:cubicBezTo>
                      <a:pt x="12492" y="27446"/>
                      <a:pt x="11152" y="27132"/>
                      <a:pt x="10209" y="26585"/>
                    </a:cubicBezTo>
                    <a:close/>
                    <a:moveTo>
                      <a:pt x="24692" y="-713"/>
                    </a:moveTo>
                    <a:lnTo>
                      <a:pt x="-2494" y="14997"/>
                    </a:lnTo>
                    <a:cubicBezTo>
                      <a:pt x="-3983" y="15850"/>
                      <a:pt x="-4843" y="17116"/>
                      <a:pt x="-4843" y="18465"/>
                    </a:cubicBezTo>
                    <a:cubicBezTo>
                      <a:pt x="-4843" y="19814"/>
                      <a:pt x="-3983" y="21089"/>
                      <a:pt x="-2494" y="21950"/>
                    </a:cubicBezTo>
                    <a:lnTo>
                      <a:pt x="9035" y="28613"/>
                    </a:lnTo>
                    <a:cubicBezTo>
                      <a:pt x="11665" y="30120"/>
                      <a:pt x="16123" y="30120"/>
                      <a:pt x="18737" y="28613"/>
                    </a:cubicBezTo>
                    <a:lnTo>
                      <a:pt x="45922" y="12895"/>
                    </a:lnTo>
                    <a:cubicBezTo>
                      <a:pt x="47411" y="12042"/>
                      <a:pt x="48263" y="10776"/>
                      <a:pt x="48263" y="9418"/>
                    </a:cubicBezTo>
                    <a:cubicBezTo>
                      <a:pt x="48263" y="8069"/>
                      <a:pt x="47411" y="6811"/>
                      <a:pt x="45922" y="5950"/>
                    </a:cubicBezTo>
                    <a:lnTo>
                      <a:pt x="34393" y="-713"/>
                    </a:lnTo>
                    <a:cubicBezTo>
                      <a:pt x="33078" y="-1475"/>
                      <a:pt x="31349" y="-1889"/>
                      <a:pt x="29547" y="-1889"/>
                    </a:cubicBezTo>
                    <a:cubicBezTo>
                      <a:pt x="27727" y="-1889"/>
                      <a:pt x="26007" y="-1475"/>
                      <a:pt x="24692" y="-713"/>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1383" name="Google Shape;1383;p21"/>
              <p:cNvSpPr/>
              <p:nvPr/>
            </p:nvSpPr>
            <p:spPr>
              <a:xfrm flipH="1" rot="10800000">
                <a:off x="50507" y="6698299"/>
                <a:ext cx="67642" cy="40289"/>
              </a:xfrm>
              <a:custGeom>
                <a:rect b="b" l="l" r="r" t="t"/>
                <a:pathLst>
                  <a:path extrusionOk="0" h="31636" w="53114">
                    <a:moveTo>
                      <a:pt x="10244" y="26545"/>
                    </a:moveTo>
                    <a:lnTo>
                      <a:pt x="-1285" y="19890"/>
                    </a:lnTo>
                    <a:cubicBezTo>
                      <a:pt x="-2037" y="19451"/>
                      <a:pt x="-2459" y="18929"/>
                      <a:pt x="-2459" y="18441"/>
                    </a:cubicBezTo>
                    <a:cubicBezTo>
                      <a:pt x="-2459" y="17953"/>
                      <a:pt x="-2029" y="17423"/>
                      <a:pt x="-1276" y="16984"/>
                    </a:cubicBezTo>
                    <a:lnTo>
                      <a:pt x="25909" y="1282"/>
                    </a:lnTo>
                    <a:cubicBezTo>
                      <a:pt x="27795" y="173"/>
                      <a:pt x="31368" y="181"/>
                      <a:pt x="33254" y="1282"/>
                    </a:cubicBezTo>
                    <a:lnTo>
                      <a:pt x="44800" y="7954"/>
                    </a:lnTo>
                    <a:cubicBezTo>
                      <a:pt x="45552" y="8376"/>
                      <a:pt x="45974" y="8906"/>
                      <a:pt x="45974" y="9394"/>
                    </a:cubicBezTo>
                    <a:cubicBezTo>
                      <a:pt x="45974" y="9882"/>
                      <a:pt x="45552" y="10412"/>
                      <a:pt x="44800" y="10834"/>
                    </a:cubicBezTo>
                    <a:lnTo>
                      <a:pt x="17614" y="26545"/>
                    </a:lnTo>
                    <a:cubicBezTo>
                      <a:pt x="16663" y="27099"/>
                      <a:pt x="15315" y="27405"/>
                      <a:pt x="13925" y="27405"/>
                    </a:cubicBezTo>
                    <a:cubicBezTo>
                      <a:pt x="12535" y="27405"/>
                      <a:pt x="11196" y="27099"/>
                      <a:pt x="10244" y="26545"/>
                    </a:cubicBezTo>
                    <a:close/>
                    <a:moveTo>
                      <a:pt x="24735" y="-746"/>
                    </a:moveTo>
                    <a:lnTo>
                      <a:pt x="-2451" y="14956"/>
                    </a:lnTo>
                    <a:cubicBezTo>
                      <a:pt x="-3948" y="15825"/>
                      <a:pt x="-4800" y="17083"/>
                      <a:pt x="-4800" y="18441"/>
                    </a:cubicBezTo>
                    <a:cubicBezTo>
                      <a:pt x="-4800" y="19790"/>
                      <a:pt x="-3948" y="21057"/>
                      <a:pt x="-2459" y="21918"/>
                    </a:cubicBezTo>
                    <a:lnTo>
                      <a:pt x="9079" y="28572"/>
                    </a:lnTo>
                    <a:cubicBezTo>
                      <a:pt x="11700" y="30095"/>
                      <a:pt x="16150" y="30095"/>
                      <a:pt x="18772" y="28581"/>
                    </a:cubicBezTo>
                    <a:lnTo>
                      <a:pt x="45974" y="12862"/>
                    </a:lnTo>
                    <a:cubicBezTo>
                      <a:pt x="47455" y="12010"/>
                      <a:pt x="48315" y="10743"/>
                      <a:pt x="48315" y="9394"/>
                    </a:cubicBezTo>
                    <a:cubicBezTo>
                      <a:pt x="48315" y="8045"/>
                      <a:pt x="47455" y="6778"/>
                      <a:pt x="45974" y="5926"/>
                    </a:cubicBezTo>
                    <a:lnTo>
                      <a:pt x="34428" y="-746"/>
                    </a:lnTo>
                    <a:cubicBezTo>
                      <a:pt x="33121" y="-1507"/>
                      <a:pt x="31401" y="-1921"/>
                      <a:pt x="29582" y="-1921"/>
                    </a:cubicBezTo>
                    <a:cubicBezTo>
                      <a:pt x="27770" y="-1921"/>
                      <a:pt x="26042" y="-1507"/>
                      <a:pt x="24735" y="-746"/>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1384" name="Google Shape;1384;p21"/>
              <p:cNvSpPr/>
              <p:nvPr/>
            </p:nvSpPr>
            <p:spPr>
              <a:xfrm flipH="1" rot="10800000">
                <a:off x="-1895" y="6668015"/>
                <a:ext cx="67632" cy="40299"/>
              </a:xfrm>
              <a:custGeom>
                <a:rect b="b" l="l" r="r" t="t"/>
                <a:pathLst>
                  <a:path extrusionOk="0" h="31644" w="53106">
                    <a:moveTo>
                      <a:pt x="10304" y="26520"/>
                    </a:moveTo>
                    <a:lnTo>
                      <a:pt x="-1242" y="19849"/>
                    </a:lnTo>
                    <a:lnTo>
                      <a:pt x="-2416" y="18409"/>
                    </a:lnTo>
                    <a:cubicBezTo>
                      <a:pt x="-2416" y="17920"/>
                      <a:pt x="-1986" y="17382"/>
                      <a:pt x="-1233" y="16960"/>
                    </a:cubicBezTo>
                    <a:lnTo>
                      <a:pt x="25953" y="1250"/>
                    </a:lnTo>
                    <a:cubicBezTo>
                      <a:pt x="27838" y="149"/>
                      <a:pt x="31411" y="149"/>
                      <a:pt x="33313" y="1250"/>
                    </a:cubicBezTo>
                    <a:lnTo>
                      <a:pt x="44843" y="7921"/>
                    </a:lnTo>
                    <a:lnTo>
                      <a:pt x="46017" y="9361"/>
                    </a:lnTo>
                    <a:cubicBezTo>
                      <a:pt x="46017" y="9841"/>
                      <a:pt x="45587" y="10380"/>
                      <a:pt x="44834" y="10802"/>
                    </a:cubicBezTo>
                    <a:lnTo>
                      <a:pt x="17649" y="26520"/>
                    </a:lnTo>
                    <a:cubicBezTo>
                      <a:pt x="16714" y="27067"/>
                      <a:pt x="15366" y="27381"/>
                      <a:pt x="13977" y="27381"/>
                    </a:cubicBezTo>
                    <a:cubicBezTo>
                      <a:pt x="12579" y="27381"/>
                      <a:pt x="11247" y="27067"/>
                      <a:pt x="10304" y="26520"/>
                    </a:cubicBezTo>
                    <a:close/>
                    <a:moveTo>
                      <a:pt x="24786" y="-787"/>
                    </a:moveTo>
                    <a:lnTo>
                      <a:pt x="-2408" y="14924"/>
                    </a:lnTo>
                    <a:cubicBezTo>
                      <a:pt x="-3897" y="15793"/>
                      <a:pt x="-4757" y="17059"/>
                      <a:pt x="-4757" y="18409"/>
                    </a:cubicBezTo>
                    <a:cubicBezTo>
                      <a:pt x="-4748" y="19758"/>
                      <a:pt x="-3888" y="21032"/>
                      <a:pt x="-2408" y="21877"/>
                    </a:cubicBezTo>
                    <a:lnTo>
                      <a:pt x="9130" y="28548"/>
                    </a:lnTo>
                    <a:cubicBezTo>
                      <a:pt x="11735" y="30071"/>
                      <a:pt x="16209" y="30071"/>
                      <a:pt x="18823" y="28548"/>
                    </a:cubicBezTo>
                    <a:lnTo>
                      <a:pt x="46009" y="12838"/>
                    </a:lnTo>
                    <a:cubicBezTo>
                      <a:pt x="47506" y="11969"/>
                      <a:pt x="48349" y="10711"/>
                      <a:pt x="48349" y="9353"/>
                    </a:cubicBezTo>
                    <a:cubicBezTo>
                      <a:pt x="48349" y="8004"/>
                      <a:pt x="47498" y="6737"/>
                      <a:pt x="46009" y="5893"/>
                    </a:cubicBezTo>
                    <a:lnTo>
                      <a:pt x="34479" y="-787"/>
                    </a:lnTo>
                    <a:cubicBezTo>
                      <a:pt x="33173" y="-1540"/>
                      <a:pt x="31453" y="-1954"/>
                      <a:pt x="29633" y="-1954"/>
                    </a:cubicBezTo>
                    <a:cubicBezTo>
                      <a:pt x="27814" y="-1954"/>
                      <a:pt x="26093" y="-1540"/>
                      <a:pt x="24786" y="-787"/>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1385" name="Google Shape;1385;p21"/>
              <p:cNvSpPr/>
              <p:nvPr/>
            </p:nvSpPr>
            <p:spPr>
              <a:xfrm flipH="1" rot="10800000">
                <a:off x="-54275" y="6637744"/>
                <a:ext cx="67632" cy="40295"/>
              </a:xfrm>
              <a:custGeom>
                <a:rect b="b" l="l" r="r" t="t"/>
                <a:pathLst>
                  <a:path extrusionOk="0" h="31641" w="53106">
                    <a:moveTo>
                      <a:pt x="10331" y="26488"/>
                    </a:moveTo>
                    <a:lnTo>
                      <a:pt x="-1207" y="19825"/>
                    </a:lnTo>
                    <a:lnTo>
                      <a:pt x="-2381" y="18368"/>
                    </a:lnTo>
                    <a:lnTo>
                      <a:pt x="-1207" y="16927"/>
                    </a:lnTo>
                    <a:lnTo>
                      <a:pt x="25987" y="1209"/>
                    </a:lnTo>
                    <a:cubicBezTo>
                      <a:pt x="27889" y="108"/>
                      <a:pt x="31454" y="108"/>
                      <a:pt x="33340" y="1217"/>
                    </a:cubicBezTo>
                    <a:lnTo>
                      <a:pt x="44886" y="7872"/>
                    </a:lnTo>
                    <a:lnTo>
                      <a:pt x="46052" y="9329"/>
                    </a:lnTo>
                    <a:cubicBezTo>
                      <a:pt x="46052" y="9817"/>
                      <a:pt x="45630" y="10347"/>
                      <a:pt x="44877" y="10777"/>
                    </a:cubicBezTo>
                    <a:lnTo>
                      <a:pt x="17692" y="26488"/>
                    </a:lnTo>
                    <a:cubicBezTo>
                      <a:pt x="16740" y="27034"/>
                      <a:pt x="15401" y="27340"/>
                      <a:pt x="14011" y="27340"/>
                    </a:cubicBezTo>
                    <a:cubicBezTo>
                      <a:pt x="12614" y="27340"/>
                      <a:pt x="11274" y="27034"/>
                      <a:pt x="10331" y="26488"/>
                    </a:cubicBezTo>
                    <a:close/>
                    <a:moveTo>
                      <a:pt x="24821" y="-811"/>
                    </a:moveTo>
                    <a:lnTo>
                      <a:pt x="-2365" y="14900"/>
                    </a:lnTo>
                    <a:cubicBezTo>
                      <a:pt x="-3862" y="15752"/>
                      <a:pt x="-4714" y="17019"/>
                      <a:pt x="-4714" y="18368"/>
                    </a:cubicBezTo>
                    <a:cubicBezTo>
                      <a:pt x="-4714" y="19725"/>
                      <a:pt x="-3862" y="21000"/>
                      <a:pt x="-2365" y="21852"/>
                    </a:cubicBezTo>
                    <a:lnTo>
                      <a:pt x="9165" y="28516"/>
                    </a:lnTo>
                    <a:cubicBezTo>
                      <a:pt x="11778" y="30030"/>
                      <a:pt x="16245" y="30039"/>
                      <a:pt x="18858" y="28516"/>
                    </a:cubicBezTo>
                    <a:lnTo>
                      <a:pt x="46044" y="12814"/>
                    </a:lnTo>
                    <a:cubicBezTo>
                      <a:pt x="47532" y="11944"/>
                      <a:pt x="48392" y="10678"/>
                      <a:pt x="48392" y="9329"/>
                    </a:cubicBezTo>
                    <a:cubicBezTo>
                      <a:pt x="48392" y="7980"/>
                      <a:pt x="47541" y="6705"/>
                      <a:pt x="46044" y="5844"/>
                    </a:cubicBezTo>
                    <a:lnTo>
                      <a:pt x="34514" y="-811"/>
                    </a:lnTo>
                    <a:cubicBezTo>
                      <a:pt x="33208" y="-1572"/>
                      <a:pt x="31487" y="-1986"/>
                      <a:pt x="29668" y="-1986"/>
                    </a:cubicBezTo>
                    <a:cubicBezTo>
                      <a:pt x="27848" y="-1986"/>
                      <a:pt x="26128" y="-1572"/>
                      <a:pt x="24821" y="-811"/>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1386" name="Google Shape;1386;p21"/>
              <p:cNvSpPr/>
              <p:nvPr/>
            </p:nvSpPr>
            <p:spPr>
              <a:xfrm flipH="1" rot="10800000">
                <a:off x="-106676" y="6607466"/>
                <a:ext cx="67632" cy="40288"/>
              </a:xfrm>
              <a:custGeom>
                <a:rect b="b" l="l" r="r" t="t"/>
                <a:pathLst>
                  <a:path extrusionOk="0" h="31635" w="53106">
                    <a:moveTo>
                      <a:pt x="10374" y="26447"/>
                    </a:moveTo>
                    <a:lnTo>
                      <a:pt x="-1156" y="19775"/>
                    </a:lnTo>
                    <a:lnTo>
                      <a:pt x="-2330" y="18335"/>
                    </a:lnTo>
                    <a:lnTo>
                      <a:pt x="-1156" y="16886"/>
                    </a:lnTo>
                    <a:lnTo>
                      <a:pt x="26030" y="1168"/>
                    </a:lnTo>
                    <a:cubicBezTo>
                      <a:pt x="27916" y="83"/>
                      <a:pt x="31506" y="83"/>
                      <a:pt x="33391" y="1159"/>
                    </a:cubicBezTo>
                    <a:lnTo>
                      <a:pt x="44929" y="7839"/>
                    </a:lnTo>
                    <a:lnTo>
                      <a:pt x="46095" y="9288"/>
                    </a:lnTo>
                    <a:lnTo>
                      <a:pt x="44929" y="10745"/>
                    </a:lnTo>
                    <a:lnTo>
                      <a:pt x="17727" y="26447"/>
                    </a:lnTo>
                    <a:cubicBezTo>
                      <a:pt x="16784" y="26993"/>
                      <a:pt x="15452" y="27308"/>
                      <a:pt x="14054" y="27308"/>
                    </a:cubicBezTo>
                    <a:cubicBezTo>
                      <a:pt x="12665" y="27308"/>
                      <a:pt x="11325" y="26993"/>
                      <a:pt x="10374" y="26447"/>
                    </a:cubicBezTo>
                    <a:close/>
                    <a:moveTo>
                      <a:pt x="24864" y="-860"/>
                    </a:moveTo>
                    <a:lnTo>
                      <a:pt x="-2330" y="14867"/>
                    </a:lnTo>
                    <a:cubicBezTo>
                      <a:pt x="-3810" y="15719"/>
                      <a:pt x="-4671" y="16986"/>
                      <a:pt x="-4671" y="18335"/>
                    </a:cubicBezTo>
                    <a:cubicBezTo>
                      <a:pt x="-4671" y="19693"/>
                      <a:pt x="-3810" y="20951"/>
                      <a:pt x="-2330" y="21803"/>
                    </a:cubicBezTo>
                    <a:lnTo>
                      <a:pt x="9216" y="28475"/>
                    </a:lnTo>
                    <a:cubicBezTo>
                      <a:pt x="11830" y="29998"/>
                      <a:pt x="16288" y="29998"/>
                      <a:pt x="18901" y="28475"/>
                    </a:cubicBezTo>
                    <a:lnTo>
                      <a:pt x="46095" y="12764"/>
                    </a:lnTo>
                    <a:cubicBezTo>
                      <a:pt x="47575" y="11903"/>
                      <a:pt x="48436" y="10645"/>
                      <a:pt x="48436" y="9296"/>
                    </a:cubicBezTo>
                    <a:cubicBezTo>
                      <a:pt x="48436" y="7947"/>
                      <a:pt x="47584" y="6672"/>
                      <a:pt x="46095" y="5811"/>
                    </a:cubicBezTo>
                    <a:lnTo>
                      <a:pt x="34549" y="-860"/>
                    </a:lnTo>
                    <a:cubicBezTo>
                      <a:pt x="33251" y="-1613"/>
                      <a:pt x="31522" y="-2019"/>
                      <a:pt x="29711" y="-2019"/>
                    </a:cubicBezTo>
                    <a:cubicBezTo>
                      <a:pt x="27891" y="-2019"/>
                      <a:pt x="26171" y="-1613"/>
                      <a:pt x="24864" y="-860"/>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1387" name="Google Shape;1387;p21"/>
              <p:cNvSpPr/>
              <p:nvPr/>
            </p:nvSpPr>
            <p:spPr>
              <a:xfrm flipH="1" rot="10800000">
                <a:off x="-159066" y="6577197"/>
                <a:ext cx="67632" cy="40293"/>
              </a:xfrm>
              <a:custGeom>
                <a:rect b="b" l="l" r="r" t="t"/>
                <a:pathLst>
                  <a:path extrusionOk="0" h="31639" w="53106">
                    <a:moveTo>
                      <a:pt x="10417" y="26431"/>
                    </a:moveTo>
                    <a:lnTo>
                      <a:pt x="-1121" y="19759"/>
                    </a:lnTo>
                    <a:lnTo>
                      <a:pt x="-2287" y="18319"/>
                    </a:lnTo>
                    <a:lnTo>
                      <a:pt x="-1121" y="16862"/>
                    </a:lnTo>
                    <a:lnTo>
                      <a:pt x="26073" y="1144"/>
                    </a:lnTo>
                    <a:cubicBezTo>
                      <a:pt x="27942" y="51"/>
                      <a:pt x="31540" y="51"/>
                      <a:pt x="33434" y="1135"/>
                    </a:cubicBezTo>
                    <a:lnTo>
                      <a:pt x="44964" y="7807"/>
                    </a:lnTo>
                    <a:lnTo>
                      <a:pt x="46138" y="9264"/>
                    </a:lnTo>
                    <a:lnTo>
                      <a:pt x="44964" y="10720"/>
                    </a:lnTo>
                    <a:lnTo>
                      <a:pt x="17770" y="26431"/>
                    </a:lnTo>
                    <a:cubicBezTo>
                      <a:pt x="16835" y="26969"/>
                      <a:pt x="15495" y="27292"/>
                      <a:pt x="14097" y="27292"/>
                    </a:cubicBezTo>
                    <a:cubicBezTo>
                      <a:pt x="12699" y="27292"/>
                      <a:pt x="11360" y="26969"/>
                      <a:pt x="10417" y="26431"/>
                    </a:cubicBezTo>
                    <a:close/>
                    <a:moveTo>
                      <a:pt x="24907" y="-884"/>
                    </a:moveTo>
                    <a:lnTo>
                      <a:pt x="-2287" y="14843"/>
                    </a:lnTo>
                    <a:cubicBezTo>
                      <a:pt x="-3776" y="15695"/>
                      <a:pt x="-4628" y="16962"/>
                      <a:pt x="-4628" y="18319"/>
                    </a:cubicBezTo>
                    <a:cubicBezTo>
                      <a:pt x="-4628" y="19660"/>
                      <a:pt x="-3776" y="20926"/>
                      <a:pt x="-2287" y="21779"/>
                    </a:cubicBezTo>
                    <a:lnTo>
                      <a:pt x="9251" y="28459"/>
                    </a:lnTo>
                    <a:cubicBezTo>
                      <a:pt x="11872" y="29965"/>
                      <a:pt x="16339" y="29965"/>
                      <a:pt x="18944" y="28459"/>
                    </a:cubicBezTo>
                    <a:lnTo>
                      <a:pt x="46138" y="12740"/>
                    </a:lnTo>
                    <a:cubicBezTo>
                      <a:pt x="47627" y="11879"/>
                      <a:pt x="48479" y="10613"/>
                      <a:pt x="48479" y="9264"/>
                    </a:cubicBezTo>
                    <a:cubicBezTo>
                      <a:pt x="48479" y="7915"/>
                      <a:pt x="47627" y="6648"/>
                      <a:pt x="46138" y="5787"/>
                    </a:cubicBezTo>
                    <a:lnTo>
                      <a:pt x="34609" y="-893"/>
                    </a:lnTo>
                    <a:cubicBezTo>
                      <a:pt x="33285" y="-1646"/>
                      <a:pt x="31565" y="-2051"/>
                      <a:pt x="29754" y="-2051"/>
                    </a:cubicBezTo>
                    <a:cubicBezTo>
                      <a:pt x="27934" y="-2051"/>
                      <a:pt x="26214" y="-1646"/>
                      <a:pt x="24907" y="-884"/>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1388" name="Google Shape;1388;p21"/>
              <p:cNvSpPr/>
              <p:nvPr/>
            </p:nvSpPr>
            <p:spPr>
              <a:xfrm flipH="1" rot="10800000">
                <a:off x="-261595" y="6565129"/>
                <a:ext cx="109690" cy="64599"/>
              </a:xfrm>
              <a:custGeom>
                <a:rect b="b" l="l" r="r" t="t"/>
                <a:pathLst>
                  <a:path extrusionOk="0" h="50725" w="86131">
                    <a:moveTo>
                      <a:pt x="24900" y="45518"/>
                    </a:moveTo>
                    <a:lnTo>
                      <a:pt x="-1053" y="30520"/>
                    </a:lnTo>
                    <a:lnTo>
                      <a:pt x="-2228" y="29071"/>
                    </a:lnTo>
                    <a:cubicBezTo>
                      <a:pt x="-2228" y="28583"/>
                      <a:pt x="-1798" y="28053"/>
                      <a:pt x="-1045" y="27623"/>
                    </a:cubicBezTo>
                    <a:lnTo>
                      <a:pt x="44750" y="1152"/>
                    </a:lnTo>
                    <a:cubicBezTo>
                      <a:pt x="46644" y="59"/>
                      <a:pt x="50217" y="59"/>
                      <a:pt x="52111" y="1152"/>
                    </a:cubicBezTo>
                    <a:lnTo>
                      <a:pt x="78056" y="16150"/>
                    </a:lnTo>
                    <a:lnTo>
                      <a:pt x="79230" y="17599"/>
                    </a:lnTo>
                    <a:lnTo>
                      <a:pt x="78056" y="19048"/>
                    </a:lnTo>
                    <a:lnTo>
                      <a:pt x="32253" y="45518"/>
                    </a:lnTo>
                    <a:cubicBezTo>
                      <a:pt x="31310" y="46057"/>
                      <a:pt x="29970" y="46371"/>
                      <a:pt x="28581" y="46371"/>
                    </a:cubicBezTo>
                    <a:cubicBezTo>
                      <a:pt x="27191" y="46371"/>
                      <a:pt x="25851" y="46057"/>
                      <a:pt x="24900" y="45518"/>
                    </a:cubicBezTo>
                    <a:close/>
                    <a:moveTo>
                      <a:pt x="43584" y="-868"/>
                    </a:moveTo>
                    <a:lnTo>
                      <a:pt x="-2211" y="25595"/>
                    </a:lnTo>
                    <a:cubicBezTo>
                      <a:pt x="-3708" y="26456"/>
                      <a:pt x="-4560" y="27714"/>
                      <a:pt x="-4560" y="29063"/>
                    </a:cubicBezTo>
                    <a:cubicBezTo>
                      <a:pt x="-4568" y="30421"/>
                      <a:pt x="-3708" y="31695"/>
                      <a:pt x="-2228" y="32548"/>
                    </a:cubicBezTo>
                    <a:lnTo>
                      <a:pt x="23734" y="47538"/>
                    </a:lnTo>
                    <a:cubicBezTo>
                      <a:pt x="26347" y="49053"/>
                      <a:pt x="30797" y="49053"/>
                      <a:pt x="33427" y="47538"/>
                    </a:cubicBezTo>
                    <a:lnTo>
                      <a:pt x="79230" y="21075"/>
                    </a:lnTo>
                    <a:cubicBezTo>
                      <a:pt x="80719" y="20215"/>
                      <a:pt x="81571" y="18948"/>
                      <a:pt x="81571" y="17599"/>
                    </a:cubicBezTo>
                    <a:cubicBezTo>
                      <a:pt x="81571" y="16242"/>
                      <a:pt x="80719" y="14983"/>
                      <a:pt x="79230" y="14131"/>
                    </a:cubicBezTo>
                    <a:lnTo>
                      <a:pt x="53277" y="-868"/>
                    </a:lnTo>
                    <a:cubicBezTo>
                      <a:pt x="51970" y="-1629"/>
                      <a:pt x="50250" y="-2051"/>
                      <a:pt x="48430" y="-2051"/>
                    </a:cubicBezTo>
                    <a:cubicBezTo>
                      <a:pt x="46611" y="-2051"/>
                      <a:pt x="44882" y="-1629"/>
                      <a:pt x="43584" y="-868"/>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1389" name="Google Shape;1389;p21"/>
              <p:cNvSpPr/>
              <p:nvPr/>
            </p:nvSpPr>
            <p:spPr>
              <a:xfrm flipH="1" rot="10800000">
                <a:off x="218475" y="7076850"/>
                <a:ext cx="84420" cy="49987"/>
              </a:xfrm>
              <a:custGeom>
                <a:rect b="b" l="l" r="r" t="t"/>
                <a:pathLst>
                  <a:path extrusionOk="0" h="39251" w="66289">
                    <a:moveTo>
                      <a:pt x="24532" y="34572"/>
                    </a:moveTo>
                    <a:lnTo>
                      <a:pt x="-1422" y="19590"/>
                    </a:lnTo>
                    <a:cubicBezTo>
                      <a:pt x="-2174" y="19151"/>
                      <a:pt x="-2604" y="18621"/>
                      <a:pt x="-2604" y="18125"/>
                    </a:cubicBezTo>
                    <a:lnTo>
                      <a:pt x="-1430" y="16685"/>
                    </a:lnTo>
                    <a:lnTo>
                      <a:pt x="24532" y="1694"/>
                    </a:lnTo>
                    <a:cubicBezTo>
                      <a:pt x="26409" y="593"/>
                      <a:pt x="29990" y="585"/>
                      <a:pt x="31876" y="1694"/>
                    </a:cubicBezTo>
                    <a:lnTo>
                      <a:pt x="57830" y="16685"/>
                    </a:lnTo>
                    <a:lnTo>
                      <a:pt x="59012" y="18125"/>
                    </a:lnTo>
                    <a:lnTo>
                      <a:pt x="57830" y="19582"/>
                    </a:lnTo>
                    <a:lnTo>
                      <a:pt x="31876" y="34580"/>
                    </a:lnTo>
                    <a:cubicBezTo>
                      <a:pt x="30933" y="35126"/>
                      <a:pt x="29593" y="35433"/>
                      <a:pt x="28204" y="35433"/>
                    </a:cubicBezTo>
                    <a:cubicBezTo>
                      <a:pt x="26814" y="35433"/>
                      <a:pt x="25474" y="35126"/>
                      <a:pt x="24532" y="34572"/>
                    </a:cubicBezTo>
                    <a:close/>
                    <a:moveTo>
                      <a:pt x="23357" y="-334"/>
                    </a:moveTo>
                    <a:lnTo>
                      <a:pt x="-2596" y="14657"/>
                    </a:lnTo>
                    <a:cubicBezTo>
                      <a:pt x="-4077" y="15517"/>
                      <a:pt x="-4937" y="16784"/>
                      <a:pt x="-4945" y="18125"/>
                    </a:cubicBezTo>
                    <a:cubicBezTo>
                      <a:pt x="-4945" y="19474"/>
                      <a:pt x="-4085" y="20749"/>
                      <a:pt x="-2596" y="21609"/>
                    </a:cubicBezTo>
                    <a:lnTo>
                      <a:pt x="23357" y="36600"/>
                    </a:lnTo>
                    <a:cubicBezTo>
                      <a:pt x="25971" y="38123"/>
                      <a:pt x="30429" y="38123"/>
                      <a:pt x="33051" y="36600"/>
                    </a:cubicBezTo>
                    <a:lnTo>
                      <a:pt x="59012" y="21609"/>
                    </a:lnTo>
                    <a:cubicBezTo>
                      <a:pt x="60493" y="20749"/>
                      <a:pt x="61345" y="19474"/>
                      <a:pt x="61345" y="18125"/>
                    </a:cubicBezTo>
                    <a:cubicBezTo>
                      <a:pt x="61345" y="16784"/>
                      <a:pt x="60484" y="15517"/>
                      <a:pt x="59004" y="14657"/>
                    </a:cubicBezTo>
                    <a:lnTo>
                      <a:pt x="33051" y="-334"/>
                    </a:lnTo>
                    <a:cubicBezTo>
                      <a:pt x="31744" y="-1095"/>
                      <a:pt x="30023" y="-1509"/>
                      <a:pt x="28204" y="-1509"/>
                    </a:cubicBezTo>
                    <a:cubicBezTo>
                      <a:pt x="26384" y="-1509"/>
                      <a:pt x="24664" y="-1095"/>
                      <a:pt x="23357" y="-334"/>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1390" name="Google Shape;1390;p21"/>
              <p:cNvSpPr/>
              <p:nvPr/>
            </p:nvSpPr>
            <p:spPr>
              <a:xfrm flipH="1" rot="10800000">
                <a:off x="167918" y="7047638"/>
                <a:ext cx="84400" cy="49978"/>
              </a:xfrm>
              <a:custGeom>
                <a:rect b="b" l="l" r="r" t="t"/>
                <a:pathLst>
                  <a:path extrusionOk="0" h="39244" w="66273">
                    <a:moveTo>
                      <a:pt x="24557" y="34540"/>
                    </a:moveTo>
                    <a:lnTo>
                      <a:pt x="-1397" y="19550"/>
                    </a:lnTo>
                    <a:lnTo>
                      <a:pt x="-2563" y="18102"/>
                    </a:lnTo>
                    <a:lnTo>
                      <a:pt x="-1397" y="16653"/>
                    </a:lnTo>
                    <a:lnTo>
                      <a:pt x="24557" y="1655"/>
                    </a:lnTo>
                    <a:cubicBezTo>
                      <a:pt x="26434" y="554"/>
                      <a:pt x="30015" y="562"/>
                      <a:pt x="31909" y="1655"/>
                    </a:cubicBezTo>
                    <a:lnTo>
                      <a:pt x="57855" y="16653"/>
                    </a:lnTo>
                    <a:cubicBezTo>
                      <a:pt x="58607" y="17084"/>
                      <a:pt x="59037" y="17605"/>
                      <a:pt x="59037" y="18102"/>
                    </a:cubicBezTo>
                    <a:cubicBezTo>
                      <a:pt x="59037" y="18590"/>
                      <a:pt x="58607" y="19120"/>
                      <a:pt x="57855" y="19550"/>
                    </a:cubicBezTo>
                    <a:lnTo>
                      <a:pt x="31909" y="34540"/>
                    </a:lnTo>
                    <a:cubicBezTo>
                      <a:pt x="30958" y="35095"/>
                      <a:pt x="29618" y="35401"/>
                      <a:pt x="28229" y="35401"/>
                    </a:cubicBezTo>
                    <a:cubicBezTo>
                      <a:pt x="26831" y="35401"/>
                      <a:pt x="25491" y="35095"/>
                      <a:pt x="24557" y="34540"/>
                    </a:cubicBezTo>
                    <a:close/>
                    <a:moveTo>
                      <a:pt x="23391" y="-382"/>
                    </a:moveTo>
                    <a:lnTo>
                      <a:pt x="-2563" y="14625"/>
                    </a:lnTo>
                    <a:cubicBezTo>
                      <a:pt x="-4052" y="15478"/>
                      <a:pt x="-4903" y="16761"/>
                      <a:pt x="-4903" y="18102"/>
                    </a:cubicBezTo>
                    <a:cubicBezTo>
                      <a:pt x="-4903" y="19451"/>
                      <a:pt x="-4052" y="20717"/>
                      <a:pt x="-2563" y="21578"/>
                    </a:cubicBezTo>
                    <a:lnTo>
                      <a:pt x="23383" y="36568"/>
                    </a:lnTo>
                    <a:cubicBezTo>
                      <a:pt x="26004" y="38083"/>
                      <a:pt x="30462" y="38083"/>
                      <a:pt x="33076" y="36568"/>
                    </a:cubicBezTo>
                    <a:lnTo>
                      <a:pt x="59029" y="21578"/>
                    </a:lnTo>
                    <a:cubicBezTo>
                      <a:pt x="60518" y="20717"/>
                      <a:pt x="61370" y="19451"/>
                      <a:pt x="61370" y="18102"/>
                    </a:cubicBezTo>
                    <a:cubicBezTo>
                      <a:pt x="61378" y="16761"/>
                      <a:pt x="60518" y="15478"/>
                      <a:pt x="59029" y="14625"/>
                    </a:cubicBezTo>
                    <a:lnTo>
                      <a:pt x="33076" y="-382"/>
                    </a:lnTo>
                    <a:cubicBezTo>
                      <a:pt x="31769" y="-1127"/>
                      <a:pt x="30048" y="-1540"/>
                      <a:pt x="28229" y="-1540"/>
                    </a:cubicBezTo>
                    <a:cubicBezTo>
                      <a:pt x="26409" y="-1540"/>
                      <a:pt x="24689" y="-1127"/>
                      <a:pt x="23391" y="-382"/>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1391" name="Google Shape;1391;p21"/>
              <p:cNvSpPr/>
              <p:nvPr/>
            </p:nvSpPr>
            <p:spPr>
              <a:xfrm flipH="1" rot="10800000">
                <a:off x="117349" y="7018413"/>
                <a:ext cx="84400" cy="49982"/>
              </a:xfrm>
              <a:custGeom>
                <a:rect b="b" l="l" r="r" t="t"/>
                <a:pathLst>
                  <a:path extrusionOk="0" h="39247" w="66273">
                    <a:moveTo>
                      <a:pt x="24590" y="34509"/>
                    </a:moveTo>
                    <a:lnTo>
                      <a:pt x="-1355" y="19519"/>
                    </a:lnTo>
                    <a:cubicBezTo>
                      <a:pt x="-2099" y="19088"/>
                      <a:pt x="-2529" y="18558"/>
                      <a:pt x="-2529" y="18062"/>
                    </a:cubicBezTo>
                    <a:cubicBezTo>
                      <a:pt x="-2529" y="17582"/>
                      <a:pt x="-2099" y="17044"/>
                      <a:pt x="-1355" y="16613"/>
                    </a:cubicBezTo>
                    <a:lnTo>
                      <a:pt x="24590" y="1631"/>
                    </a:lnTo>
                    <a:cubicBezTo>
                      <a:pt x="26493" y="539"/>
                      <a:pt x="30057" y="539"/>
                      <a:pt x="31951" y="1631"/>
                    </a:cubicBezTo>
                    <a:lnTo>
                      <a:pt x="57897" y="16613"/>
                    </a:lnTo>
                    <a:lnTo>
                      <a:pt x="59071" y="18062"/>
                    </a:lnTo>
                    <a:lnTo>
                      <a:pt x="57897" y="19519"/>
                    </a:lnTo>
                    <a:lnTo>
                      <a:pt x="31951" y="34517"/>
                    </a:lnTo>
                    <a:cubicBezTo>
                      <a:pt x="31000" y="35064"/>
                      <a:pt x="29660" y="35370"/>
                      <a:pt x="28271" y="35370"/>
                    </a:cubicBezTo>
                    <a:cubicBezTo>
                      <a:pt x="26881" y="35370"/>
                      <a:pt x="25541" y="35064"/>
                      <a:pt x="24590" y="34509"/>
                    </a:cubicBezTo>
                    <a:close/>
                    <a:moveTo>
                      <a:pt x="23424" y="-397"/>
                    </a:moveTo>
                    <a:lnTo>
                      <a:pt x="-2521" y="14586"/>
                    </a:lnTo>
                    <a:cubicBezTo>
                      <a:pt x="-4010" y="15446"/>
                      <a:pt x="-4862" y="16721"/>
                      <a:pt x="-4862" y="18062"/>
                    </a:cubicBezTo>
                    <a:cubicBezTo>
                      <a:pt x="-4862" y="19419"/>
                      <a:pt x="-4010" y="20694"/>
                      <a:pt x="-2521" y="21547"/>
                    </a:cubicBezTo>
                    <a:lnTo>
                      <a:pt x="23416" y="36537"/>
                    </a:lnTo>
                    <a:cubicBezTo>
                      <a:pt x="26046" y="38052"/>
                      <a:pt x="30495" y="38060"/>
                      <a:pt x="33118" y="36537"/>
                    </a:cubicBezTo>
                    <a:lnTo>
                      <a:pt x="59071" y="21547"/>
                    </a:lnTo>
                    <a:cubicBezTo>
                      <a:pt x="60560" y="20694"/>
                      <a:pt x="61412" y="19419"/>
                      <a:pt x="61412" y="18062"/>
                    </a:cubicBezTo>
                    <a:cubicBezTo>
                      <a:pt x="61412" y="16721"/>
                      <a:pt x="60560" y="15446"/>
                      <a:pt x="59071" y="14586"/>
                    </a:cubicBezTo>
                    <a:lnTo>
                      <a:pt x="33109" y="-397"/>
                    </a:lnTo>
                    <a:cubicBezTo>
                      <a:pt x="31811" y="-1158"/>
                      <a:pt x="30082" y="-1572"/>
                      <a:pt x="28271" y="-1572"/>
                    </a:cubicBezTo>
                    <a:cubicBezTo>
                      <a:pt x="26459" y="-1572"/>
                      <a:pt x="24739" y="-1158"/>
                      <a:pt x="23424" y="-397"/>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1392" name="Google Shape;1392;p21"/>
              <p:cNvSpPr/>
              <p:nvPr/>
            </p:nvSpPr>
            <p:spPr>
              <a:xfrm flipH="1" rot="10800000">
                <a:off x="-388052" y="6711235"/>
                <a:ext cx="59142" cy="35386"/>
              </a:xfrm>
              <a:custGeom>
                <a:rect b="b" l="l" r="r" t="t"/>
                <a:pathLst>
                  <a:path extrusionOk="0" h="27786" w="46440">
                    <a:moveTo>
                      <a:pt x="5191" y="22707"/>
                    </a:moveTo>
                    <a:lnTo>
                      <a:pt x="-921" y="19181"/>
                    </a:lnTo>
                    <a:cubicBezTo>
                      <a:pt x="-1673" y="18759"/>
                      <a:pt x="-2103" y="18229"/>
                      <a:pt x="-2103" y="17740"/>
                    </a:cubicBezTo>
                    <a:cubicBezTo>
                      <a:pt x="-2103" y="17252"/>
                      <a:pt x="-1673" y="16722"/>
                      <a:pt x="-921" y="16292"/>
                    </a:cubicBezTo>
                    <a:lnTo>
                      <a:pt x="25024" y="1293"/>
                    </a:lnTo>
                    <a:cubicBezTo>
                      <a:pt x="26910" y="193"/>
                      <a:pt x="30483" y="193"/>
                      <a:pt x="32369" y="1293"/>
                    </a:cubicBezTo>
                    <a:lnTo>
                      <a:pt x="38497" y="4828"/>
                    </a:lnTo>
                    <a:cubicBezTo>
                      <a:pt x="39242" y="5258"/>
                      <a:pt x="39672" y="5780"/>
                      <a:pt x="39672" y="6276"/>
                    </a:cubicBezTo>
                    <a:cubicBezTo>
                      <a:pt x="39672" y="6756"/>
                      <a:pt x="39242" y="7294"/>
                      <a:pt x="38497" y="7733"/>
                    </a:cubicBezTo>
                    <a:lnTo>
                      <a:pt x="12544" y="22707"/>
                    </a:lnTo>
                    <a:cubicBezTo>
                      <a:pt x="11601" y="23261"/>
                      <a:pt x="10262" y="23576"/>
                      <a:pt x="8872" y="23576"/>
                    </a:cubicBezTo>
                    <a:cubicBezTo>
                      <a:pt x="7482" y="23576"/>
                      <a:pt x="6134" y="23261"/>
                      <a:pt x="5191" y="22707"/>
                    </a:cubicBezTo>
                    <a:close/>
                    <a:moveTo>
                      <a:pt x="23850" y="-735"/>
                    </a:moveTo>
                    <a:lnTo>
                      <a:pt x="-2095" y="14264"/>
                    </a:lnTo>
                    <a:cubicBezTo>
                      <a:pt x="-3575" y="15116"/>
                      <a:pt x="-4436" y="16391"/>
                      <a:pt x="-4436" y="17732"/>
                    </a:cubicBezTo>
                    <a:cubicBezTo>
                      <a:pt x="-4444" y="19081"/>
                      <a:pt x="-3584" y="20356"/>
                      <a:pt x="-2095" y="21217"/>
                    </a:cubicBezTo>
                    <a:lnTo>
                      <a:pt x="4025" y="24735"/>
                    </a:lnTo>
                    <a:cubicBezTo>
                      <a:pt x="6647" y="26258"/>
                      <a:pt x="11105" y="26258"/>
                      <a:pt x="13710" y="24735"/>
                    </a:cubicBezTo>
                    <a:lnTo>
                      <a:pt x="39664" y="9753"/>
                    </a:lnTo>
                    <a:cubicBezTo>
                      <a:pt x="41161" y="8884"/>
                      <a:pt x="42012" y="7617"/>
                      <a:pt x="42004" y="6268"/>
                    </a:cubicBezTo>
                    <a:cubicBezTo>
                      <a:pt x="42004" y="4927"/>
                      <a:pt x="41152" y="3652"/>
                      <a:pt x="39664" y="2800"/>
                    </a:cubicBezTo>
                    <a:lnTo>
                      <a:pt x="33543" y="-735"/>
                    </a:lnTo>
                    <a:cubicBezTo>
                      <a:pt x="32245" y="-1496"/>
                      <a:pt x="30525" y="-1910"/>
                      <a:pt x="28705" y="-1910"/>
                    </a:cubicBezTo>
                    <a:cubicBezTo>
                      <a:pt x="26885" y="-1910"/>
                      <a:pt x="25157" y="-1496"/>
                      <a:pt x="23850" y="-735"/>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1393" name="Google Shape;1393;p21"/>
              <p:cNvSpPr/>
              <p:nvPr/>
            </p:nvSpPr>
            <p:spPr>
              <a:xfrm flipH="1" rot="10800000">
                <a:off x="-363226" y="6755324"/>
                <a:ext cx="59152" cy="35392"/>
              </a:xfrm>
              <a:custGeom>
                <a:rect b="b" l="l" r="r" t="t"/>
                <a:pathLst>
                  <a:path extrusionOk="0" h="27791" w="46448">
                    <a:moveTo>
                      <a:pt x="5179" y="22771"/>
                    </a:moveTo>
                    <a:lnTo>
                      <a:pt x="-941" y="19236"/>
                    </a:lnTo>
                    <a:cubicBezTo>
                      <a:pt x="-1685" y="18798"/>
                      <a:pt x="-2115" y="18276"/>
                      <a:pt x="-2115" y="17780"/>
                    </a:cubicBezTo>
                    <a:cubicBezTo>
                      <a:pt x="-2115" y="17291"/>
                      <a:pt x="-1685" y="16761"/>
                      <a:pt x="-941" y="16331"/>
                    </a:cubicBezTo>
                    <a:lnTo>
                      <a:pt x="25004" y="1341"/>
                    </a:lnTo>
                    <a:cubicBezTo>
                      <a:pt x="26898" y="240"/>
                      <a:pt x="30479" y="240"/>
                      <a:pt x="32365" y="1341"/>
                    </a:cubicBezTo>
                    <a:lnTo>
                      <a:pt x="38477" y="4867"/>
                    </a:lnTo>
                    <a:cubicBezTo>
                      <a:pt x="39230" y="5306"/>
                      <a:pt x="39660" y="5844"/>
                      <a:pt x="39652" y="6324"/>
                    </a:cubicBezTo>
                    <a:cubicBezTo>
                      <a:pt x="39652" y="6820"/>
                      <a:pt x="39230" y="7334"/>
                      <a:pt x="38477" y="7764"/>
                    </a:cubicBezTo>
                    <a:lnTo>
                      <a:pt x="12532" y="22771"/>
                    </a:lnTo>
                    <a:cubicBezTo>
                      <a:pt x="11589" y="23317"/>
                      <a:pt x="10241" y="23623"/>
                      <a:pt x="8851" y="23623"/>
                    </a:cubicBezTo>
                    <a:cubicBezTo>
                      <a:pt x="7454" y="23623"/>
                      <a:pt x="6122" y="23317"/>
                      <a:pt x="5179" y="22771"/>
                    </a:cubicBezTo>
                    <a:close/>
                    <a:moveTo>
                      <a:pt x="23830" y="-687"/>
                    </a:moveTo>
                    <a:lnTo>
                      <a:pt x="-2099" y="14303"/>
                    </a:lnTo>
                    <a:cubicBezTo>
                      <a:pt x="-3596" y="15164"/>
                      <a:pt x="-4456" y="16430"/>
                      <a:pt x="-4456" y="17780"/>
                    </a:cubicBezTo>
                    <a:cubicBezTo>
                      <a:pt x="-4456" y="19129"/>
                      <a:pt x="-3596" y="20395"/>
                      <a:pt x="-2099" y="21264"/>
                    </a:cubicBezTo>
                    <a:lnTo>
                      <a:pt x="4005" y="24799"/>
                    </a:lnTo>
                    <a:cubicBezTo>
                      <a:pt x="6610" y="26305"/>
                      <a:pt x="11076" y="26305"/>
                      <a:pt x="13706" y="24799"/>
                    </a:cubicBezTo>
                    <a:lnTo>
                      <a:pt x="39643" y="9800"/>
                    </a:lnTo>
                    <a:cubicBezTo>
                      <a:pt x="41132" y="8948"/>
                      <a:pt x="41992" y="7681"/>
                      <a:pt x="41992" y="6332"/>
                    </a:cubicBezTo>
                    <a:cubicBezTo>
                      <a:pt x="42000" y="4983"/>
                      <a:pt x="41140" y="3716"/>
                      <a:pt x="39652" y="2839"/>
                    </a:cubicBezTo>
                    <a:lnTo>
                      <a:pt x="33531" y="-687"/>
                    </a:lnTo>
                    <a:cubicBezTo>
                      <a:pt x="32225" y="-1449"/>
                      <a:pt x="30504" y="-1863"/>
                      <a:pt x="28685" y="-1863"/>
                    </a:cubicBezTo>
                    <a:cubicBezTo>
                      <a:pt x="26873" y="-1863"/>
                      <a:pt x="25153" y="-1449"/>
                      <a:pt x="23830" y="-687"/>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1394" name="Google Shape;1394;p21"/>
              <p:cNvSpPr/>
              <p:nvPr/>
            </p:nvSpPr>
            <p:spPr>
              <a:xfrm flipH="1" rot="10800000">
                <a:off x="-413795" y="6726105"/>
                <a:ext cx="59152" cy="35400"/>
              </a:xfrm>
              <a:custGeom>
                <a:rect b="b" l="l" r="r" t="t"/>
                <a:pathLst>
                  <a:path extrusionOk="0" h="27797" w="46448">
                    <a:moveTo>
                      <a:pt x="5213" y="22739"/>
                    </a:moveTo>
                    <a:lnTo>
                      <a:pt x="-899" y="19205"/>
                    </a:lnTo>
                    <a:cubicBezTo>
                      <a:pt x="-1652" y="18783"/>
                      <a:pt x="-2074" y="18253"/>
                      <a:pt x="-2074" y="17756"/>
                    </a:cubicBezTo>
                    <a:cubicBezTo>
                      <a:pt x="-2074" y="17268"/>
                      <a:pt x="-1652" y="16730"/>
                      <a:pt x="-899" y="16308"/>
                    </a:cubicBezTo>
                    <a:lnTo>
                      <a:pt x="25054" y="1318"/>
                    </a:lnTo>
                    <a:cubicBezTo>
                      <a:pt x="26932" y="217"/>
                      <a:pt x="30505" y="217"/>
                      <a:pt x="32399" y="1318"/>
                    </a:cubicBezTo>
                    <a:lnTo>
                      <a:pt x="38519" y="4844"/>
                    </a:lnTo>
                    <a:lnTo>
                      <a:pt x="39693" y="6301"/>
                    </a:lnTo>
                    <a:lnTo>
                      <a:pt x="38519" y="7758"/>
                    </a:lnTo>
                    <a:lnTo>
                      <a:pt x="12566" y="22739"/>
                    </a:lnTo>
                    <a:cubicBezTo>
                      <a:pt x="11623" y="23286"/>
                      <a:pt x="10283" y="23600"/>
                      <a:pt x="8893" y="23600"/>
                    </a:cubicBezTo>
                    <a:cubicBezTo>
                      <a:pt x="7496" y="23600"/>
                      <a:pt x="6156" y="23286"/>
                      <a:pt x="5213" y="22739"/>
                    </a:cubicBezTo>
                    <a:close/>
                    <a:moveTo>
                      <a:pt x="23880" y="-710"/>
                    </a:moveTo>
                    <a:lnTo>
                      <a:pt x="-2074" y="14280"/>
                    </a:lnTo>
                    <a:cubicBezTo>
                      <a:pt x="-3562" y="15133"/>
                      <a:pt x="-4414" y="16407"/>
                      <a:pt x="-4414" y="17756"/>
                    </a:cubicBezTo>
                    <a:cubicBezTo>
                      <a:pt x="-4414" y="19114"/>
                      <a:pt x="-3562" y="20380"/>
                      <a:pt x="-2074" y="21233"/>
                    </a:cubicBezTo>
                    <a:lnTo>
                      <a:pt x="4038" y="24767"/>
                    </a:lnTo>
                    <a:cubicBezTo>
                      <a:pt x="6660" y="26282"/>
                      <a:pt x="11126" y="26282"/>
                      <a:pt x="13732" y="24767"/>
                    </a:cubicBezTo>
                    <a:lnTo>
                      <a:pt x="39685" y="9785"/>
                    </a:lnTo>
                    <a:cubicBezTo>
                      <a:pt x="41174" y="8916"/>
                      <a:pt x="42034" y="7650"/>
                      <a:pt x="42034" y="6301"/>
                    </a:cubicBezTo>
                    <a:cubicBezTo>
                      <a:pt x="42034" y="4951"/>
                      <a:pt x="41182" y="3685"/>
                      <a:pt x="39685" y="2816"/>
                    </a:cubicBezTo>
                    <a:lnTo>
                      <a:pt x="33582" y="-702"/>
                    </a:lnTo>
                    <a:cubicBezTo>
                      <a:pt x="32266" y="-1472"/>
                      <a:pt x="30546" y="-1894"/>
                      <a:pt x="28727" y="-1894"/>
                    </a:cubicBezTo>
                    <a:cubicBezTo>
                      <a:pt x="26907" y="-1894"/>
                      <a:pt x="25186" y="-1472"/>
                      <a:pt x="23880" y="-710"/>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1395" name="Google Shape;1395;p21"/>
              <p:cNvSpPr/>
              <p:nvPr/>
            </p:nvSpPr>
            <p:spPr>
              <a:xfrm flipH="1" rot="10800000">
                <a:off x="-464364" y="6696882"/>
                <a:ext cx="59141" cy="35392"/>
              </a:xfrm>
              <a:custGeom>
                <a:rect b="b" l="l" r="r" t="t"/>
                <a:pathLst>
                  <a:path extrusionOk="0" h="27791" w="46439">
                    <a:moveTo>
                      <a:pt x="5254" y="22708"/>
                    </a:moveTo>
                    <a:lnTo>
                      <a:pt x="-858" y="19165"/>
                    </a:lnTo>
                    <a:lnTo>
                      <a:pt x="-2032" y="17725"/>
                    </a:lnTo>
                    <a:lnTo>
                      <a:pt x="-858" y="16268"/>
                    </a:lnTo>
                    <a:lnTo>
                      <a:pt x="25088" y="1278"/>
                    </a:lnTo>
                    <a:cubicBezTo>
                      <a:pt x="26973" y="185"/>
                      <a:pt x="30554" y="185"/>
                      <a:pt x="32440" y="1278"/>
                    </a:cubicBezTo>
                    <a:lnTo>
                      <a:pt x="38552" y="4804"/>
                    </a:lnTo>
                    <a:cubicBezTo>
                      <a:pt x="39305" y="5243"/>
                      <a:pt x="39726" y="5773"/>
                      <a:pt x="39726" y="6261"/>
                    </a:cubicBezTo>
                    <a:cubicBezTo>
                      <a:pt x="39726" y="6758"/>
                      <a:pt x="39305" y="7279"/>
                      <a:pt x="38552" y="7710"/>
                    </a:cubicBezTo>
                    <a:lnTo>
                      <a:pt x="12607" y="22708"/>
                    </a:lnTo>
                    <a:cubicBezTo>
                      <a:pt x="11656" y="23254"/>
                      <a:pt x="10316" y="23569"/>
                      <a:pt x="8927" y="23569"/>
                    </a:cubicBezTo>
                    <a:cubicBezTo>
                      <a:pt x="7537" y="23569"/>
                      <a:pt x="6197" y="23254"/>
                      <a:pt x="5254" y="22708"/>
                    </a:cubicBezTo>
                    <a:close/>
                    <a:moveTo>
                      <a:pt x="23913" y="-750"/>
                    </a:moveTo>
                    <a:lnTo>
                      <a:pt x="-2032" y="14240"/>
                    </a:lnTo>
                    <a:cubicBezTo>
                      <a:pt x="-3513" y="15109"/>
                      <a:pt x="-4373" y="16376"/>
                      <a:pt x="-4373" y="17725"/>
                    </a:cubicBezTo>
                    <a:cubicBezTo>
                      <a:pt x="-4373" y="19074"/>
                      <a:pt x="-3513" y="20332"/>
                      <a:pt x="-2032" y="21193"/>
                    </a:cubicBezTo>
                    <a:lnTo>
                      <a:pt x="4080" y="24736"/>
                    </a:lnTo>
                    <a:cubicBezTo>
                      <a:pt x="6702" y="26242"/>
                      <a:pt x="11159" y="26242"/>
                      <a:pt x="13773" y="24736"/>
                    </a:cubicBezTo>
                    <a:lnTo>
                      <a:pt x="39726" y="9737"/>
                    </a:lnTo>
                    <a:cubicBezTo>
                      <a:pt x="41215" y="8885"/>
                      <a:pt x="42067" y="7610"/>
                      <a:pt x="42067" y="6261"/>
                    </a:cubicBezTo>
                    <a:cubicBezTo>
                      <a:pt x="42067" y="4912"/>
                      <a:pt x="41215" y="3645"/>
                      <a:pt x="39726" y="2776"/>
                    </a:cubicBezTo>
                    <a:lnTo>
                      <a:pt x="33615" y="-750"/>
                    </a:lnTo>
                    <a:cubicBezTo>
                      <a:pt x="32308" y="-1503"/>
                      <a:pt x="30587" y="-1925"/>
                      <a:pt x="28768" y="-1925"/>
                    </a:cubicBezTo>
                    <a:cubicBezTo>
                      <a:pt x="26948" y="-1925"/>
                      <a:pt x="25228" y="-1503"/>
                      <a:pt x="23913" y="-750"/>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1396" name="Google Shape;1396;p21"/>
              <p:cNvSpPr/>
              <p:nvPr/>
            </p:nvSpPr>
            <p:spPr>
              <a:xfrm flipH="1" rot="10800000">
                <a:off x="66770" y="6989192"/>
                <a:ext cx="84400" cy="49982"/>
              </a:xfrm>
              <a:custGeom>
                <a:rect b="b" l="l" r="r" t="t"/>
                <a:pathLst>
                  <a:path extrusionOk="0" h="39247" w="66273">
                    <a:moveTo>
                      <a:pt x="24640" y="34477"/>
                    </a:moveTo>
                    <a:lnTo>
                      <a:pt x="-1305" y="19496"/>
                    </a:lnTo>
                    <a:lnTo>
                      <a:pt x="-2480" y="18039"/>
                    </a:lnTo>
                    <a:lnTo>
                      <a:pt x="-1305" y="16590"/>
                    </a:lnTo>
                    <a:lnTo>
                      <a:pt x="24649" y="1592"/>
                    </a:lnTo>
                    <a:cubicBezTo>
                      <a:pt x="26526" y="508"/>
                      <a:pt x="30099" y="499"/>
                      <a:pt x="32001" y="1592"/>
                    </a:cubicBezTo>
                    <a:lnTo>
                      <a:pt x="57946" y="16590"/>
                    </a:lnTo>
                    <a:cubicBezTo>
                      <a:pt x="58691" y="17021"/>
                      <a:pt x="59113" y="17542"/>
                      <a:pt x="59113" y="18039"/>
                    </a:cubicBezTo>
                    <a:cubicBezTo>
                      <a:pt x="59121" y="18527"/>
                      <a:pt x="58691" y="19065"/>
                      <a:pt x="57946" y="19496"/>
                    </a:cubicBezTo>
                    <a:lnTo>
                      <a:pt x="32001" y="34477"/>
                    </a:lnTo>
                    <a:cubicBezTo>
                      <a:pt x="31058" y="35024"/>
                      <a:pt x="29710" y="35347"/>
                      <a:pt x="28321" y="35347"/>
                    </a:cubicBezTo>
                    <a:cubicBezTo>
                      <a:pt x="26931" y="35347"/>
                      <a:pt x="25591" y="35024"/>
                      <a:pt x="24640" y="34477"/>
                    </a:cubicBezTo>
                    <a:close/>
                    <a:moveTo>
                      <a:pt x="23482" y="-436"/>
                    </a:moveTo>
                    <a:lnTo>
                      <a:pt x="-2471" y="14562"/>
                    </a:lnTo>
                    <a:cubicBezTo>
                      <a:pt x="-3968" y="15415"/>
                      <a:pt x="-4820" y="16690"/>
                      <a:pt x="-4820" y="18039"/>
                    </a:cubicBezTo>
                    <a:cubicBezTo>
                      <a:pt x="-4820" y="19388"/>
                      <a:pt x="-3968" y="20654"/>
                      <a:pt x="-2471" y="21524"/>
                    </a:cubicBezTo>
                    <a:lnTo>
                      <a:pt x="23474" y="36506"/>
                    </a:lnTo>
                    <a:cubicBezTo>
                      <a:pt x="26104" y="38028"/>
                      <a:pt x="30554" y="38020"/>
                      <a:pt x="33176" y="36506"/>
                    </a:cubicBezTo>
                    <a:lnTo>
                      <a:pt x="59113" y="21524"/>
                    </a:lnTo>
                    <a:cubicBezTo>
                      <a:pt x="60610" y="20654"/>
                      <a:pt x="61461" y="19388"/>
                      <a:pt x="61453" y="18039"/>
                    </a:cubicBezTo>
                    <a:cubicBezTo>
                      <a:pt x="61453" y="16690"/>
                      <a:pt x="60601" y="15415"/>
                      <a:pt x="59113" y="14562"/>
                    </a:cubicBezTo>
                    <a:lnTo>
                      <a:pt x="33176" y="-436"/>
                    </a:lnTo>
                    <a:cubicBezTo>
                      <a:pt x="31852" y="-1189"/>
                      <a:pt x="30132" y="-1603"/>
                      <a:pt x="28321" y="-1603"/>
                    </a:cubicBezTo>
                    <a:cubicBezTo>
                      <a:pt x="26501" y="-1603"/>
                      <a:pt x="24789" y="-1189"/>
                      <a:pt x="23482" y="-436"/>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1397" name="Google Shape;1397;p21"/>
              <p:cNvSpPr/>
              <p:nvPr/>
            </p:nvSpPr>
            <p:spPr>
              <a:xfrm flipH="1" rot="10800000">
                <a:off x="-211573" y="6828356"/>
                <a:ext cx="312185" cy="181608"/>
              </a:xfrm>
              <a:custGeom>
                <a:rect b="b" l="l" r="r" t="t"/>
                <a:pathLst>
                  <a:path extrusionOk="0" h="142603" w="245135">
                    <a:moveTo>
                      <a:pt x="24775" y="137734"/>
                    </a:moveTo>
                    <a:lnTo>
                      <a:pt x="-1178" y="122744"/>
                    </a:lnTo>
                    <a:lnTo>
                      <a:pt x="-2353" y="121296"/>
                    </a:lnTo>
                    <a:lnTo>
                      <a:pt x="-1170" y="119847"/>
                    </a:lnTo>
                    <a:lnTo>
                      <a:pt x="203630" y="1498"/>
                    </a:lnTo>
                    <a:cubicBezTo>
                      <a:pt x="205515" y="405"/>
                      <a:pt x="209105" y="414"/>
                      <a:pt x="210982" y="1498"/>
                    </a:cubicBezTo>
                    <a:lnTo>
                      <a:pt x="236936" y="16496"/>
                    </a:lnTo>
                    <a:cubicBezTo>
                      <a:pt x="237688" y="16927"/>
                      <a:pt x="238102" y="17456"/>
                      <a:pt x="238102" y="17937"/>
                    </a:cubicBezTo>
                    <a:cubicBezTo>
                      <a:pt x="238110" y="18442"/>
                      <a:pt x="237688" y="18963"/>
                      <a:pt x="236936" y="19402"/>
                    </a:cubicBezTo>
                    <a:lnTo>
                      <a:pt x="32136" y="137734"/>
                    </a:lnTo>
                    <a:cubicBezTo>
                      <a:pt x="31185" y="138280"/>
                      <a:pt x="29845" y="138587"/>
                      <a:pt x="28448" y="138587"/>
                    </a:cubicBezTo>
                    <a:cubicBezTo>
                      <a:pt x="27058" y="138587"/>
                      <a:pt x="25718" y="138280"/>
                      <a:pt x="24775" y="137734"/>
                    </a:cubicBezTo>
                    <a:close/>
                    <a:moveTo>
                      <a:pt x="202455" y="-530"/>
                    </a:moveTo>
                    <a:lnTo>
                      <a:pt x="-2336" y="117819"/>
                    </a:lnTo>
                    <a:cubicBezTo>
                      <a:pt x="-3825" y="118672"/>
                      <a:pt x="-4685" y="119938"/>
                      <a:pt x="-4685" y="121296"/>
                    </a:cubicBezTo>
                    <a:cubicBezTo>
                      <a:pt x="-4693" y="122645"/>
                      <a:pt x="-3833" y="123911"/>
                      <a:pt x="-2353" y="124772"/>
                    </a:cubicBezTo>
                    <a:lnTo>
                      <a:pt x="23601" y="139762"/>
                    </a:lnTo>
                    <a:cubicBezTo>
                      <a:pt x="26223" y="141277"/>
                      <a:pt x="30672" y="141277"/>
                      <a:pt x="33303" y="139762"/>
                    </a:cubicBezTo>
                    <a:lnTo>
                      <a:pt x="238102" y="21421"/>
                    </a:lnTo>
                    <a:cubicBezTo>
                      <a:pt x="239591" y="20560"/>
                      <a:pt x="240451" y="19286"/>
                      <a:pt x="240451" y="17928"/>
                    </a:cubicBezTo>
                    <a:cubicBezTo>
                      <a:pt x="240451" y="16579"/>
                      <a:pt x="239582" y="15321"/>
                      <a:pt x="238102" y="14469"/>
                    </a:cubicBezTo>
                    <a:lnTo>
                      <a:pt x="212157" y="-530"/>
                    </a:lnTo>
                    <a:cubicBezTo>
                      <a:pt x="210841" y="-1283"/>
                      <a:pt x="209121" y="-1705"/>
                      <a:pt x="207310" y="-1705"/>
                    </a:cubicBezTo>
                    <a:cubicBezTo>
                      <a:pt x="205499" y="-1705"/>
                      <a:pt x="203770" y="-1283"/>
                      <a:pt x="202455" y="-530"/>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1398" name="Google Shape;1398;p21"/>
              <p:cNvSpPr/>
              <p:nvPr/>
            </p:nvSpPr>
            <p:spPr>
              <a:xfrm flipH="1" rot="10800000">
                <a:off x="-262005" y="6799218"/>
                <a:ext cx="84410" cy="49981"/>
              </a:xfrm>
              <a:custGeom>
                <a:rect b="b" l="l" r="r" t="t"/>
                <a:pathLst>
                  <a:path extrusionOk="0" h="39246" w="66281">
                    <a:moveTo>
                      <a:pt x="24902" y="34282"/>
                    </a:moveTo>
                    <a:lnTo>
                      <a:pt x="-1035" y="19283"/>
                    </a:lnTo>
                    <a:cubicBezTo>
                      <a:pt x="-1787" y="18853"/>
                      <a:pt x="-2218" y="18331"/>
                      <a:pt x="-2218" y="17835"/>
                    </a:cubicBezTo>
                    <a:cubicBezTo>
                      <a:pt x="-2218" y="17346"/>
                      <a:pt x="-1787" y="16816"/>
                      <a:pt x="-1035" y="16386"/>
                    </a:cubicBezTo>
                    <a:lnTo>
                      <a:pt x="24894" y="1396"/>
                    </a:lnTo>
                    <a:cubicBezTo>
                      <a:pt x="26796" y="303"/>
                      <a:pt x="30377" y="303"/>
                      <a:pt x="32255" y="1396"/>
                    </a:cubicBezTo>
                    <a:lnTo>
                      <a:pt x="58216" y="16386"/>
                    </a:lnTo>
                    <a:lnTo>
                      <a:pt x="59383" y="17835"/>
                    </a:lnTo>
                    <a:lnTo>
                      <a:pt x="58216" y="19283"/>
                    </a:lnTo>
                    <a:lnTo>
                      <a:pt x="32255" y="34282"/>
                    </a:lnTo>
                    <a:cubicBezTo>
                      <a:pt x="31312" y="34828"/>
                      <a:pt x="29980" y="35142"/>
                      <a:pt x="28591" y="35142"/>
                    </a:cubicBezTo>
                    <a:cubicBezTo>
                      <a:pt x="27193" y="35142"/>
                      <a:pt x="25853" y="34828"/>
                      <a:pt x="24902" y="34282"/>
                    </a:cubicBezTo>
                    <a:close/>
                    <a:moveTo>
                      <a:pt x="23736" y="-632"/>
                    </a:moveTo>
                    <a:lnTo>
                      <a:pt x="-2209" y="14358"/>
                    </a:lnTo>
                    <a:cubicBezTo>
                      <a:pt x="-3706" y="15227"/>
                      <a:pt x="-4550" y="16485"/>
                      <a:pt x="-4550" y="17835"/>
                    </a:cubicBezTo>
                    <a:cubicBezTo>
                      <a:pt x="-4550" y="19184"/>
                      <a:pt x="-3706" y="20450"/>
                      <a:pt x="-2209" y="21311"/>
                    </a:cubicBezTo>
                    <a:lnTo>
                      <a:pt x="23744" y="36310"/>
                    </a:lnTo>
                    <a:cubicBezTo>
                      <a:pt x="26350" y="37816"/>
                      <a:pt x="30816" y="37816"/>
                      <a:pt x="33429" y="36310"/>
                    </a:cubicBezTo>
                    <a:lnTo>
                      <a:pt x="59383" y="21311"/>
                    </a:lnTo>
                    <a:cubicBezTo>
                      <a:pt x="60872" y="20450"/>
                      <a:pt x="61731" y="19184"/>
                      <a:pt x="61731" y="17835"/>
                    </a:cubicBezTo>
                    <a:cubicBezTo>
                      <a:pt x="61731" y="16485"/>
                      <a:pt x="60872" y="15227"/>
                      <a:pt x="59383" y="14358"/>
                    </a:cubicBezTo>
                    <a:lnTo>
                      <a:pt x="33429" y="-632"/>
                    </a:lnTo>
                    <a:cubicBezTo>
                      <a:pt x="32122" y="-1394"/>
                      <a:pt x="30402" y="-1807"/>
                      <a:pt x="28591" y="-1807"/>
                    </a:cubicBezTo>
                    <a:cubicBezTo>
                      <a:pt x="26772" y="-1807"/>
                      <a:pt x="25043" y="-1394"/>
                      <a:pt x="23736" y="-632"/>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1399" name="Google Shape;1399;p21"/>
              <p:cNvSpPr/>
              <p:nvPr/>
            </p:nvSpPr>
            <p:spPr>
              <a:xfrm flipH="1" rot="10800000">
                <a:off x="-312584" y="6769988"/>
                <a:ext cx="84410" cy="49978"/>
              </a:xfrm>
              <a:custGeom>
                <a:rect b="b" l="l" r="r" t="t"/>
                <a:pathLst>
                  <a:path extrusionOk="0" h="39244" w="66281">
                    <a:moveTo>
                      <a:pt x="24952" y="34242"/>
                    </a:moveTo>
                    <a:lnTo>
                      <a:pt x="-993" y="19243"/>
                    </a:lnTo>
                    <a:lnTo>
                      <a:pt x="-2167" y="17803"/>
                    </a:lnTo>
                    <a:lnTo>
                      <a:pt x="-993" y="16355"/>
                    </a:lnTo>
                    <a:lnTo>
                      <a:pt x="24952" y="1356"/>
                    </a:lnTo>
                    <a:cubicBezTo>
                      <a:pt x="26846" y="264"/>
                      <a:pt x="30427" y="264"/>
                      <a:pt x="32305" y="1348"/>
                    </a:cubicBezTo>
                    <a:lnTo>
                      <a:pt x="58258" y="16355"/>
                    </a:lnTo>
                    <a:lnTo>
                      <a:pt x="59433" y="17803"/>
                    </a:lnTo>
                    <a:lnTo>
                      <a:pt x="58258" y="19243"/>
                    </a:lnTo>
                    <a:lnTo>
                      <a:pt x="32313" y="34242"/>
                    </a:lnTo>
                    <a:cubicBezTo>
                      <a:pt x="31370" y="34788"/>
                      <a:pt x="30022" y="35095"/>
                      <a:pt x="28632" y="35095"/>
                    </a:cubicBezTo>
                    <a:cubicBezTo>
                      <a:pt x="27235" y="35095"/>
                      <a:pt x="25895" y="34788"/>
                      <a:pt x="24952" y="34242"/>
                    </a:cubicBezTo>
                    <a:close/>
                    <a:moveTo>
                      <a:pt x="23777" y="-672"/>
                    </a:moveTo>
                    <a:lnTo>
                      <a:pt x="-2167" y="14327"/>
                    </a:lnTo>
                    <a:cubicBezTo>
                      <a:pt x="-3648" y="15188"/>
                      <a:pt x="-4508" y="16454"/>
                      <a:pt x="-4508" y="17803"/>
                    </a:cubicBezTo>
                    <a:cubicBezTo>
                      <a:pt x="-4508" y="19152"/>
                      <a:pt x="-3648" y="20419"/>
                      <a:pt x="-2167" y="21280"/>
                    </a:cubicBezTo>
                    <a:lnTo>
                      <a:pt x="23777" y="36270"/>
                    </a:lnTo>
                    <a:cubicBezTo>
                      <a:pt x="26416" y="37785"/>
                      <a:pt x="30866" y="37785"/>
                      <a:pt x="33487" y="36270"/>
                    </a:cubicBezTo>
                    <a:lnTo>
                      <a:pt x="59433" y="21280"/>
                    </a:lnTo>
                    <a:cubicBezTo>
                      <a:pt x="60913" y="20419"/>
                      <a:pt x="61773" y="19152"/>
                      <a:pt x="61773" y="17803"/>
                    </a:cubicBezTo>
                    <a:cubicBezTo>
                      <a:pt x="61773" y="16454"/>
                      <a:pt x="60913" y="15188"/>
                      <a:pt x="59433" y="14327"/>
                    </a:cubicBezTo>
                    <a:lnTo>
                      <a:pt x="33479" y="-680"/>
                    </a:lnTo>
                    <a:cubicBezTo>
                      <a:pt x="32164" y="-1433"/>
                      <a:pt x="30452" y="-1839"/>
                      <a:pt x="28632" y="-1839"/>
                    </a:cubicBezTo>
                    <a:cubicBezTo>
                      <a:pt x="26813" y="-1839"/>
                      <a:pt x="25093" y="-1433"/>
                      <a:pt x="23777" y="-672"/>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1400" name="Google Shape;1400;p21"/>
              <p:cNvSpPr/>
              <p:nvPr/>
            </p:nvSpPr>
            <p:spPr>
              <a:xfrm flipH="1" rot="10800000">
                <a:off x="294682" y="6945001"/>
                <a:ext cx="84420" cy="49996"/>
              </a:xfrm>
              <a:custGeom>
                <a:rect b="b" l="l" r="r" t="t"/>
                <a:pathLst>
                  <a:path extrusionOk="0" h="39258" w="66289">
                    <a:moveTo>
                      <a:pt x="24461" y="34438"/>
                    </a:moveTo>
                    <a:lnTo>
                      <a:pt x="-1485" y="19456"/>
                    </a:lnTo>
                    <a:cubicBezTo>
                      <a:pt x="-2237" y="19018"/>
                      <a:pt x="-2659" y="18488"/>
                      <a:pt x="-2659" y="17991"/>
                    </a:cubicBezTo>
                    <a:lnTo>
                      <a:pt x="-1493" y="16543"/>
                    </a:lnTo>
                    <a:lnTo>
                      <a:pt x="24469" y="1553"/>
                    </a:lnTo>
                    <a:cubicBezTo>
                      <a:pt x="26338" y="452"/>
                      <a:pt x="29919" y="443"/>
                      <a:pt x="31822" y="1561"/>
                    </a:cubicBezTo>
                    <a:lnTo>
                      <a:pt x="57767" y="16543"/>
                    </a:lnTo>
                    <a:lnTo>
                      <a:pt x="58941" y="17991"/>
                    </a:lnTo>
                    <a:lnTo>
                      <a:pt x="57767" y="19448"/>
                    </a:lnTo>
                    <a:lnTo>
                      <a:pt x="31822" y="34438"/>
                    </a:lnTo>
                    <a:cubicBezTo>
                      <a:pt x="30870" y="34993"/>
                      <a:pt x="29531" y="35308"/>
                      <a:pt x="28141" y="35308"/>
                    </a:cubicBezTo>
                    <a:cubicBezTo>
                      <a:pt x="26743" y="35308"/>
                      <a:pt x="25404" y="34993"/>
                      <a:pt x="24461" y="34438"/>
                    </a:cubicBezTo>
                    <a:close/>
                    <a:moveTo>
                      <a:pt x="23286" y="-467"/>
                    </a:moveTo>
                    <a:lnTo>
                      <a:pt x="-2659" y="14515"/>
                    </a:lnTo>
                    <a:cubicBezTo>
                      <a:pt x="-4148" y="15384"/>
                      <a:pt x="-5008" y="16650"/>
                      <a:pt x="-5008" y="17991"/>
                    </a:cubicBezTo>
                    <a:cubicBezTo>
                      <a:pt x="-5008" y="19341"/>
                      <a:pt x="-4148" y="20615"/>
                      <a:pt x="-2659" y="21476"/>
                    </a:cubicBezTo>
                    <a:lnTo>
                      <a:pt x="23286" y="36475"/>
                    </a:lnTo>
                    <a:cubicBezTo>
                      <a:pt x="25900" y="37981"/>
                      <a:pt x="30374" y="37989"/>
                      <a:pt x="32988" y="36475"/>
                    </a:cubicBezTo>
                    <a:lnTo>
                      <a:pt x="58941" y="21476"/>
                    </a:lnTo>
                    <a:cubicBezTo>
                      <a:pt x="60430" y="20615"/>
                      <a:pt x="61282" y="19341"/>
                      <a:pt x="61282" y="17991"/>
                    </a:cubicBezTo>
                    <a:cubicBezTo>
                      <a:pt x="61282" y="16650"/>
                      <a:pt x="60430" y="15384"/>
                      <a:pt x="58941" y="14515"/>
                    </a:cubicBezTo>
                    <a:lnTo>
                      <a:pt x="32988" y="-467"/>
                    </a:lnTo>
                    <a:cubicBezTo>
                      <a:pt x="31681" y="-1229"/>
                      <a:pt x="29961" y="-1651"/>
                      <a:pt x="28141" y="-1651"/>
                    </a:cubicBezTo>
                    <a:cubicBezTo>
                      <a:pt x="26322" y="-1651"/>
                      <a:pt x="24601" y="-1229"/>
                      <a:pt x="23286" y="-467"/>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1401" name="Google Shape;1401;p21"/>
              <p:cNvSpPr/>
              <p:nvPr/>
            </p:nvSpPr>
            <p:spPr>
              <a:xfrm flipH="1" rot="10800000">
                <a:off x="345397" y="6974294"/>
                <a:ext cx="109690" cy="64606"/>
              </a:xfrm>
              <a:custGeom>
                <a:rect b="b" l="l" r="r" t="t"/>
                <a:pathLst>
                  <a:path extrusionOk="0" h="50730" w="86131">
                    <a:moveTo>
                      <a:pt x="24400" y="45950"/>
                    </a:moveTo>
                    <a:lnTo>
                      <a:pt x="-1553" y="30951"/>
                    </a:lnTo>
                    <a:lnTo>
                      <a:pt x="-2728" y="29511"/>
                    </a:lnTo>
                    <a:cubicBezTo>
                      <a:pt x="-2728" y="29015"/>
                      <a:pt x="-2289" y="28485"/>
                      <a:pt x="-1537" y="28054"/>
                    </a:cubicBezTo>
                    <a:lnTo>
                      <a:pt x="44258" y="1592"/>
                    </a:lnTo>
                    <a:cubicBezTo>
                      <a:pt x="46136" y="499"/>
                      <a:pt x="49717" y="491"/>
                      <a:pt x="51603" y="1600"/>
                    </a:cubicBezTo>
                    <a:lnTo>
                      <a:pt x="77556" y="16574"/>
                    </a:lnTo>
                    <a:lnTo>
                      <a:pt x="78731" y="18039"/>
                    </a:lnTo>
                    <a:lnTo>
                      <a:pt x="77556" y="19479"/>
                    </a:lnTo>
                    <a:lnTo>
                      <a:pt x="31761" y="45950"/>
                    </a:lnTo>
                    <a:cubicBezTo>
                      <a:pt x="30810" y="46505"/>
                      <a:pt x="29470" y="46819"/>
                      <a:pt x="28081" y="46819"/>
                    </a:cubicBezTo>
                    <a:cubicBezTo>
                      <a:pt x="26691" y="46819"/>
                      <a:pt x="25352" y="46505"/>
                      <a:pt x="24400" y="45950"/>
                    </a:cubicBezTo>
                    <a:close/>
                    <a:moveTo>
                      <a:pt x="43084" y="-428"/>
                    </a:moveTo>
                    <a:lnTo>
                      <a:pt x="-2711" y="26026"/>
                    </a:lnTo>
                    <a:cubicBezTo>
                      <a:pt x="-4208" y="26887"/>
                      <a:pt x="-5060" y="28162"/>
                      <a:pt x="-5060" y="29511"/>
                    </a:cubicBezTo>
                    <a:cubicBezTo>
                      <a:pt x="-5060" y="30852"/>
                      <a:pt x="-4208" y="32119"/>
                      <a:pt x="-2719" y="32980"/>
                    </a:cubicBezTo>
                    <a:lnTo>
                      <a:pt x="23234" y="47986"/>
                    </a:lnTo>
                    <a:cubicBezTo>
                      <a:pt x="25848" y="49493"/>
                      <a:pt x="30305" y="49501"/>
                      <a:pt x="32928" y="47986"/>
                    </a:cubicBezTo>
                    <a:lnTo>
                      <a:pt x="78731" y="21507"/>
                    </a:lnTo>
                    <a:cubicBezTo>
                      <a:pt x="80211" y="20654"/>
                      <a:pt x="81071" y="19380"/>
                      <a:pt x="81071" y="18039"/>
                    </a:cubicBezTo>
                    <a:cubicBezTo>
                      <a:pt x="81071" y="16690"/>
                      <a:pt x="80211" y="15423"/>
                      <a:pt x="78731" y="14554"/>
                    </a:cubicBezTo>
                    <a:lnTo>
                      <a:pt x="52785" y="-428"/>
                    </a:lnTo>
                    <a:cubicBezTo>
                      <a:pt x="51470" y="-1189"/>
                      <a:pt x="49750" y="-1611"/>
                      <a:pt x="47930" y="-1611"/>
                    </a:cubicBezTo>
                    <a:cubicBezTo>
                      <a:pt x="46103" y="-1611"/>
                      <a:pt x="44382" y="-1189"/>
                      <a:pt x="43084" y="-428"/>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1402" name="Google Shape;1402;p21"/>
              <p:cNvSpPr/>
              <p:nvPr/>
            </p:nvSpPr>
            <p:spPr>
              <a:xfrm flipH="1" rot="10800000">
                <a:off x="244123" y="6915786"/>
                <a:ext cx="84400" cy="49978"/>
              </a:xfrm>
              <a:custGeom>
                <a:rect b="b" l="l" r="r" t="t"/>
                <a:pathLst>
                  <a:path extrusionOk="0" h="39244" w="66273">
                    <a:moveTo>
                      <a:pt x="24494" y="34399"/>
                    </a:moveTo>
                    <a:lnTo>
                      <a:pt x="-1460" y="19400"/>
                    </a:lnTo>
                    <a:lnTo>
                      <a:pt x="-2634" y="17968"/>
                    </a:lnTo>
                    <a:lnTo>
                      <a:pt x="-1460" y="16511"/>
                    </a:lnTo>
                    <a:lnTo>
                      <a:pt x="24494" y="1513"/>
                    </a:lnTo>
                    <a:cubicBezTo>
                      <a:pt x="26380" y="412"/>
                      <a:pt x="29944" y="412"/>
                      <a:pt x="31847" y="1513"/>
                    </a:cubicBezTo>
                    <a:lnTo>
                      <a:pt x="57800" y="16511"/>
                    </a:lnTo>
                    <a:lnTo>
                      <a:pt x="58966" y="17968"/>
                    </a:lnTo>
                    <a:lnTo>
                      <a:pt x="57800" y="19400"/>
                    </a:lnTo>
                    <a:lnTo>
                      <a:pt x="31847" y="34399"/>
                    </a:lnTo>
                    <a:cubicBezTo>
                      <a:pt x="30904" y="34945"/>
                      <a:pt x="29556" y="35260"/>
                      <a:pt x="28174" y="35260"/>
                    </a:cubicBezTo>
                    <a:cubicBezTo>
                      <a:pt x="26777" y="35260"/>
                      <a:pt x="25437" y="34945"/>
                      <a:pt x="24494" y="34399"/>
                    </a:cubicBezTo>
                    <a:close/>
                    <a:moveTo>
                      <a:pt x="23328" y="-515"/>
                    </a:moveTo>
                    <a:lnTo>
                      <a:pt x="-2626" y="14483"/>
                    </a:lnTo>
                    <a:cubicBezTo>
                      <a:pt x="-4114" y="15336"/>
                      <a:pt x="-4966" y="16611"/>
                      <a:pt x="-4966" y="17968"/>
                    </a:cubicBezTo>
                    <a:cubicBezTo>
                      <a:pt x="-4966" y="19309"/>
                      <a:pt x="-4114" y="20584"/>
                      <a:pt x="-2626" y="21437"/>
                    </a:cubicBezTo>
                    <a:lnTo>
                      <a:pt x="23328" y="36427"/>
                    </a:lnTo>
                    <a:cubicBezTo>
                      <a:pt x="25933" y="37941"/>
                      <a:pt x="30399" y="37941"/>
                      <a:pt x="33004" y="36427"/>
                    </a:cubicBezTo>
                    <a:lnTo>
                      <a:pt x="58966" y="21437"/>
                    </a:lnTo>
                    <a:cubicBezTo>
                      <a:pt x="60455" y="20584"/>
                      <a:pt x="61307" y="19309"/>
                      <a:pt x="61307" y="17968"/>
                    </a:cubicBezTo>
                    <a:cubicBezTo>
                      <a:pt x="61307" y="16611"/>
                      <a:pt x="60455" y="15336"/>
                      <a:pt x="58966" y="14483"/>
                    </a:cubicBezTo>
                    <a:lnTo>
                      <a:pt x="33004" y="-507"/>
                    </a:lnTo>
                    <a:cubicBezTo>
                      <a:pt x="31706" y="-1268"/>
                      <a:pt x="29986" y="-1682"/>
                      <a:pt x="28174" y="-1682"/>
                    </a:cubicBezTo>
                    <a:cubicBezTo>
                      <a:pt x="26355" y="-1682"/>
                      <a:pt x="24635" y="-1268"/>
                      <a:pt x="23328" y="-515"/>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1403" name="Google Shape;1403;p21"/>
              <p:cNvSpPr/>
              <p:nvPr/>
            </p:nvSpPr>
            <p:spPr>
              <a:xfrm flipH="1" rot="10800000">
                <a:off x="193544" y="6886563"/>
                <a:ext cx="84420" cy="49992"/>
              </a:xfrm>
              <a:custGeom>
                <a:rect b="b" l="l" r="r" t="t"/>
                <a:pathLst>
                  <a:path extrusionOk="0" h="39255" w="66289">
                    <a:moveTo>
                      <a:pt x="24536" y="34376"/>
                    </a:moveTo>
                    <a:lnTo>
                      <a:pt x="-1410" y="19377"/>
                    </a:lnTo>
                    <a:lnTo>
                      <a:pt x="-2592" y="17937"/>
                    </a:lnTo>
                    <a:lnTo>
                      <a:pt x="-1410" y="16480"/>
                    </a:lnTo>
                    <a:lnTo>
                      <a:pt x="24536" y="1490"/>
                    </a:lnTo>
                    <a:cubicBezTo>
                      <a:pt x="26429" y="389"/>
                      <a:pt x="30011" y="389"/>
                      <a:pt x="31897" y="1490"/>
                    </a:cubicBezTo>
                    <a:lnTo>
                      <a:pt x="57842" y="16480"/>
                    </a:lnTo>
                    <a:cubicBezTo>
                      <a:pt x="58594" y="16919"/>
                      <a:pt x="59016" y="17449"/>
                      <a:pt x="59016" y="17937"/>
                    </a:cubicBezTo>
                    <a:cubicBezTo>
                      <a:pt x="59016" y="18433"/>
                      <a:pt x="58594" y="18947"/>
                      <a:pt x="57842" y="19377"/>
                    </a:cubicBezTo>
                    <a:lnTo>
                      <a:pt x="31897" y="34376"/>
                    </a:lnTo>
                    <a:cubicBezTo>
                      <a:pt x="30954" y="34930"/>
                      <a:pt x="29614" y="35236"/>
                      <a:pt x="28225" y="35236"/>
                    </a:cubicBezTo>
                    <a:cubicBezTo>
                      <a:pt x="26826" y="35236"/>
                      <a:pt x="25487" y="34930"/>
                      <a:pt x="24536" y="34376"/>
                    </a:cubicBezTo>
                    <a:close/>
                    <a:moveTo>
                      <a:pt x="23369" y="-538"/>
                    </a:moveTo>
                    <a:lnTo>
                      <a:pt x="-2576" y="14460"/>
                    </a:lnTo>
                    <a:cubicBezTo>
                      <a:pt x="-4073" y="15329"/>
                      <a:pt x="-4925" y="16596"/>
                      <a:pt x="-4925" y="17945"/>
                    </a:cubicBezTo>
                    <a:cubicBezTo>
                      <a:pt x="-4925" y="19286"/>
                      <a:pt x="-4064" y="20553"/>
                      <a:pt x="-2576" y="21405"/>
                    </a:cubicBezTo>
                    <a:lnTo>
                      <a:pt x="23369" y="36412"/>
                    </a:lnTo>
                    <a:cubicBezTo>
                      <a:pt x="25983" y="37918"/>
                      <a:pt x="30449" y="37918"/>
                      <a:pt x="33071" y="36412"/>
                    </a:cubicBezTo>
                    <a:lnTo>
                      <a:pt x="59000" y="21405"/>
                    </a:lnTo>
                    <a:cubicBezTo>
                      <a:pt x="60497" y="20553"/>
                      <a:pt x="61365" y="19286"/>
                      <a:pt x="61365" y="17945"/>
                    </a:cubicBezTo>
                    <a:cubicBezTo>
                      <a:pt x="61365" y="16596"/>
                      <a:pt x="60505" y="15329"/>
                      <a:pt x="59008" y="14452"/>
                    </a:cubicBezTo>
                    <a:lnTo>
                      <a:pt x="33071" y="-538"/>
                    </a:lnTo>
                    <a:cubicBezTo>
                      <a:pt x="31756" y="-1291"/>
                      <a:pt x="30036" y="-1714"/>
                      <a:pt x="28225" y="-1714"/>
                    </a:cubicBezTo>
                    <a:cubicBezTo>
                      <a:pt x="26397" y="-1714"/>
                      <a:pt x="24676" y="-1291"/>
                      <a:pt x="23369" y="-538"/>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1404" name="Google Shape;1404;p21"/>
              <p:cNvSpPr/>
              <p:nvPr/>
            </p:nvSpPr>
            <p:spPr>
              <a:xfrm flipH="1" rot="10800000">
                <a:off x="142976" y="6857334"/>
                <a:ext cx="84410" cy="49990"/>
              </a:xfrm>
              <a:custGeom>
                <a:rect b="b" l="l" r="r" t="t"/>
                <a:pathLst>
                  <a:path extrusionOk="0" h="39253" w="66281">
                    <a:moveTo>
                      <a:pt x="24586" y="34344"/>
                    </a:moveTo>
                    <a:lnTo>
                      <a:pt x="-1368" y="19346"/>
                    </a:lnTo>
                    <a:cubicBezTo>
                      <a:pt x="-2120" y="18924"/>
                      <a:pt x="-2542" y="18385"/>
                      <a:pt x="-2542" y="17906"/>
                    </a:cubicBezTo>
                    <a:cubicBezTo>
                      <a:pt x="-2542" y="17409"/>
                      <a:pt x="-2120" y="16871"/>
                      <a:pt x="-1368" y="16449"/>
                    </a:cubicBezTo>
                    <a:lnTo>
                      <a:pt x="24586" y="1458"/>
                    </a:lnTo>
                    <a:cubicBezTo>
                      <a:pt x="26471" y="357"/>
                      <a:pt x="30036" y="357"/>
                      <a:pt x="31938" y="1458"/>
                    </a:cubicBezTo>
                    <a:lnTo>
                      <a:pt x="57884" y="16449"/>
                    </a:lnTo>
                    <a:cubicBezTo>
                      <a:pt x="58636" y="16871"/>
                      <a:pt x="59066" y="17409"/>
                      <a:pt x="59066" y="17906"/>
                    </a:cubicBezTo>
                    <a:cubicBezTo>
                      <a:pt x="59066" y="18385"/>
                      <a:pt x="58636" y="18924"/>
                      <a:pt x="57884" y="19346"/>
                    </a:cubicBezTo>
                    <a:lnTo>
                      <a:pt x="31938" y="34344"/>
                    </a:lnTo>
                    <a:cubicBezTo>
                      <a:pt x="30987" y="34890"/>
                      <a:pt x="29647" y="35197"/>
                      <a:pt x="28258" y="35197"/>
                    </a:cubicBezTo>
                    <a:cubicBezTo>
                      <a:pt x="26860" y="35197"/>
                      <a:pt x="25520" y="34890"/>
                      <a:pt x="24586" y="34344"/>
                    </a:cubicBezTo>
                    <a:close/>
                    <a:moveTo>
                      <a:pt x="23411" y="-569"/>
                    </a:moveTo>
                    <a:lnTo>
                      <a:pt x="-2542" y="14421"/>
                    </a:lnTo>
                    <a:cubicBezTo>
                      <a:pt x="-4023" y="15273"/>
                      <a:pt x="-4883" y="16540"/>
                      <a:pt x="-4883" y="17906"/>
                    </a:cubicBezTo>
                    <a:cubicBezTo>
                      <a:pt x="-4883" y="19255"/>
                      <a:pt x="-4023" y="20521"/>
                      <a:pt x="-2542" y="21374"/>
                    </a:cubicBezTo>
                    <a:lnTo>
                      <a:pt x="23411" y="36372"/>
                    </a:lnTo>
                    <a:cubicBezTo>
                      <a:pt x="26025" y="37887"/>
                      <a:pt x="30491" y="37887"/>
                      <a:pt x="33105" y="36372"/>
                    </a:cubicBezTo>
                    <a:lnTo>
                      <a:pt x="59058" y="21374"/>
                    </a:lnTo>
                    <a:cubicBezTo>
                      <a:pt x="60538" y="20521"/>
                      <a:pt x="61399" y="19255"/>
                      <a:pt x="61399" y="17906"/>
                    </a:cubicBezTo>
                    <a:cubicBezTo>
                      <a:pt x="61399" y="16540"/>
                      <a:pt x="60538" y="15273"/>
                      <a:pt x="59058" y="14421"/>
                    </a:cubicBezTo>
                    <a:lnTo>
                      <a:pt x="33105" y="-561"/>
                    </a:lnTo>
                    <a:cubicBezTo>
                      <a:pt x="31798" y="-1331"/>
                      <a:pt x="30077" y="-1745"/>
                      <a:pt x="28258" y="-1745"/>
                    </a:cubicBezTo>
                    <a:cubicBezTo>
                      <a:pt x="26438" y="-1745"/>
                      <a:pt x="24710" y="-1331"/>
                      <a:pt x="23411" y="-569"/>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1405" name="Google Shape;1405;p21"/>
              <p:cNvSpPr/>
              <p:nvPr/>
            </p:nvSpPr>
            <p:spPr>
              <a:xfrm flipH="1" rot="10800000">
                <a:off x="92397" y="6828122"/>
                <a:ext cx="84422" cy="49981"/>
              </a:xfrm>
              <a:custGeom>
                <a:rect b="b" l="l" r="r" t="t"/>
                <a:pathLst>
                  <a:path extrusionOk="0" h="39246" w="66290">
                    <a:moveTo>
                      <a:pt x="24628" y="34313"/>
                    </a:moveTo>
                    <a:lnTo>
                      <a:pt x="-1318" y="19314"/>
                    </a:lnTo>
                    <a:cubicBezTo>
                      <a:pt x="-2071" y="18884"/>
                      <a:pt x="-2492" y="18354"/>
                      <a:pt x="-2492" y="17857"/>
                    </a:cubicBezTo>
                    <a:cubicBezTo>
                      <a:pt x="-2492" y="17369"/>
                      <a:pt x="-2071" y="16848"/>
                      <a:pt x="-1318" y="16417"/>
                    </a:cubicBezTo>
                    <a:lnTo>
                      <a:pt x="24636" y="1427"/>
                    </a:lnTo>
                    <a:cubicBezTo>
                      <a:pt x="26513" y="326"/>
                      <a:pt x="30086" y="326"/>
                      <a:pt x="31988" y="1427"/>
                    </a:cubicBezTo>
                    <a:lnTo>
                      <a:pt x="57934" y="16417"/>
                    </a:lnTo>
                    <a:lnTo>
                      <a:pt x="59108" y="17857"/>
                    </a:lnTo>
                    <a:lnTo>
                      <a:pt x="57934" y="19314"/>
                    </a:lnTo>
                    <a:lnTo>
                      <a:pt x="31988" y="34313"/>
                    </a:lnTo>
                    <a:cubicBezTo>
                      <a:pt x="31037" y="34859"/>
                      <a:pt x="29697" y="35165"/>
                      <a:pt x="28300" y="35165"/>
                    </a:cubicBezTo>
                    <a:cubicBezTo>
                      <a:pt x="26910" y="35165"/>
                      <a:pt x="25570" y="34859"/>
                      <a:pt x="24628" y="34313"/>
                    </a:cubicBezTo>
                    <a:close/>
                    <a:moveTo>
                      <a:pt x="23453" y="-601"/>
                    </a:moveTo>
                    <a:lnTo>
                      <a:pt x="-2484" y="14389"/>
                    </a:lnTo>
                    <a:cubicBezTo>
                      <a:pt x="-3973" y="15242"/>
                      <a:pt x="-4841" y="16508"/>
                      <a:pt x="-4841" y="17857"/>
                    </a:cubicBezTo>
                    <a:cubicBezTo>
                      <a:pt x="-4841" y="19206"/>
                      <a:pt x="-3981" y="20481"/>
                      <a:pt x="-2484" y="21342"/>
                    </a:cubicBezTo>
                    <a:lnTo>
                      <a:pt x="23461" y="36340"/>
                    </a:lnTo>
                    <a:cubicBezTo>
                      <a:pt x="26075" y="37847"/>
                      <a:pt x="30533" y="37847"/>
                      <a:pt x="33146" y="36340"/>
                    </a:cubicBezTo>
                    <a:lnTo>
                      <a:pt x="59108" y="21342"/>
                    </a:lnTo>
                    <a:cubicBezTo>
                      <a:pt x="60597" y="20473"/>
                      <a:pt x="61449" y="19206"/>
                      <a:pt x="61449" y="17857"/>
                    </a:cubicBezTo>
                    <a:cubicBezTo>
                      <a:pt x="61440" y="16508"/>
                      <a:pt x="60597" y="15250"/>
                      <a:pt x="59100" y="14389"/>
                    </a:cubicBezTo>
                    <a:lnTo>
                      <a:pt x="33154" y="-593"/>
                    </a:lnTo>
                    <a:cubicBezTo>
                      <a:pt x="31848" y="-1363"/>
                      <a:pt x="30119" y="-1776"/>
                      <a:pt x="28300" y="-1776"/>
                    </a:cubicBezTo>
                    <a:cubicBezTo>
                      <a:pt x="26480" y="-1776"/>
                      <a:pt x="24760" y="-1363"/>
                      <a:pt x="23453" y="-601"/>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1406" name="Google Shape;1406;p21"/>
              <p:cNvSpPr/>
              <p:nvPr/>
            </p:nvSpPr>
            <p:spPr>
              <a:xfrm flipH="1" rot="10800000">
                <a:off x="41838" y="6798894"/>
                <a:ext cx="84400" cy="49990"/>
              </a:xfrm>
              <a:custGeom>
                <a:rect b="b" l="l" r="r" t="t"/>
                <a:pathLst>
                  <a:path extrusionOk="0" h="39253" w="66273">
                    <a:moveTo>
                      <a:pt x="24653" y="34281"/>
                    </a:moveTo>
                    <a:lnTo>
                      <a:pt x="-1293" y="19283"/>
                    </a:lnTo>
                    <a:lnTo>
                      <a:pt x="-2459" y="17834"/>
                    </a:lnTo>
                    <a:lnTo>
                      <a:pt x="-1293" y="16386"/>
                    </a:lnTo>
                    <a:lnTo>
                      <a:pt x="24653" y="1395"/>
                    </a:lnTo>
                    <a:cubicBezTo>
                      <a:pt x="26547" y="295"/>
                      <a:pt x="30119" y="303"/>
                      <a:pt x="32013" y="1395"/>
                    </a:cubicBezTo>
                    <a:lnTo>
                      <a:pt x="57959" y="16386"/>
                    </a:lnTo>
                    <a:lnTo>
                      <a:pt x="59133" y="17834"/>
                    </a:lnTo>
                    <a:lnTo>
                      <a:pt x="57959" y="19283"/>
                    </a:lnTo>
                    <a:lnTo>
                      <a:pt x="32013" y="34281"/>
                    </a:lnTo>
                    <a:cubicBezTo>
                      <a:pt x="31070" y="34828"/>
                      <a:pt x="29722" y="35134"/>
                      <a:pt x="28325" y="35134"/>
                    </a:cubicBezTo>
                    <a:cubicBezTo>
                      <a:pt x="26935" y="35134"/>
                      <a:pt x="25595" y="34828"/>
                      <a:pt x="24653" y="34281"/>
                    </a:cubicBezTo>
                    <a:close/>
                    <a:moveTo>
                      <a:pt x="23486" y="-633"/>
                    </a:moveTo>
                    <a:lnTo>
                      <a:pt x="-2459" y="14366"/>
                    </a:lnTo>
                    <a:cubicBezTo>
                      <a:pt x="-3948" y="15218"/>
                      <a:pt x="-4800" y="16485"/>
                      <a:pt x="-4800" y="17834"/>
                    </a:cubicBezTo>
                    <a:cubicBezTo>
                      <a:pt x="-4800" y="19192"/>
                      <a:pt x="-3948" y="20458"/>
                      <a:pt x="-2459" y="21311"/>
                    </a:cubicBezTo>
                    <a:lnTo>
                      <a:pt x="23486" y="36309"/>
                    </a:lnTo>
                    <a:cubicBezTo>
                      <a:pt x="26100" y="37824"/>
                      <a:pt x="30574" y="37824"/>
                      <a:pt x="33179" y="36309"/>
                    </a:cubicBezTo>
                    <a:lnTo>
                      <a:pt x="59125" y="21311"/>
                    </a:lnTo>
                    <a:cubicBezTo>
                      <a:pt x="60622" y="20458"/>
                      <a:pt x="61474" y="19192"/>
                      <a:pt x="61474" y="17834"/>
                    </a:cubicBezTo>
                    <a:cubicBezTo>
                      <a:pt x="61474" y="16485"/>
                      <a:pt x="60622" y="15218"/>
                      <a:pt x="59133" y="14358"/>
                    </a:cubicBezTo>
                    <a:lnTo>
                      <a:pt x="33179" y="-633"/>
                    </a:lnTo>
                    <a:cubicBezTo>
                      <a:pt x="31873" y="-1386"/>
                      <a:pt x="30152" y="-1808"/>
                      <a:pt x="28325" y="-1808"/>
                    </a:cubicBezTo>
                    <a:cubicBezTo>
                      <a:pt x="26513" y="-1808"/>
                      <a:pt x="24793" y="-1386"/>
                      <a:pt x="23486" y="-633"/>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1407" name="Google Shape;1407;p21"/>
              <p:cNvSpPr/>
              <p:nvPr/>
            </p:nvSpPr>
            <p:spPr>
              <a:xfrm flipH="1" rot="10800000">
                <a:off x="-8730" y="6769684"/>
                <a:ext cx="84400" cy="49978"/>
              </a:xfrm>
              <a:custGeom>
                <a:rect b="b" l="l" r="r" t="t"/>
                <a:pathLst>
                  <a:path extrusionOk="0" h="39244" w="66273">
                    <a:moveTo>
                      <a:pt x="24694" y="34241"/>
                    </a:moveTo>
                    <a:lnTo>
                      <a:pt x="-1252" y="19260"/>
                    </a:lnTo>
                    <a:lnTo>
                      <a:pt x="-2426" y="17811"/>
                    </a:lnTo>
                    <a:lnTo>
                      <a:pt x="-1252" y="16363"/>
                    </a:lnTo>
                    <a:lnTo>
                      <a:pt x="24694" y="1372"/>
                    </a:lnTo>
                    <a:cubicBezTo>
                      <a:pt x="26588" y="272"/>
                      <a:pt x="30153" y="272"/>
                      <a:pt x="32047" y="1372"/>
                    </a:cubicBezTo>
                    <a:lnTo>
                      <a:pt x="58008" y="16363"/>
                    </a:lnTo>
                    <a:lnTo>
                      <a:pt x="59174" y="17811"/>
                    </a:lnTo>
                    <a:lnTo>
                      <a:pt x="58008" y="19260"/>
                    </a:lnTo>
                    <a:lnTo>
                      <a:pt x="32047" y="34241"/>
                    </a:lnTo>
                    <a:cubicBezTo>
                      <a:pt x="31104" y="34796"/>
                      <a:pt x="29764" y="35111"/>
                      <a:pt x="28374" y="35111"/>
                    </a:cubicBezTo>
                    <a:cubicBezTo>
                      <a:pt x="26985" y="35111"/>
                      <a:pt x="25645" y="34796"/>
                      <a:pt x="24694" y="34241"/>
                    </a:cubicBezTo>
                    <a:close/>
                    <a:moveTo>
                      <a:pt x="23527" y="-664"/>
                    </a:moveTo>
                    <a:lnTo>
                      <a:pt x="-2417" y="14335"/>
                    </a:lnTo>
                    <a:cubicBezTo>
                      <a:pt x="-3914" y="15196"/>
                      <a:pt x="-4758" y="16462"/>
                      <a:pt x="-4758" y="17811"/>
                    </a:cubicBezTo>
                    <a:cubicBezTo>
                      <a:pt x="-4758" y="19160"/>
                      <a:pt x="-3914" y="20427"/>
                      <a:pt x="-2417" y="21288"/>
                    </a:cubicBezTo>
                    <a:lnTo>
                      <a:pt x="23536" y="36270"/>
                    </a:lnTo>
                    <a:cubicBezTo>
                      <a:pt x="26141" y="37784"/>
                      <a:pt x="30591" y="37784"/>
                      <a:pt x="33221" y="36270"/>
                    </a:cubicBezTo>
                    <a:lnTo>
                      <a:pt x="59174" y="21288"/>
                    </a:lnTo>
                    <a:cubicBezTo>
                      <a:pt x="60663" y="20427"/>
                      <a:pt x="61515" y="19160"/>
                      <a:pt x="61515" y="17811"/>
                    </a:cubicBezTo>
                    <a:cubicBezTo>
                      <a:pt x="61515" y="16462"/>
                      <a:pt x="60663" y="15196"/>
                      <a:pt x="59174" y="14335"/>
                    </a:cubicBezTo>
                    <a:lnTo>
                      <a:pt x="33221" y="-664"/>
                    </a:lnTo>
                    <a:cubicBezTo>
                      <a:pt x="31906" y="-1409"/>
                      <a:pt x="30186" y="-1839"/>
                      <a:pt x="28374" y="-1839"/>
                    </a:cubicBezTo>
                    <a:cubicBezTo>
                      <a:pt x="26563" y="-1839"/>
                      <a:pt x="24834" y="-1409"/>
                      <a:pt x="23527" y="-664"/>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1408" name="Google Shape;1408;p21"/>
              <p:cNvSpPr/>
              <p:nvPr/>
            </p:nvSpPr>
            <p:spPr>
              <a:xfrm flipH="1" rot="10800000">
                <a:off x="-59309" y="6740458"/>
                <a:ext cx="84410" cy="49983"/>
              </a:xfrm>
              <a:custGeom>
                <a:rect b="b" l="l" r="r" t="t"/>
                <a:pathLst>
                  <a:path extrusionOk="0" h="39248" w="66281">
                    <a:moveTo>
                      <a:pt x="24752" y="34219"/>
                    </a:moveTo>
                    <a:lnTo>
                      <a:pt x="-1201" y="19220"/>
                    </a:lnTo>
                    <a:cubicBezTo>
                      <a:pt x="-1954" y="18789"/>
                      <a:pt x="-2384" y="18268"/>
                      <a:pt x="-2384" y="17771"/>
                    </a:cubicBezTo>
                    <a:cubicBezTo>
                      <a:pt x="-2384" y="17291"/>
                      <a:pt x="-1954" y="16753"/>
                      <a:pt x="-1201" y="16331"/>
                    </a:cubicBezTo>
                    <a:lnTo>
                      <a:pt x="24744" y="1333"/>
                    </a:lnTo>
                    <a:cubicBezTo>
                      <a:pt x="26629" y="232"/>
                      <a:pt x="30211" y="232"/>
                      <a:pt x="32096" y="1333"/>
                    </a:cubicBezTo>
                    <a:lnTo>
                      <a:pt x="58050" y="16331"/>
                    </a:lnTo>
                    <a:lnTo>
                      <a:pt x="59224" y="17771"/>
                    </a:lnTo>
                    <a:lnTo>
                      <a:pt x="58050" y="19220"/>
                    </a:lnTo>
                    <a:lnTo>
                      <a:pt x="32096" y="34219"/>
                    </a:lnTo>
                    <a:cubicBezTo>
                      <a:pt x="31154" y="34765"/>
                      <a:pt x="29814" y="35079"/>
                      <a:pt x="28424" y="35079"/>
                    </a:cubicBezTo>
                    <a:cubicBezTo>
                      <a:pt x="27026" y="35079"/>
                      <a:pt x="25686" y="34765"/>
                      <a:pt x="24752" y="34219"/>
                    </a:cubicBezTo>
                    <a:close/>
                    <a:moveTo>
                      <a:pt x="23569" y="-695"/>
                    </a:moveTo>
                    <a:lnTo>
                      <a:pt x="-2376" y="14295"/>
                    </a:lnTo>
                    <a:cubicBezTo>
                      <a:pt x="-3865" y="15156"/>
                      <a:pt x="-4717" y="16422"/>
                      <a:pt x="-4717" y="17771"/>
                    </a:cubicBezTo>
                    <a:cubicBezTo>
                      <a:pt x="-4717" y="19121"/>
                      <a:pt x="-3865" y="20395"/>
                      <a:pt x="-2376" y="21256"/>
                    </a:cubicBezTo>
                    <a:lnTo>
                      <a:pt x="23578" y="36255"/>
                    </a:lnTo>
                    <a:cubicBezTo>
                      <a:pt x="26191" y="37753"/>
                      <a:pt x="30649" y="37753"/>
                      <a:pt x="33271" y="36255"/>
                    </a:cubicBezTo>
                    <a:lnTo>
                      <a:pt x="59224" y="21256"/>
                    </a:lnTo>
                    <a:cubicBezTo>
                      <a:pt x="60705" y="20395"/>
                      <a:pt x="61565" y="19121"/>
                      <a:pt x="61565" y="17771"/>
                    </a:cubicBezTo>
                    <a:cubicBezTo>
                      <a:pt x="61565" y="16422"/>
                      <a:pt x="60705" y="15156"/>
                      <a:pt x="59224" y="14295"/>
                    </a:cubicBezTo>
                    <a:lnTo>
                      <a:pt x="33271" y="-695"/>
                    </a:lnTo>
                    <a:cubicBezTo>
                      <a:pt x="31964" y="-1457"/>
                      <a:pt x="30244" y="-1871"/>
                      <a:pt x="28424" y="-1871"/>
                    </a:cubicBezTo>
                    <a:cubicBezTo>
                      <a:pt x="26605" y="-1871"/>
                      <a:pt x="24876" y="-1457"/>
                      <a:pt x="23569" y="-695"/>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1409" name="Google Shape;1409;p21"/>
              <p:cNvSpPr/>
              <p:nvPr/>
            </p:nvSpPr>
            <p:spPr>
              <a:xfrm flipH="1" rot="10800000">
                <a:off x="-109888" y="6711238"/>
                <a:ext cx="84410" cy="49983"/>
              </a:xfrm>
              <a:custGeom>
                <a:rect b="b" l="l" r="r" t="t"/>
                <a:pathLst>
                  <a:path extrusionOk="0" h="39248" w="66281">
                    <a:moveTo>
                      <a:pt x="24802" y="34179"/>
                    </a:moveTo>
                    <a:lnTo>
                      <a:pt x="-1160" y="19205"/>
                    </a:lnTo>
                    <a:cubicBezTo>
                      <a:pt x="-1913" y="18766"/>
                      <a:pt x="-2326" y="18228"/>
                      <a:pt x="-2326" y="17748"/>
                    </a:cubicBezTo>
                    <a:lnTo>
                      <a:pt x="-1160" y="16300"/>
                    </a:lnTo>
                    <a:lnTo>
                      <a:pt x="24802" y="1301"/>
                    </a:lnTo>
                    <a:cubicBezTo>
                      <a:pt x="26671" y="209"/>
                      <a:pt x="30244" y="200"/>
                      <a:pt x="32138" y="1310"/>
                    </a:cubicBezTo>
                    <a:lnTo>
                      <a:pt x="58092" y="16300"/>
                    </a:lnTo>
                    <a:cubicBezTo>
                      <a:pt x="58844" y="16730"/>
                      <a:pt x="59274" y="17252"/>
                      <a:pt x="59274" y="17748"/>
                    </a:cubicBezTo>
                    <a:cubicBezTo>
                      <a:pt x="59274" y="18228"/>
                      <a:pt x="58844" y="18766"/>
                      <a:pt x="58092" y="19205"/>
                    </a:cubicBezTo>
                    <a:lnTo>
                      <a:pt x="32146" y="34179"/>
                    </a:lnTo>
                    <a:cubicBezTo>
                      <a:pt x="31203" y="34733"/>
                      <a:pt x="29863" y="35048"/>
                      <a:pt x="28466" y="35048"/>
                    </a:cubicBezTo>
                    <a:cubicBezTo>
                      <a:pt x="27068" y="35048"/>
                      <a:pt x="25737" y="34733"/>
                      <a:pt x="24802" y="34179"/>
                    </a:cubicBezTo>
                    <a:close/>
                    <a:moveTo>
                      <a:pt x="23627" y="-727"/>
                    </a:moveTo>
                    <a:lnTo>
                      <a:pt x="-2326" y="14272"/>
                    </a:lnTo>
                    <a:cubicBezTo>
                      <a:pt x="-3815" y="15124"/>
                      <a:pt x="-4675" y="16399"/>
                      <a:pt x="-4675" y="17740"/>
                    </a:cubicBezTo>
                    <a:cubicBezTo>
                      <a:pt x="-4675" y="19089"/>
                      <a:pt x="-3823" y="20356"/>
                      <a:pt x="-2326" y="21233"/>
                    </a:cubicBezTo>
                    <a:lnTo>
                      <a:pt x="23619" y="36207"/>
                    </a:lnTo>
                    <a:cubicBezTo>
                      <a:pt x="26241" y="37730"/>
                      <a:pt x="30699" y="37722"/>
                      <a:pt x="33321" y="36207"/>
                    </a:cubicBezTo>
                    <a:lnTo>
                      <a:pt x="59266" y="21233"/>
                    </a:lnTo>
                    <a:cubicBezTo>
                      <a:pt x="60755" y="20356"/>
                      <a:pt x="61615" y="19089"/>
                      <a:pt x="61607" y="17740"/>
                    </a:cubicBezTo>
                    <a:cubicBezTo>
                      <a:pt x="61607" y="16399"/>
                      <a:pt x="60747" y="15124"/>
                      <a:pt x="59266" y="14272"/>
                    </a:cubicBezTo>
                    <a:lnTo>
                      <a:pt x="33313" y="-727"/>
                    </a:lnTo>
                    <a:cubicBezTo>
                      <a:pt x="32006" y="-1480"/>
                      <a:pt x="30277" y="-1902"/>
                      <a:pt x="28458" y="-1902"/>
                    </a:cubicBezTo>
                    <a:cubicBezTo>
                      <a:pt x="26638" y="-1902"/>
                      <a:pt x="24918" y="-1480"/>
                      <a:pt x="23627" y="-727"/>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1410" name="Google Shape;1410;p21"/>
              <p:cNvSpPr/>
              <p:nvPr/>
            </p:nvSpPr>
            <p:spPr>
              <a:xfrm flipH="1" rot="10800000">
                <a:off x="-160447" y="6682012"/>
                <a:ext cx="84400" cy="49988"/>
              </a:xfrm>
              <a:custGeom>
                <a:rect b="b" l="l" r="r" t="t"/>
                <a:pathLst>
                  <a:path extrusionOk="0" h="39252" w="66273">
                    <a:moveTo>
                      <a:pt x="24827" y="34156"/>
                    </a:moveTo>
                    <a:lnTo>
                      <a:pt x="-1127" y="19157"/>
                    </a:lnTo>
                    <a:cubicBezTo>
                      <a:pt x="-1871" y="18727"/>
                      <a:pt x="-2301" y="18205"/>
                      <a:pt x="-2301" y="17717"/>
                    </a:cubicBezTo>
                    <a:cubicBezTo>
                      <a:pt x="-2301" y="17229"/>
                      <a:pt x="-1871" y="16699"/>
                      <a:pt x="-1127" y="16268"/>
                    </a:cubicBezTo>
                    <a:lnTo>
                      <a:pt x="24827" y="1270"/>
                    </a:lnTo>
                    <a:cubicBezTo>
                      <a:pt x="26713" y="169"/>
                      <a:pt x="30285" y="169"/>
                      <a:pt x="32180" y="1270"/>
                    </a:cubicBezTo>
                    <a:lnTo>
                      <a:pt x="58125" y="16260"/>
                    </a:lnTo>
                    <a:lnTo>
                      <a:pt x="59308" y="17717"/>
                    </a:lnTo>
                    <a:lnTo>
                      <a:pt x="58125" y="19157"/>
                    </a:lnTo>
                    <a:lnTo>
                      <a:pt x="32180" y="34156"/>
                    </a:lnTo>
                    <a:cubicBezTo>
                      <a:pt x="31228" y="34702"/>
                      <a:pt x="29889" y="35017"/>
                      <a:pt x="28499" y="35017"/>
                    </a:cubicBezTo>
                    <a:cubicBezTo>
                      <a:pt x="27110" y="35017"/>
                      <a:pt x="25770" y="34702"/>
                      <a:pt x="24827" y="34156"/>
                    </a:cubicBezTo>
                    <a:close/>
                    <a:moveTo>
                      <a:pt x="23653" y="-758"/>
                    </a:moveTo>
                    <a:lnTo>
                      <a:pt x="-2293" y="14232"/>
                    </a:lnTo>
                    <a:cubicBezTo>
                      <a:pt x="-3790" y="15101"/>
                      <a:pt x="-4642" y="16368"/>
                      <a:pt x="-4633" y="17717"/>
                    </a:cubicBezTo>
                    <a:cubicBezTo>
                      <a:pt x="-4633" y="19066"/>
                      <a:pt x="-3782" y="20333"/>
                      <a:pt x="-2293" y="21193"/>
                    </a:cubicBezTo>
                    <a:lnTo>
                      <a:pt x="23653" y="36192"/>
                    </a:lnTo>
                    <a:cubicBezTo>
                      <a:pt x="26266" y="37690"/>
                      <a:pt x="30732" y="37698"/>
                      <a:pt x="33346" y="36192"/>
                    </a:cubicBezTo>
                    <a:lnTo>
                      <a:pt x="59291" y="21193"/>
                    </a:lnTo>
                    <a:cubicBezTo>
                      <a:pt x="60788" y="20333"/>
                      <a:pt x="61640" y="19066"/>
                      <a:pt x="61640" y="17717"/>
                    </a:cubicBezTo>
                    <a:cubicBezTo>
                      <a:pt x="61640" y="16368"/>
                      <a:pt x="60788" y="15101"/>
                      <a:pt x="59291" y="14232"/>
                    </a:cubicBezTo>
                    <a:lnTo>
                      <a:pt x="33346" y="-758"/>
                    </a:lnTo>
                    <a:cubicBezTo>
                      <a:pt x="32039" y="-1520"/>
                      <a:pt x="30319" y="-1933"/>
                      <a:pt x="28499" y="-1933"/>
                    </a:cubicBezTo>
                    <a:cubicBezTo>
                      <a:pt x="26688" y="-1933"/>
                      <a:pt x="24968" y="-1520"/>
                      <a:pt x="23653" y="-758"/>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1411" name="Google Shape;1411;p21"/>
              <p:cNvSpPr/>
              <p:nvPr/>
            </p:nvSpPr>
            <p:spPr>
              <a:xfrm flipH="1" rot="10800000">
                <a:off x="-211026" y="6652785"/>
                <a:ext cx="84400" cy="49984"/>
              </a:xfrm>
              <a:custGeom>
                <a:rect b="b" l="l" r="r" t="t"/>
                <a:pathLst>
                  <a:path extrusionOk="0" h="39249" w="66273">
                    <a:moveTo>
                      <a:pt x="24869" y="34124"/>
                    </a:moveTo>
                    <a:lnTo>
                      <a:pt x="-1077" y="19134"/>
                    </a:lnTo>
                    <a:lnTo>
                      <a:pt x="-2251" y="17677"/>
                    </a:lnTo>
                    <a:lnTo>
                      <a:pt x="-1085" y="16229"/>
                    </a:lnTo>
                    <a:lnTo>
                      <a:pt x="24860" y="1238"/>
                    </a:lnTo>
                    <a:cubicBezTo>
                      <a:pt x="26771" y="146"/>
                      <a:pt x="30336" y="146"/>
                      <a:pt x="32230" y="1230"/>
                    </a:cubicBezTo>
                    <a:lnTo>
                      <a:pt x="58175" y="16229"/>
                    </a:lnTo>
                    <a:lnTo>
                      <a:pt x="59349" y="17677"/>
                    </a:lnTo>
                    <a:lnTo>
                      <a:pt x="58175" y="19126"/>
                    </a:lnTo>
                    <a:lnTo>
                      <a:pt x="32230" y="34124"/>
                    </a:lnTo>
                    <a:cubicBezTo>
                      <a:pt x="31287" y="34670"/>
                      <a:pt x="29947" y="34985"/>
                      <a:pt x="28557" y="34985"/>
                    </a:cubicBezTo>
                    <a:cubicBezTo>
                      <a:pt x="27160" y="34985"/>
                      <a:pt x="25820" y="34670"/>
                      <a:pt x="24869" y="34124"/>
                    </a:cubicBezTo>
                    <a:close/>
                    <a:moveTo>
                      <a:pt x="23694" y="-798"/>
                    </a:moveTo>
                    <a:lnTo>
                      <a:pt x="-2251" y="14201"/>
                    </a:lnTo>
                    <a:cubicBezTo>
                      <a:pt x="-3740" y="15062"/>
                      <a:pt x="-4592" y="16328"/>
                      <a:pt x="-4592" y="17677"/>
                    </a:cubicBezTo>
                    <a:cubicBezTo>
                      <a:pt x="-4592" y="19018"/>
                      <a:pt x="-3748" y="20285"/>
                      <a:pt x="-2251" y="21162"/>
                    </a:cubicBezTo>
                    <a:lnTo>
                      <a:pt x="23702" y="36152"/>
                    </a:lnTo>
                    <a:cubicBezTo>
                      <a:pt x="26324" y="37659"/>
                      <a:pt x="30774" y="37667"/>
                      <a:pt x="33404" y="36144"/>
                    </a:cubicBezTo>
                    <a:lnTo>
                      <a:pt x="59349" y="21154"/>
                    </a:lnTo>
                    <a:cubicBezTo>
                      <a:pt x="60830" y="20285"/>
                      <a:pt x="61681" y="19018"/>
                      <a:pt x="61681" y="17677"/>
                    </a:cubicBezTo>
                    <a:cubicBezTo>
                      <a:pt x="61681" y="16311"/>
                      <a:pt x="60854" y="15070"/>
                      <a:pt x="59341" y="14201"/>
                    </a:cubicBezTo>
                    <a:lnTo>
                      <a:pt x="33404" y="-798"/>
                    </a:lnTo>
                    <a:cubicBezTo>
                      <a:pt x="32081" y="-1543"/>
                      <a:pt x="30360" y="-1965"/>
                      <a:pt x="28557" y="-1965"/>
                    </a:cubicBezTo>
                    <a:cubicBezTo>
                      <a:pt x="26738" y="-1965"/>
                      <a:pt x="25009" y="-1543"/>
                      <a:pt x="23694" y="-798"/>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1412" name="Google Shape;1412;p21"/>
              <p:cNvSpPr/>
              <p:nvPr/>
            </p:nvSpPr>
            <p:spPr>
              <a:xfrm flipH="1" rot="10800000">
                <a:off x="-261605" y="6623571"/>
                <a:ext cx="84420" cy="49978"/>
              </a:xfrm>
              <a:custGeom>
                <a:rect b="b" l="l" r="r" t="t"/>
                <a:pathLst>
                  <a:path extrusionOk="0" h="39244" w="66289">
                    <a:moveTo>
                      <a:pt x="24918" y="34093"/>
                    </a:moveTo>
                    <a:lnTo>
                      <a:pt x="-1043" y="19086"/>
                    </a:lnTo>
                    <a:lnTo>
                      <a:pt x="-2209" y="17646"/>
                    </a:lnTo>
                    <a:lnTo>
                      <a:pt x="-1035" y="16189"/>
                    </a:lnTo>
                    <a:lnTo>
                      <a:pt x="24918" y="1199"/>
                    </a:lnTo>
                    <a:cubicBezTo>
                      <a:pt x="26812" y="106"/>
                      <a:pt x="30386" y="106"/>
                      <a:pt x="32271" y="1199"/>
                    </a:cubicBezTo>
                    <a:lnTo>
                      <a:pt x="58225" y="16197"/>
                    </a:lnTo>
                    <a:cubicBezTo>
                      <a:pt x="58977" y="16628"/>
                      <a:pt x="59399" y="17157"/>
                      <a:pt x="59399" y="17646"/>
                    </a:cubicBezTo>
                    <a:cubicBezTo>
                      <a:pt x="59391" y="18142"/>
                      <a:pt x="58977" y="18664"/>
                      <a:pt x="58225" y="19094"/>
                    </a:cubicBezTo>
                    <a:lnTo>
                      <a:pt x="32271" y="34093"/>
                    </a:lnTo>
                    <a:cubicBezTo>
                      <a:pt x="31328" y="34631"/>
                      <a:pt x="29988" y="34945"/>
                      <a:pt x="28599" y="34945"/>
                    </a:cubicBezTo>
                    <a:cubicBezTo>
                      <a:pt x="27209" y="34945"/>
                      <a:pt x="25869" y="34631"/>
                      <a:pt x="24918" y="34093"/>
                    </a:cubicBezTo>
                    <a:close/>
                    <a:moveTo>
                      <a:pt x="23752" y="-829"/>
                    </a:moveTo>
                    <a:lnTo>
                      <a:pt x="-2209" y="14169"/>
                    </a:lnTo>
                    <a:cubicBezTo>
                      <a:pt x="-3690" y="15030"/>
                      <a:pt x="-4550" y="16297"/>
                      <a:pt x="-4550" y="17654"/>
                    </a:cubicBezTo>
                    <a:cubicBezTo>
                      <a:pt x="-4542" y="19003"/>
                      <a:pt x="-3690" y="20270"/>
                      <a:pt x="-2209" y="21114"/>
                    </a:cubicBezTo>
                    <a:lnTo>
                      <a:pt x="23752" y="36112"/>
                    </a:lnTo>
                    <a:cubicBezTo>
                      <a:pt x="26366" y="37627"/>
                      <a:pt x="30815" y="37627"/>
                      <a:pt x="33446" y="36112"/>
                    </a:cubicBezTo>
                    <a:lnTo>
                      <a:pt x="59382" y="21122"/>
                    </a:lnTo>
                    <a:cubicBezTo>
                      <a:pt x="60879" y="20270"/>
                      <a:pt x="61740" y="19003"/>
                      <a:pt x="61740" y="17654"/>
                    </a:cubicBezTo>
                    <a:cubicBezTo>
                      <a:pt x="61740" y="16297"/>
                      <a:pt x="60888" y="15030"/>
                      <a:pt x="59391" y="14169"/>
                    </a:cubicBezTo>
                    <a:lnTo>
                      <a:pt x="33446" y="-829"/>
                    </a:lnTo>
                    <a:cubicBezTo>
                      <a:pt x="32131" y="-1582"/>
                      <a:pt x="30410" y="-1996"/>
                      <a:pt x="28599" y="-1996"/>
                    </a:cubicBezTo>
                    <a:cubicBezTo>
                      <a:pt x="26779" y="-1996"/>
                      <a:pt x="25059" y="-1582"/>
                      <a:pt x="23752" y="-829"/>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1413" name="Google Shape;1413;p21"/>
              <p:cNvSpPr/>
              <p:nvPr/>
            </p:nvSpPr>
            <p:spPr>
              <a:xfrm flipH="1" rot="10800000">
                <a:off x="-312163" y="6594342"/>
                <a:ext cx="84400" cy="49986"/>
              </a:xfrm>
              <a:custGeom>
                <a:rect b="b" l="l" r="r" t="t"/>
                <a:pathLst>
                  <a:path extrusionOk="0" h="39250" w="66273">
                    <a:moveTo>
                      <a:pt x="24952" y="34053"/>
                    </a:moveTo>
                    <a:lnTo>
                      <a:pt x="-1001" y="19071"/>
                    </a:lnTo>
                    <a:lnTo>
                      <a:pt x="-2176" y="17614"/>
                    </a:lnTo>
                    <a:lnTo>
                      <a:pt x="-1001" y="16166"/>
                    </a:lnTo>
                    <a:lnTo>
                      <a:pt x="24952" y="1167"/>
                    </a:lnTo>
                    <a:cubicBezTo>
                      <a:pt x="26846" y="75"/>
                      <a:pt x="30419" y="75"/>
                      <a:pt x="32304" y="1167"/>
                    </a:cubicBezTo>
                    <a:lnTo>
                      <a:pt x="58258" y="16166"/>
                    </a:lnTo>
                    <a:lnTo>
                      <a:pt x="59424" y="17614"/>
                    </a:lnTo>
                    <a:lnTo>
                      <a:pt x="58258" y="19071"/>
                    </a:lnTo>
                    <a:lnTo>
                      <a:pt x="32304" y="34053"/>
                    </a:lnTo>
                    <a:cubicBezTo>
                      <a:pt x="31362" y="34599"/>
                      <a:pt x="30022" y="34922"/>
                      <a:pt x="28624" y="34922"/>
                    </a:cubicBezTo>
                    <a:cubicBezTo>
                      <a:pt x="27243" y="34922"/>
                      <a:pt x="25894" y="34599"/>
                      <a:pt x="24952" y="34053"/>
                    </a:cubicBezTo>
                    <a:close/>
                    <a:moveTo>
                      <a:pt x="23778" y="-852"/>
                    </a:moveTo>
                    <a:lnTo>
                      <a:pt x="-2176" y="14138"/>
                    </a:lnTo>
                    <a:cubicBezTo>
                      <a:pt x="-3648" y="14990"/>
                      <a:pt x="-4508" y="16265"/>
                      <a:pt x="-4508" y="17614"/>
                    </a:cubicBezTo>
                    <a:cubicBezTo>
                      <a:pt x="-4508" y="18963"/>
                      <a:pt x="-3648" y="20230"/>
                      <a:pt x="-2176" y="21091"/>
                    </a:cubicBezTo>
                    <a:lnTo>
                      <a:pt x="23778" y="36081"/>
                    </a:lnTo>
                    <a:cubicBezTo>
                      <a:pt x="26407" y="37604"/>
                      <a:pt x="30873" y="37604"/>
                      <a:pt x="33479" y="36081"/>
                    </a:cubicBezTo>
                    <a:lnTo>
                      <a:pt x="59424" y="21099"/>
                    </a:lnTo>
                    <a:cubicBezTo>
                      <a:pt x="60913" y="20230"/>
                      <a:pt x="61765" y="18963"/>
                      <a:pt x="61765" y="17614"/>
                    </a:cubicBezTo>
                    <a:cubicBezTo>
                      <a:pt x="61765" y="16265"/>
                      <a:pt x="60904" y="14990"/>
                      <a:pt x="59424" y="14138"/>
                    </a:cubicBezTo>
                    <a:lnTo>
                      <a:pt x="33479" y="-852"/>
                    </a:lnTo>
                    <a:cubicBezTo>
                      <a:pt x="32172" y="-1614"/>
                      <a:pt x="30452" y="-2028"/>
                      <a:pt x="28624" y="-2028"/>
                    </a:cubicBezTo>
                    <a:cubicBezTo>
                      <a:pt x="26813" y="-2028"/>
                      <a:pt x="25084" y="-1614"/>
                      <a:pt x="23778" y="-852"/>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1414" name="Google Shape;1414;p21"/>
              <p:cNvSpPr/>
              <p:nvPr/>
            </p:nvSpPr>
            <p:spPr>
              <a:xfrm flipH="1" rot="10800000">
                <a:off x="232232" y="6967357"/>
                <a:ext cx="84400" cy="49976"/>
              </a:xfrm>
              <a:custGeom>
                <a:rect b="b" l="l" r="r" t="t"/>
                <a:pathLst>
                  <a:path extrusionOk="0" h="39242" w="66273">
                    <a:moveTo>
                      <a:pt x="24504" y="34446"/>
                    </a:moveTo>
                    <a:lnTo>
                      <a:pt x="-1441" y="19472"/>
                    </a:lnTo>
                    <a:lnTo>
                      <a:pt x="-2624" y="18007"/>
                    </a:lnTo>
                    <a:lnTo>
                      <a:pt x="-1441" y="16567"/>
                    </a:lnTo>
                    <a:lnTo>
                      <a:pt x="24504" y="1576"/>
                    </a:lnTo>
                    <a:cubicBezTo>
                      <a:pt x="26398" y="476"/>
                      <a:pt x="29971" y="484"/>
                      <a:pt x="31856" y="1560"/>
                    </a:cubicBezTo>
                    <a:lnTo>
                      <a:pt x="57818" y="16567"/>
                    </a:lnTo>
                    <a:lnTo>
                      <a:pt x="58976" y="18007"/>
                    </a:lnTo>
                    <a:lnTo>
                      <a:pt x="57818" y="19464"/>
                    </a:lnTo>
                    <a:lnTo>
                      <a:pt x="31856" y="34454"/>
                    </a:lnTo>
                    <a:cubicBezTo>
                      <a:pt x="30914" y="35000"/>
                      <a:pt x="29574" y="35315"/>
                      <a:pt x="28193" y="35315"/>
                    </a:cubicBezTo>
                    <a:cubicBezTo>
                      <a:pt x="26795" y="35315"/>
                      <a:pt x="25455" y="35000"/>
                      <a:pt x="24504" y="34446"/>
                    </a:cubicBezTo>
                    <a:close/>
                    <a:moveTo>
                      <a:pt x="23338" y="-460"/>
                    </a:moveTo>
                    <a:lnTo>
                      <a:pt x="-2616" y="14539"/>
                    </a:lnTo>
                    <a:cubicBezTo>
                      <a:pt x="-4105" y="15400"/>
                      <a:pt x="-4956" y="16658"/>
                      <a:pt x="-4956" y="18007"/>
                    </a:cubicBezTo>
                    <a:cubicBezTo>
                      <a:pt x="-4956" y="19356"/>
                      <a:pt x="-4105" y="20623"/>
                      <a:pt x="-2616" y="21492"/>
                    </a:cubicBezTo>
                    <a:lnTo>
                      <a:pt x="23338" y="36474"/>
                    </a:lnTo>
                    <a:cubicBezTo>
                      <a:pt x="25959" y="37997"/>
                      <a:pt x="30426" y="37997"/>
                      <a:pt x="33031" y="36474"/>
                    </a:cubicBezTo>
                    <a:lnTo>
                      <a:pt x="58985" y="21492"/>
                    </a:lnTo>
                    <a:cubicBezTo>
                      <a:pt x="60473" y="20623"/>
                      <a:pt x="61317" y="19356"/>
                      <a:pt x="61317" y="18007"/>
                    </a:cubicBezTo>
                    <a:cubicBezTo>
                      <a:pt x="61317" y="16658"/>
                      <a:pt x="60465" y="15400"/>
                      <a:pt x="58976" y="14539"/>
                    </a:cubicBezTo>
                    <a:lnTo>
                      <a:pt x="33023" y="-468"/>
                    </a:lnTo>
                    <a:cubicBezTo>
                      <a:pt x="31716" y="-1213"/>
                      <a:pt x="30004" y="-1627"/>
                      <a:pt x="28193" y="-1627"/>
                    </a:cubicBezTo>
                    <a:cubicBezTo>
                      <a:pt x="26373" y="-1627"/>
                      <a:pt x="24645" y="-1213"/>
                      <a:pt x="23338" y="-460"/>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1415" name="Google Shape;1415;p21"/>
              <p:cNvSpPr/>
              <p:nvPr/>
            </p:nvSpPr>
            <p:spPr>
              <a:xfrm flipH="1" rot="10800000">
                <a:off x="282811" y="6996580"/>
                <a:ext cx="121707" cy="71541"/>
              </a:xfrm>
              <a:custGeom>
                <a:rect b="b" l="l" r="r" t="t"/>
                <a:pathLst>
                  <a:path extrusionOk="0" h="56176" w="95567">
                    <a:moveTo>
                      <a:pt x="24447" y="51424"/>
                    </a:moveTo>
                    <a:lnTo>
                      <a:pt x="-1515" y="36442"/>
                    </a:lnTo>
                    <a:lnTo>
                      <a:pt x="-2681" y="34985"/>
                    </a:lnTo>
                    <a:lnTo>
                      <a:pt x="-1515" y="33553"/>
                    </a:lnTo>
                    <a:lnTo>
                      <a:pt x="53733" y="1611"/>
                    </a:lnTo>
                    <a:cubicBezTo>
                      <a:pt x="55636" y="519"/>
                      <a:pt x="59192" y="510"/>
                      <a:pt x="61103" y="1620"/>
                    </a:cubicBezTo>
                    <a:lnTo>
                      <a:pt x="87048" y="16618"/>
                    </a:lnTo>
                    <a:lnTo>
                      <a:pt x="88214" y="18058"/>
                    </a:lnTo>
                    <a:lnTo>
                      <a:pt x="87040" y="19507"/>
                    </a:lnTo>
                    <a:lnTo>
                      <a:pt x="31799" y="51432"/>
                    </a:lnTo>
                    <a:cubicBezTo>
                      <a:pt x="30840" y="51970"/>
                      <a:pt x="29508" y="52285"/>
                      <a:pt x="28119" y="52285"/>
                    </a:cubicBezTo>
                    <a:cubicBezTo>
                      <a:pt x="26722" y="52285"/>
                      <a:pt x="25390" y="51970"/>
                      <a:pt x="24447" y="51424"/>
                    </a:cubicBezTo>
                    <a:close/>
                    <a:moveTo>
                      <a:pt x="52559" y="-408"/>
                    </a:moveTo>
                    <a:lnTo>
                      <a:pt x="-2673" y="31526"/>
                    </a:lnTo>
                    <a:cubicBezTo>
                      <a:pt x="-4162" y="32370"/>
                      <a:pt x="-5013" y="33628"/>
                      <a:pt x="-5013" y="34985"/>
                    </a:cubicBezTo>
                    <a:cubicBezTo>
                      <a:pt x="-5022" y="36335"/>
                      <a:pt x="-4170" y="37601"/>
                      <a:pt x="-2681" y="38462"/>
                    </a:cubicBezTo>
                    <a:lnTo>
                      <a:pt x="23264" y="53444"/>
                    </a:lnTo>
                    <a:cubicBezTo>
                      <a:pt x="25894" y="54975"/>
                      <a:pt x="30344" y="54975"/>
                      <a:pt x="32966" y="53452"/>
                    </a:cubicBezTo>
                    <a:lnTo>
                      <a:pt x="88214" y="21543"/>
                    </a:lnTo>
                    <a:cubicBezTo>
                      <a:pt x="89703" y="20674"/>
                      <a:pt x="90555" y="19407"/>
                      <a:pt x="90555" y="18058"/>
                    </a:cubicBezTo>
                    <a:cubicBezTo>
                      <a:pt x="90547" y="16709"/>
                      <a:pt x="89703" y="15434"/>
                      <a:pt x="88214" y="14590"/>
                    </a:cubicBezTo>
                    <a:lnTo>
                      <a:pt x="62261" y="-408"/>
                    </a:lnTo>
                    <a:cubicBezTo>
                      <a:pt x="60954" y="-1170"/>
                      <a:pt x="59233" y="-1584"/>
                      <a:pt x="57414" y="-1584"/>
                    </a:cubicBezTo>
                    <a:cubicBezTo>
                      <a:pt x="55603" y="-1584"/>
                      <a:pt x="53874" y="-1170"/>
                      <a:pt x="52559" y="-408"/>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1416" name="Google Shape;1416;p21"/>
              <p:cNvSpPr/>
              <p:nvPr/>
            </p:nvSpPr>
            <p:spPr>
              <a:xfrm flipH="1" rot="10800000">
                <a:off x="181663" y="6938134"/>
                <a:ext cx="84400" cy="49978"/>
              </a:xfrm>
              <a:custGeom>
                <a:rect b="b" l="l" r="r" t="t"/>
                <a:pathLst>
                  <a:path extrusionOk="0" h="39244" w="66273">
                    <a:moveTo>
                      <a:pt x="24546" y="34423"/>
                    </a:moveTo>
                    <a:lnTo>
                      <a:pt x="-1400" y="19441"/>
                    </a:lnTo>
                    <a:cubicBezTo>
                      <a:pt x="-2152" y="19002"/>
                      <a:pt x="-2582" y="18472"/>
                      <a:pt x="-2574" y="17976"/>
                    </a:cubicBezTo>
                    <a:cubicBezTo>
                      <a:pt x="-2574" y="17487"/>
                      <a:pt x="-2152" y="16958"/>
                      <a:pt x="-1400" y="16535"/>
                    </a:cubicBezTo>
                    <a:lnTo>
                      <a:pt x="24546" y="1537"/>
                    </a:lnTo>
                    <a:cubicBezTo>
                      <a:pt x="26432" y="453"/>
                      <a:pt x="30012" y="453"/>
                      <a:pt x="31898" y="1537"/>
                    </a:cubicBezTo>
                    <a:lnTo>
                      <a:pt x="57844" y="16535"/>
                    </a:lnTo>
                    <a:cubicBezTo>
                      <a:pt x="58596" y="16958"/>
                      <a:pt x="59018" y="17487"/>
                      <a:pt x="59018" y="17976"/>
                    </a:cubicBezTo>
                    <a:cubicBezTo>
                      <a:pt x="59018" y="18472"/>
                      <a:pt x="58596" y="19002"/>
                      <a:pt x="57844" y="19432"/>
                    </a:cubicBezTo>
                    <a:lnTo>
                      <a:pt x="31898" y="34423"/>
                    </a:lnTo>
                    <a:cubicBezTo>
                      <a:pt x="30955" y="34969"/>
                      <a:pt x="29615" y="35275"/>
                      <a:pt x="28226" y="35275"/>
                    </a:cubicBezTo>
                    <a:cubicBezTo>
                      <a:pt x="26829" y="35275"/>
                      <a:pt x="25489" y="34969"/>
                      <a:pt x="24546" y="34423"/>
                    </a:cubicBezTo>
                    <a:close/>
                    <a:moveTo>
                      <a:pt x="23379" y="-499"/>
                    </a:moveTo>
                    <a:lnTo>
                      <a:pt x="-2574" y="14499"/>
                    </a:lnTo>
                    <a:cubicBezTo>
                      <a:pt x="-4055" y="15360"/>
                      <a:pt x="-4915" y="16627"/>
                      <a:pt x="-4915" y="17976"/>
                    </a:cubicBezTo>
                    <a:cubicBezTo>
                      <a:pt x="-4915" y="19333"/>
                      <a:pt x="-4063" y="20599"/>
                      <a:pt x="-2574" y="21460"/>
                    </a:cubicBezTo>
                    <a:lnTo>
                      <a:pt x="23379" y="36451"/>
                    </a:lnTo>
                    <a:cubicBezTo>
                      <a:pt x="25985" y="37965"/>
                      <a:pt x="30451" y="37965"/>
                      <a:pt x="33073" y="36451"/>
                    </a:cubicBezTo>
                    <a:lnTo>
                      <a:pt x="59010" y="21460"/>
                    </a:lnTo>
                    <a:cubicBezTo>
                      <a:pt x="60507" y="20599"/>
                      <a:pt x="61367" y="19333"/>
                      <a:pt x="61359" y="17976"/>
                    </a:cubicBezTo>
                    <a:cubicBezTo>
                      <a:pt x="61359" y="16627"/>
                      <a:pt x="60499" y="15360"/>
                      <a:pt x="59010" y="14499"/>
                    </a:cubicBezTo>
                    <a:lnTo>
                      <a:pt x="33073" y="-499"/>
                    </a:lnTo>
                    <a:cubicBezTo>
                      <a:pt x="31758" y="-1244"/>
                      <a:pt x="30046" y="-1658"/>
                      <a:pt x="28226" y="-1658"/>
                    </a:cubicBezTo>
                    <a:cubicBezTo>
                      <a:pt x="26406" y="-1658"/>
                      <a:pt x="24686" y="-1244"/>
                      <a:pt x="23379" y="-499"/>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1417" name="Google Shape;1417;p21"/>
              <p:cNvSpPr/>
              <p:nvPr/>
            </p:nvSpPr>
            <p:spPr>
              <a:xfrm flipH="1" rot="10800000">
                <a:off x="131084" y="6908914"/>
                <a:ext cx="84410" cy="49977"/>
              </a:xfrm>
              <a:custGeom>
                <a:rect b="b" l="l" r="r" t="t"/>
                <a:pathLst>
                  <a:path extrusionOk="0" h="39243" w="66281">
                    <a:moveTo>
                      <a:pt x="24596" y="34391"/>
                    </a:moveTo>
                    <a:lnTo>
                      <a:pt x="-1366" y="19401"/>
                    </a:lnTo>
                    <a:lnTo>
                      <a:pt x="-2541" y="17944"/>
                    </a:lnTo>
                    <a:lnTo>
                      <a:pt x="-1366" y="16496"/>
                    </a:lnTo>
                    <a:lnTo>
                      <a:pt x="24596" y="1514"/>
                    </a:lnTo>
                    <a:cubicBezTo>
                      <a:pt x="26473" y="413"/>
                      <a:pt x="30054" y="413"/>
                      <a:pt x="31948" y="1514"/>
                    </a:cubicBezTo>
                    <a:lnTo>
                      <a:pt x="57893" y="16496"/>
                    </a:lnTo>
                    <a:lnTo>
                      <a:pt x="59068" y="17944"/>
                    </a:lnTo>
                    <a:lnTo>
                      <a:pt x="57893" y="19401"/>
                    </a:lnTo>
                    <a:lnTo>
                      <a:pt x="31940" y="34391"/>
                    </a:lnTo>
                    <a:cubicBezTo>
                      <a:pt x="30997" y="34946"/>
                      <a:pt x="29657" y="35260"/>
                      <a:pt x="28268" y="35260"/>
                    </a:cubicBezTo>
                    <a:cubicBezTo>
                      <a:pt x="26878" y="35260"/>
                      <a:pt x="25538" y="34946"/>
                      <a:pt x="24596" y="34391"/>
                    </a:cubicBezTo>
                    <a:close/>
                    <a:moveTo>
                      <a:pt x="23421" y="-522"/>
                    </a:moveTo>
                    <a:lnTo>
                      <a:pt x="-2532" y="14468"/>
                    </a:lnTo>
                    <a:cubicBezTo>
                      <a:pt x="-4021" y="15329"/>
                      <a:pt x="-4873" y="16603"/>
                      <a:pt x="-4873" y="17944"/>
                    </a:cubicBezTo>
                    <a:cubicBezTo>
                      <a:pt x="-4873" y="19302"/>
                      <a:pt x="-4021" y="20568"/>
                      <a:pt x="-2532" y="21429"/>
                    </a:cubicBezTo>
                    <a:lnTo>
                      <a:pt x="23421" y="36411"/>
                    </a:lnTo>
                    <a:cubicBezTo>
                      <a:pt x="26043" y="37942"/>
                      <a:pt x="30501" y="37926"/>
                      <a:pt x="33114" y="36419"/>
                    </a:cubicBezTo>
                    <a:lnTo>
                      <a:pt x="59068" y="21429"/>
                    </a:lnTo>
                    <a:cubicBezTo>
                      <a:pt x="60548" y="20568"/>
                      <a:pt x="61408" y="19302"/>
                      <a:pt x="61408" y="17944"/>
                    </a:cubicBezTo>
                    <a:cubicBezTo>
                      <a:pt x="61408" y="16603"/>
                      <a:pt x="60548" y="15329"/>
                      <a:pt x="59068" y="14468"/>
                    </a:cubicBezTo>
                    <a:lnTo>
                      <a:pt x="33114" y="-522"/>
                    </a:lnTo>
                    <a:cubicBezTo>
                      <a:pt x="31816" y="-1276"/>
                      <a:pt x="30087" y="-1690"/>
                      <a:pt x="28268" y="-1690"/>
                    </a:cubicBezTo>
                    <a:cubicBezTo>
                      <a:pt x="26448" y="-1690"/>
                      <a:pt x="24728" y="-1276"/>
                      <a:pt x="23421" y="-522"/>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1418" name="Google Shape;1418;p21"/>
              <p:cNvSpPr/>
              <p:nvPr/>
            </p:nvSpPr>
            <p:spPr>
              <a:xfrm flipH="1" rot="10800000">
                <a:off x="80505" y="6879701"/>
                <a:ext cx="84410" cy="49981"/>
              </a:xfrm>
              <a:custGeom>
                <a:rect b="b" l="l" r="r" t="t"/>
                <a:pathLst>
                  <a:path extrusionOk="0" h="39246" w="66281">
                    <a:moveTo>
                      <a:pt x="24645" y="34368"/>
                    </a:moveTo>
                    <a:lnTo>
                      <a:pt x="-1317" y="19378"/>
                    </a:lnTo>
                    <a:lnTo>
                      <a:pt x="-2482" y="17921"/>
                    </a:lnTo>
                    <a:lnTo>
                      <a:pt x="-1317" y="16481"/>
                    </a:lnTo>
                    <a:lnTo>
                      <a:pt x="24645" y="1482"/>
                    </a:lnTo>
                    <a:cubicBezTo>
                      <a:pt x="26523" y="382"/>
                      <a:pt x="30112" y="382"/>
                      <a:pt x="31998" y="1482"/>
                    </a:cubicBezTo>
                    <a:lnTo>
                      <a:pt x="57943" y="16481"/>
                    </a:lnTo>
                    <a:lnTo>
                      <a:pt x="59118" y="17921"/>
                    </a:lnTo>
                    <a:lnTo>
                      <a:pt x="57943" y="19378"/>
                    </a:lnTo>
                    <a:lnTo>
                      <a:pt x="31998" y="34376"/>
                    </a:lnTo>
                    <a:cubicBezTo>
                      <a:pt x="31047" y="34914"/>
                      <a:pt x="29707" y="35229"/>
                      <a:pt x="28309" y="35229"/>
                    </a:cubicBezTo>
                    <a:cubicBezTo>
                      <a:pt x="26920" y="35229"/>
                      <a:pt x="25588" y="34914"/>
                      <a:pt x="24645" y="34368"/>
                    </a:cubicBezTo>
                    <a:close/>
                    <a:moveTo>
                      <a:pt x="23471" y="-545"/>
                    </a:moveTo>
                    <a:lnTo>
                      <a:pt x="-2482" y="14453"/>
                    </a:lnTo>
                    <a:cubicBezTo>
                      <a:pt x="-3971" y="15306"/>
                      <a:pt x="-4832" y="16572"/>
                      <a:pt x="-4832" y="17921"/>
                    </a:cubicBezTo>
                    <a:cubicBezTo>
                      <a:pt x="-4832" y="19279"/>
                      <a:pt x="-3971" y="20545"/>
                      <a:pt x="-2482" y="21406"/>
                    </a:cubicBezTo>
                    <a:lnTo>
                      <a:pt x="23471" y="36396"/>
                    </a:lnTo>
                    <a:cubicBezTo>
                      <a:pt x="26085" y="37903"/>
                      <a:pt x="30551" y="37903"/>
                      <a:pt x="33156" y="36396"/>
                    </a:cubicBezTo>
                    <a:lnTo>
                      <a:pt x="59118" y="21398"/>
                    </a:lnTo>
                    <a:cubicBezTo>
                      <a:pt x="60606" y="20545"/>
                      <a:pt x="61450" y="19279"/>
                      <a:pt x="61450" y="17921"/>
                    </a:cubicBezTo>
                    <a:cubicBezTo>
                      <a:pt x="61450" y="16572"/>
                      <a:pt x="60606" y="15306"/>
                      <a:pt x="59118" y="14453"/>
                    </a:cubicBezTo>
                    <a:lnTo>
                      <a:pt x="33156" y="-545"/>
                    </a:lnTo>
                    <a:cubicBezTo>
                      <a:pt x="31858" y="-1299"/>
                      <a:pt x="30129" y="-1721"/>
                      <a:pt x="28309" y="-1721"/>
                    </a:cubicBezTo>
                    <a:cubicBezTo>
                      <a:pt x="26506" y="-1721"/>
                      <a:pt x="24786" y="-1299"/>
                      <a:pt x="23471" y="-545"/>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1419" name="Google Shape;1419;p21"/>
              <p:cNvSpPr/>
              <p:nvPr/>
            </p:nvSpPr>
            <p:spPr>
              <a:xfrm flipH="1" rot="10800000">
                <a:off x="29947" y="6850476"/>
                <a:ext cx="84400" cy="49986"/>
              </a:xfrm>
              <a:custGeom>
                <a:rect b="b" l="l" r="r" t="t"/>
                <a:pathLst>
                  <a:path extrusionOk="0" h="39250" w="66273">
                    <a:moveTo>
                      <a:pt x="24662" y="34337"/>
                    </a:moveTo>
                    <a:lnTo>
                      <a:pt x="-1283" y="19355"/>
                    </a:lnTo>
                    <a:lnTo>
                      <a:pt x="-2457" y="17898"/>
                    </a:lnTo>
                    <a:lnTo>
                      <a:pt x="-1283" y="16449"/>
                    </a:lnTo>
                    <a:lnTo>
                      <a:pt x="24670" y="1451"/>
                    </a:lnTo>
                    <a:cubicBezTo>
                      <a:pt x="26556" y="350"/>
                      <a:pt x="30129" y="350"/>
                      <a:pt x="32023" y="1451"/>
                    </a:cubicBezTo>
                    <a:lnTo>
                      <a:pt x="57977" y="16449"/>
                    </a:lnTo>
                    <a:cubicBezTo>
                      <a:pt x="58721" y="16880"/>
                      <a:pt x="59151" y="17401"/>
                      <a:pt x="59151" y="17898"/>
                    </a:cubicBezTo>
                    <a:lnTo>
                      <a:pt x="57977" y="19355"/>
                    </a:lnTo>
                    <a:lnTo>
                      <a:pt x="32023" y="34337"/>
                    </a:lnTo>
                    <a:cubicBezTo>
                      <a:pt x="31080" y="34883"/>
                      <a:pt x="29732" y="35198"/>
                      <a:pt x="28343" y="35198"/>
                    </a:cubicBezTo>
                    <a:cubicBezTo>
                      <a:pt x="26953" y="35198"/>
                      <a:pt x="25605" y="34883"/>
                      <a:pt x="24662" y="34337"/>
                    </a:cubicBezTo>
                    <a:close/>
                    <a:moveTo>
                      <a:pt x="23513" y="-585"/>
                    </a:moveTo>
                    <a:lnTo>
                      <a:pt x="-2449" y="14422"/>
                    </a:lnTo>
                    <a:cubicBezTo>
                      <a:pt x="-3938" y="15274"/>
                      <a:pt x="-4790" y="16549"/>
                      <a:pt x="-4790" y="17890"/>
                    </a:cubicBezTo>
                    <a:cubicBezTo>
                      <a:pt x="-4790" y="19239"/>
                      <a:pt x="-3946" y="20505"/>
                      <a:pt x="-2449" y="21383"/>
                    </a:cubicBezTo>
                    <a:lnTo>
                      <a:pt x="23496" y="36365"/>
                    </a:lnTo>
                    <a:cubicBezTo>
                      <a:pt x="26126" y="37880"/>
                      <a:pt x="30584" y="37871"/>
                      <a:pt x="33189" y="36365"/>
                    </a:cubicBezTo>
                    <a:lnTo>
                      <a:pt x="59134" y="21383"/>
                    </a:lnTo>
                    <a:cubicBezTo>
                      <a:pt x="60631" y="20505"/>
                      <a:pt x="61492" y="19239"/>
                      <a:pt x="61484" y="17890"/>
                    </a:cubicBezTo>
                    <a:cubicBezTo>
                      <a:pt x="61484" y="16549"/>
                      <a:pt x="60631" y="15274"/>
                      <a:pt x="59143" y="14422"/>
                    </a:cubicBezTo>
                    <a:lnTo>
                      <a:pt x="33189" y="-585"/>
                    </a:lnTo>
                    <a:cubicBezTo>
                      <a:pt x="31883" y="-1330"/>
                      <a:pt x="30162" y="-1752"/>
                      <a:pt x="28351" y="-1752"/>
                    </a:cubicBezTo>
                    <a:cubicBezTo>
                      <a:pt x="26531" y="-1752"/>
                      <a:pt x="24811" y="-1330"/>
                      <a:pt x="23513" y="-585"/>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1420" name="Google Shape;1420;p21"/>
              <p:cNvSpPr/>
              <p:nvPr/>
            </p:nvSpPr>
            <p:spPr>
              <a:xfrm flipH="1" rot="10800000">
                <a:off x="-20622" y="6821257"/>
                <a:ext cx="84410" cy="49973"/>
              </a:xfrm>
              <a:custGeom>
                <a:rect b="b" l="l" r="r" t="t"/>
                <a:pathLst>
                  <a:path extrusionOk="0" h="39240" w="66281">
                    <a:moveTo>
                      <a:pt x="24704" y="34305"/>
                    </a:moveTo>
                    <a:lnTo>
                      <a:pt x="-1242" y="19307"/>
                    </a:lnTo>
                    <a:lnTo>
                      <a:pt x="-2416" y="17850"/>
                    </a:lnTo>
                    <a:lnTo>
                      <a:pt x="-1242" y="16410"/>
                    </a:lnTo>
                    <a:lnTo>
                      <a:pt x="24704" y="1419"/>
                    </a:lnTo>
                    <a:cubicBezTo>
                      <a:pt x="26589" y="318"/>
                      <a:pt x="30170" y="310"/>
                      <a:pt x="32064" y="1419"/>
                    </a:cubicBezTo>
                    <a:lnTo>
                      <a:pt x="58018" y="16410"/>
                    </a:lnTo>
                    <a:cubicBezTo>
                      <a:pt x="58771" y="16832"/>
                      <a:pt x="59184" y="17370"/>
                      <a:pt x="59184" y="17850"/>
                    </a:cubicBezTo>
                    <a:cubicBezTo>
                      <a:pt x="59184" y="18346"/>
                      <a:pt x="58771" y="18868"/>
                      <a:pt x="58018" y="19307"/>
                    </a:cubicBezTo>
                    <a:lnTo>
                      <a:pt x="32064" y="34305"/>
                    </a:lnTo>
                    <a:cubicBezTo>
                      <a:pt x="31122" y="34851"/>
                      <a:pt x="29782" y="35158"/>
                      <a:pt x="28384" y="35158"/>
                    </a:cubicBezTo>
                    <a:cubicBezTo>
                      <a:pt x="26995" y="35158"/>
                      <a:pt x="25655" y="34851"/>
                      <a:pt x="24704" y="34305"/>
                    </a:cubicBezTo>
                    <a:close/>
                    <a:moveTo>
                      <a:pt x="23538" y="-608"/>
                    </a:moveTo>
                    <a:lnTo>
                      <a:pt x="-2408" y="14373"/>
                    </a:lnTo>
                    <a:cubicBezTo>
                      <a:pt x="-3905" y="15234"/>
                      <a:pt x="-4748" y="16509"/>
                      <a:pt x="-4748" y="17850"/>
                    </a:cubicBezTo>
                    <a:cubicBezTo>
                      <a:pt x="-4748" y="19199"/>
                      <a:pt x="-3905" y="20474"/>
                      <a:pt x="-2408" y="21335"/>
                    </a:cubicBezTo>
                    <a:lnTo>
                      <a:pt x="23538" y="36333"/>
                    </a:lnTo>
                    <a:cubicBezTo>
                      <a:pt x="26151" y="37831"/>
                      <a:pt x="30609" y="37831"/>
                      <a:pt x="33239" y="36333"/>
                    </a:cubicBezTo>
                    <a:lnTo>
                      <a:pt x="59184" y="21335"/>
                    </a:lnTo>
                    <a:cubicBezTo>
                      <a:pt x="60673" y="20474"/>
                      <a:pt x="61533" y="19207"/>
                      <a:pt x="61533" y="17850"/>
                    </a:cubicBezTo>
                    <a:cubicBezTo>
                      <a:pt x="61533" y="16501"/>
                      <a:pt x="60673" y="15234"/>
                      <a:pt x="59184" y="14373"/>
                    </a:cubicBezTo>
                    <a:lnTo>
                      <a:pt x="33239" y="-600"/>
                    </a:lnTo>
                    <a:cubicBezTo>
                      <a:pt x="31924" y="-1370"/>
                      <a:pt x="30195" y="-1784"/>
                      <a:pt x="28384" y="-1784"/>
                    </a:cubicBezTo>
                    <a:cubicBezTo>
                      <a:pt x="26564" y="-1784"/>
                      <a:pt x="24844" y="-1370"/>
                      <a:pt x="23538" y="-608"/>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1421" name="Google Shape;1421;p21"/>
              <p:cNvSpPr/>
              <p:nvPr/>
            </p:nvSpPr>
            <p:spPr>
              <a:xfrm flipH="1" rot="10800000">
                <a:off x="-71201" y="6792020"/>
                <a:ext cx="84400" cy="49988"/>
              </a:xfrm>
              <a:custGeom>
                <a:rect b="b" l="l" r="r" t="t"/>
                <a:pathLst>
                  <a:path extrusionOk="0" h="39252" w="66273">
                    <a:moveTo>
                      <a:pt x="24754" y="34274"/>
                    </a:moveTo>
                    <a:lnTo>
                      <a:pt x="-1200" y="19284"/>
                    </a:lnTo>
                    <a:lnTo>
                      <a:pt x="-2375" y="17827"/>
                    </a:lnTo>
                    <a:cubicBezTo>
                      <a:pt x="-2375" y="17338"/>
                      <a:pt x="-1944" y="16809"/>
                      <a:pt x="-1192" y="16378"/>
                    </a:cubicBezTo>
                    <a:lnTo>
                      <a:pt x="24754" y="1388"/>
                    </a:lnTo>
                    <a:cubicBezTo>
                      <a:pt x="26648" y="287"/>
                      <a:pt x="30220" y="287"/>
                      <a:pt x="32106" y="1388"/>
                    </a:cubicBezTo>
                    <a:lnTo>
                      <a:pt x="58051" y="16378"/>
                    </a:lnTo>
                    <a:cubicBezTo>
                      <a:pt x="58804" y="16809"/>
                      <a:pt x="59234" y="17338"/>
                      <a:pt x="59226" y="17835"/>
                    </a:cubicBezTo>
                    <a:cubicBezTo>
                      <a:pt x="59226" y="18323"/>
                      <a:pt x="58804" y="18853"/>
                      <a:pt x="58051" y="19284"/>
                    </a:cubicBezTo>
                    <a:lnTo>
                      <a:pt x="32106" y="34274"/>
                    </a:lnTo>
                    <a:cubicBezTo>
                      <a:pt x="31163" y="34828"/>
                      <a:pt x="29823" y="35135"/>
                      <a:pt x="28434" y="35135"/>
                    </a:cubicBezTo>
                    <a:cubicBezTo>
                      <a:pt x="27036" y="35135"/>
                      <a:pt x="25696" y="34828"/>
                      <a:pt x="24754" y="34274"/>
                    </a:cubicBezTo>
                    <a:close/>
                    <a:moveTo>
                      <a:pt x="23587" y="-648"/>
                    </a:moveTo>
                    <a:lnTo>
                      <a:pt x="-2366" y="14350"/>
                    </a:lnTo>
                    <a:cubicBezTo>
                      <a:pt x="-3855" y="15211"/>
                      <a:pt x="-4707" y="16486"/>
                      <a:pt x="-4707" y="17827"/>
                    </a:cubicBezTo>
                    <a:cubicBezTo>
                      <a:pt x="-4707" y="19176"/>
                      <a:pt x="-3855" y="20442"/>
                      <a:pt x="-2375" y="21312"/>
                    </a:cubicBezTo>
                    <a:lnTo>
                      <a:pt x="23587" y="36302"/>
                    </a:lnTo>
                    <a:cubicBezTo>
                      <a:pt x="26193" y="37816"/>
                      <a:pt x="30667" y="37816"/>
                      <a:pt x="33281" y="36302"/>
                    </a:cubicBezTo>
                    <a:lnTo>
                      <a:pt x="59226" y="21312"/>
                    </a:lnTo>
                    <a:cubicBezTo>
                      <a:pt x="60706" y="20451"/>
                      <a:pt x="61566" y="19184"/>
                      <a:pt x="61566" y="17835"/>
                    </a:cubicBezTo>
                    <a:cubicBezTo>
                      <a:pt x="61566" y="16486"/>
                      <a:pt x="60706" y="15211"/>
                      <a:pt x="59226" y="14350"/>
                    </a:cubicBezTo>
                    <a:lnTo>
                      <a:pt x="33281" y="-648"/>
                    </a:lnTo>
                    <a:cubicBezTo>
                      <a:pt x="31974" y="-1393"/>
                      <a:pt x="30254" y="-1815"/>
                      <a:pt x="28434" y="-1815"/>
                    </a:cubicBezTo>
                    <a:cubicBezTo>
                      <a:pt x="26615" y="-1815"/>
                      <a:pt x="24886" y="-1393"/>
                      <a:pt x="23587" y="-648"/>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1422" name="Google Shape;1422;p21"/>
              <p:cNvSpPr/>
              <p:nvPr/>
            </p:nvSpPr>
            <p:spPr>
              <a:xfrm flipH="1" rot="10800000">
                <a:off x="-121780" y="6762808"/>
                <a:ext cx="84410" cy="49981"/>
              </a:xfrm>
              <a:custGeom>
                <a:rect b="b" l="l" r="r" t="t"/>
                <a:pathLst>
                  <a:path extrusionOk="0" h="39246" w="66281">
                    <a:moveTo>
                      <a:pt x="24803" y="34242"/>
                    </a:moveTo>
                    <a:lnTo>
                      <a:pt x="-1158" y="19244"/>
                    </a:lnTo>
                    <a:lnTo>
                      <a:pt x="-2316" y="17804"/>
                    </a:lnTo>
                    <a:cubicBezTo>
                      <a:pt x="-2316" y="17307"/>
                      <a:pt x="-1903" y="16777"/>
                      <a:pt x="-1150" y="16347"/>
                    </a:cubicBezTo>
                    <a:lnTo>
                      <a:pt x="24803" y="1357"/>
                    </a:lnTo>
                    <a:cubicBezTo>
                      <a:pt x="26689" y="248"/>
                      <a:pt x="30271" y="264"/>
                      <a:pt x="32164" y="1357"/>
                    </a:cubicBezTo>
                    <a:lnTo>
                      <a:pt x="58110" y="16347"/>
                    </a:lnTo>
                    <a:lnTo>
                      <a:pt x="59276" y="17804"/>
                    </a:lnTo>
                    <a:lnTo>
                      <a:pt x="58110" y="19252"/>
                    </a:lnTo>
                    <a:lnTo>
                      <a:pt x="32164" y="34242"/>
                    </a:lnTo>
                    <a:cubicBezTo>
                      <a:pt x="31213" y="34789"/>
                      <a:pt x="29865" y="35103"/>
                      <a:pt x="28475" y="35103"/>
                    </a:cubicBezTo>
                    <a:cubicBezTo>
                      <a:pt x="27086" y="35103"/>
                      <a:pt x="25746" y="34789"/>
                      <a:pt x="24803" y="34242"/>
                    </a:cubicBezTo>
                    <a:close/>
                    <a:moveTo>
                      <a:pt x="23629" y="-671"/>
                    </a:moveTo>
                    <a:lnTo>
                      <a:pt x="-2316" y="14319"/>
                    </a:lnTo>
                    <a:cubicBezTo>
                      <a:pt x="-3813" y="15188"/>
                      <a:pt x="-4665" y="16446"/>
                      <a:pt x="-4665" y="17804"/>
                    </a:cubicBezTo>
                    <a:cubicBezTo>
                      <a:pt x="-4665" y="19153"/>
                      <a:pt x="-3805" y="20419"/>
                      <a:pt x="-2316" y="21272"/>
                    </a:cubicBezTo>
                    <a:lnTo>
                      <a:pt x="23629" y="36270"/>
                    </a:lnTo>
                    <a:cubicBezTo>
                      <a:pt x="26251" y="37777"/>
                      <a:pt x="30700" y="37777"/>
                      <a:pt x="33322" y="36270"/>
                    </a:cubicBezTo>
                    <a:lnTo>
                      <a:pt x="59284" y="21280"/>
                    </a:lnTo>
                    <a:cubicBezTo>
                      <a:pt x="60773" y="20419"/>
                      <a:pt x="61616" y="19145"/>
                      <a:pt x="61616" y="17804"/>
                    </a:cubicBezTo>
                    <a:cubicBezTo>
                      <a:pt x="61616" y="16446"/>
                      <a:pt x="60773" y="15188"/>
                      <a:pt x="59284" y="14319"/>
                    </a:cubicBezTo>
                    <a:lnTo>
                      <a:pt x="33322" y="-671"/>
                    </a:lnTo>
                    <a:cubicBezTo>
                      <a:pt x="32016" y="-1433"/>
                      <a:pt x="30287" y="-1847"/>
                      <a:pt x="28475" y="-1847"/>
                    </a:cubicBezTo>
                    <a:cubicBezTo>
                      <a:pt x="26664" y="-1847"/>
                      <a:pt x="24936" y="-1433"/>
                      <a:pt x="23629" y="-671"/>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1423" name="Google Shape;1423;p21"/>
              <p:cNvSpPr/>
              <p:nvPr/>
            </p:nvSpPr>
            <p:spPr>
              <a:xfrm flipH="1" rot="10800000">
                <a:off x="-172348" y="6733580"/>
                <a:ext cx="84410" cy="49990"/>
              </a:xfrm>
              <a:custGeom>
                <a:rect b="b" l="l" r="r" t="t"/>
                <a:pathLst>
                  <a:path extrusionOk="0" h="39253" w="66281">
                    <a:moveTo>
                      <a:pt x="24836" y="34211"/>
                    </a:moveTo>
                    <a:lnTo>
                      <a:pt x="-1117" y="19221"/>
                    </a:lnTo>
                    <a:lnTo>
                      <a:pt x="-2283" y="17764"/>
                    </a:lnTo>
                    <a:cubicBezTo>
                      <a:pt x="-2283" y="17276"/>
                      <a:pt x="-1853" y="16746"/>
                      <a:pt x="-1108" y="16315"/>
                    </a:cubicBezTo>
                    <a:lnTo>
                      <a:pt x="24836" y="1325"/>
                    </a:lnTo>
                    <a:cubicBezTo>
                      <a:pt x="26739" y="216"/>
                      <a:pt x="30295" y="224"/>
                      <a:pt x="32197" y="1325"/>
                    </a:cubicBezTo>
                    <a:lnTo>
                      <a:pt x="58143" y="16315"/>
                    </a:lnTo>
                    <a:lnTo>
                      <a:pt x="59325" y="17764"/>
                    </a:lnTo>
                    <a:lnTo>
                      <a:pt x="58143" y="19221"/>
                    </a:lnTo>
                    <a:lnTo>
                      <a:pt x="32197" y="34211"/>
                    </a:lnTo>
                    <a:cubicBezTo>
                      <a:pt x="31255" y="34757"/>
                      <a:pt x="29907" y="35072"/>
                      <a:pt x="28509" y="35072"/>
                    </a:cubicBezTo>
                    <a:cubicBezTo>
                      <a:pt x="27127" y="35072"/>
                      <a:pt x="25779" y="34757"/>
                      <a:pt x="24836" y="34211"/>
                    </a:cubicBezTo>
                    <a:close/>
                    <a:moveTo>
                      <a:pt x="23671" y="-703"/>
                    </a:moveTo>
                    <a:lnTo>
                      <a:pt x="-2275" y="14288"/>
                    </a:lnTo>
                    <a:cubicBezTo>
                      <a:pt x="-3764" y="15140"/>
                      <a:pt x="-4615" y="16415"/>
                      <a:pt x="-4624" y="17764"/>
                    </a:cubicBezTo>
                    <a:cubicBezTo>
                      <a:pt x="-4624" y="19113"/>
                      <a:pt x="-3772" y="20388"/>
                      <a:pt x="-2283" y="21249"/>
                    </a:cubicBezTo>
                    <a:lnTo>
                      <a:pt x="23671" y="36239"/>
                    </a:lnTo>
                    <a:cubicBezTo>
                      <a:pt x="26300" y="37754"/>
                      <a:pt x="30750" y="37754"/>
                      <a:pt x="33364" y="36239"/>
                    </a:cubicBezTo>
                    <a:lnTo>
                      <a:pt x="59309" y="21249"/>
                    </a:lnTo>
                    <a:cubicBezTo>
                      <a:pt x="60806" y="20388"/>
                      <a:pt x="61658" y="19113"/>
                      <a:pt x="61658" y="17764"/>
                    </a:cubicBezTo>
                    <a:cubicBezTo>
                      <a:pt x="61658" y="16415"/>
                      <a:pt x="60806" y="15140"/>
                      <a:pt x="59317" y="14288"/>
                    </a:cubicBezTo>
                    <a:lnTo>
                      <a:pt x="33364" y="-703"/>
                    </a:lnTo>
                    <a:cubicBezTo>
                      <a:pt x="32057" y="-1456"/>
                      <a:pt x="30336" y="-1878"/>
                      <a:pt x="28509" y="-1878"/>
                    </a:cubicBezTo>
                    <a:cubicBezTo>
                      <a:pt x="26706" y="-1878"/>
                      <a:pt x="24977" y="-1456"/>
                      <a:pt x="23671" y="-703"/>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1424" name="Google Shape;1424;p21"/>
              <p:cNvSpPr/>
              <p:nvPr/>
            </p:nvSpPr>
            <p:spPr>
              <a:xfrm flipH="1" rot="10800000">
                <a:off x="-222917" y="6704363"/>
                <a:ext cx="84410" cy="49986"/>
              </a:xfrm>
              <a:custGeom>
                <a:rect b="b" l="l" r="r" t="t"/>
                <a:pathLst>
                  <a:path extrusionOk="0" h="39250" w="66281">
                    <a:moveTo>
                      <a:pt x="24870" y="34180"/>
                    </a:moveTo>
                    <a:lnTo>
                      <a:pt x="-1075" y="19181"/>
                    </a:lnTo>
                    <a:lnTo>
                      <a:pt x="-2241" y="17724"/>
                    </a:lnTo>
                    <a:lnTo>
                      <a:pt x="-1075" y="16284"/>
                    </a:lnTo>
                    <a:lnTo>
                      <a:pt x="24870" y="1294"/>
                    </a:lnTo>
                    <a:cubicBezTo>
                      <a:pt x="26772" y="201"/>
                      <a:pt x="30337" y="185"/>
                      <a:pt x="32231" y="1294"/>
                    </a:cubicBezTo>
                    <a:lnTo>
                      <a:pt x="58185" y="16284"/>
                    </a:lnTo>
                    <a:lnTo>
                      <a:pt x="59351" y="17724"/>
                    </a:lnTo>
                    <a:lnTo>
                      <a:pt x="58185" y="19181"/>
                    </a:lnTo>
                    <a:lnTo>
                      <a:pt x="32231" y="34180"/>
                    </a:lnTo>
                    <a:cubicBezTo>
                      <a:pt x="31288" y="34726"/>
                      <a:pt x="29957" y="35040"/>
                      <a:pt x="28567" y="35040"/>
                    </a:cubicBezTo>
                    <a:cubicBezTo>
                      <a:pt x="27169" y="35040"/>
                      <a:pt x="25830" y="34726"/>
                      <a:pt x="24870" y="34180"/>
                    </a:cubicBezTo>
                    <a:close/>
                    <a:moveTo>
                      <a:pt x="23704" y="-734"/>
                    </a:moveTo>
                    <a:lnTo>
                      <a:pt x="-2241" y="14256"/>
                    </a:lnTo>
                    <a:cubicBezTo>
                      <a:pt x="-3730" y="15117"/>
                      <a:pt x="-4582" y="16383"/>
                      <a:pt x="-4582" y="17724"/>
                    </a:cubicBezTo>
                    <a:cubicBezTo>
                      <a:pt x="-4582" y="19074"/>
                      <a:pt x="-3738" y="20348"/>
                      <a:pt x="-2241" y="21209"/>
                    </a:cubicBezTo>
                    <a:lnTo>
                      <a:pt x="23712" y="36208"/>
                    </a:lnTo>
                    <a:cubicBezTo>
                      <a:pt x="26326" y="37714"/>
                      <a:pt x="30792" y="37722"/>
                      <a:pt x="33406" y="36208"/>
                    </a:cubicBezTo>
                    <a:lnTo>
                      <a:pt x="59351" y="21209"/>
                    </a:lnTo>
                    <a:cubicBezTo>
                      <a:pt x="60840" y="20356"/>
                      <a:pt x="61700" y="19074"/>
                      <a:pt x="61700" y="17724"/>
                    </a:cubicBezTo>
                    <a:cubicBezTo>
                      <a:pt x="61700" y="16383"/>
                      <a:pt x="60840" y="15117"/>
                      <a:pt x="59351" y="14256"/>
                    </a:cubicBezTo>
                    <a:lnTo>
                      <a:pt x="33406" y="-734"/>
                    </a:lnTo>
                    <a:cubicBezTo>
                      <a:pt x="32090" y="-1496"/>
                      <a:pt x="30370" y="-1909"/>
                      <a:pt x="28567" y="-1909"/>
                    </a:cubicBezTo>
                    <a:cubicBezTo>
                      <a:pt x="26747" y="-1909"/>
                      <a:pt x="25019" y="-1496"/>
                      <a:pt x="23704" y="-734"/>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1425" name="Google Shape;1425;p21"/>
              <p:cNvSpPr/>
              <p:nvPr/>
            </p:nvSpPr>
            <p:spPr>
              <a:xfrm flipH="1" rot="10800000">
                <a:off x="-273486" y="6675138"/>
                <a:ext cx="84410" cy="49978"/>
              </a:xfrm>
              <a:custGeom>
                <a:rect b="b" l="l" r="r" t="t"/>
                <a:pathLst>
                  <a:path extrusionOk="0" h="39244" w="66281">
                    <a:moveTo>
                      <a:pt x="24928" y="34140"/>
                    </a:moveTo>
                    <a:lnTo>
                      <a:pt x="-1034" y="19150"/>
                    </a:lnTo>
                    <a:lnTo>
                      <a:pt x="-2200" y="17701"/>
                    </a:lnTo>
                    <a:cubicBezTo>
                      <a:pt x="-2200" y="17213"/>
                      <a:pt x="-1778" y="16683"/>
                      <a:pt x="-1025" y="16253"/>
                    </a:cubicBezTo>
                    <a:lnTo>
                      <a:pt x="24928" y="1254"/>
                    </a:lnTo>
                    <a:cubicBezTo>
                      <a:pt x="26797" y="162"/>
                      <a:pt x="30387" y="162"/>
                      <a:pt x="32272" y="1254"/>
                    </a:cubicBezTo>
                    <a:lnTo>
                      <a:pt x="58226" y="16253"/>
                    </a:lnTo>
                    <a:cubicBezTo>
                      <a:pt x="58979" y="16683"/>
                      <a:pt x="59400" y="17213"/>
                      <a:pt x="59400" y="17701"/>
                    </a:cubicBezTo>
                    <a:cubicBezTo>
                      <a:pt x="59400" y="18190"/>
                      <a:pt x="58979" y="18719"/>
                      <a:pt x="58226" y="19150"/>
                    </a:cubicBezTo>
                    <a:lnTo>
                      <a:pt x="32272" y="34140"/>
                    </a:lnTo>
                    <a:cubicBezTo>
                      <a:pt x="31329" y="34686"/>
                      <a:pt x="29990" y="35009"/>
                      <a:pt x="28592" y="35009"/>
                    </a:cubicBezTo>
                    <a:cubicBezTo>
                      <a:pt x="27203" y="35009"/>
                      <a:pt x="25863" y="34686"/>
                      <a:pt x="24928" y="34140"/>
                    </a:cubicBezTo>
                    <a:close/>
                    <a:moveTo>
                      <a:pt x="23754" y="-774"/>
                    </a:moveTo>
                    <a:lnTo>
                      <a:pt x="-2200" y="14225"/>
                    </a:lnTo>
                    <a:cubicBezTo>
                      <a:pt x="-3681" y="15077"/>
                      <a:pt x="-4540" y="16352"/>
                      <a:pt x="-4540" y="17701"/>
                    </a:cubicBezTo>
                    <a:cubicBezTo>
                      <a:pt x="-4540" y="19050"/>
                      <a:pt x="-3689" y="20317"/>
                      <a:pt x="-2208" y="21178"/>
                    </a:cubicBezTo>
                    <a:lnTo>
                      <a:pt x="23754" y="36168"/>
                    </a:lnTo>
                    <a:cubicBezTo>
                      <a:pt x="26359" y="37683"/>
                      <a:pt x="30817" y="37683"/>
                      <a:pt x="33447" y="36168"/>
                    </a:cubicBezTo>
                    <a:lnTo>
                      <a:pt x="59400" y="21178"/>
                    </a:lnTo>
                    <a:cubicBezTo>
                      <a:pt x="60881" y="20317"/>
                      <a:pt x="61741" y="19059"/>
                      <a:pt x="61741" y="17701"/>
                    </a:cubicBezTo>
                    <a:cubicBezTo>
                      <a:pt x="61741" y="16352"/>
                      <a:pt x="60881" y="15077"/>
                      <a:pt x="59400" y="14225"/>
                    </a:cubicBezTo>
                    <a:lnTo>
                      <a:pt x="33447" y="-774"/>
                    </a:lnTo>
                    <a:cubicBezTo>
                      <a:pt x="32132" y="-1535"/>
                      <a:pt x="30412" y="-1941"/>
                      <a:pt x="28592" y="-1941"/>
                    </a:cubicBezTo>
                    <a:cubicBezTo>
                      <a:pt x="26773" y="-1941"/>
                      <a:pt x="25060" y="-1535"/>
                      <a:pt x="23754" y="-774"/>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1426" name="Google Shape;1426;p21"/>
              <p:cNvSpPr/>
              <p:nvPr/>
            </p:nvSpPr>
            <p:spPr>
              <a:xfrm flipH="1" rot="10800000">
                <a:off x="-362742" y="6623567"/>
                <a:ext cx="123087" cy="72330"/>
              </a:xfrm>
              <a:custGeom>
                <a:rect b="b" l="l" r="r" t="t"/>
                <a:pathLst>
                  <a:path extrusionOk="0" h="56795" w="96651">
                    <a:moveTo>
                      <a:pt x="24978" y="51653"/>
                    </a:moveTo>
                    <a:lnTo>
                      <a:pt x="-976" y="36646"/>
                    </a:lnTo>
                    <a:lnTo>
                      <a:pt x="-2134" y="35206"/>
                    </a:lnTo>
                    <a:cubicBezTo>
                      <a:pt x="-2142" y="34717"/>
                      <a:pt x="-1720" y="34188"/>
                      <a:pt x="-968" y="33749"/>
                    </a:cubicBezTo>
                    <a:lnTo>
                      <a:pt x="55356" y="1219"/>
                    </a:lnTo>
                    <a:cubicBezTo>
                      <a:pt x="57242" y="118"/>
                      <a:pt x="60815" y="118"/>
                      <a:pt x="62700" y="1219"/>
                    </a:cubicBezTo>
                    <a:lnTo>
                      <a:pt x="88654" y="16201"/>
                    </a:lnTo>
                    <a:lnTo>
                      <a:pt x="89828" y="17658"/>
                    </a:lnTo>
                    <a:lnTo>
                      <a:pt x="88654" y="19115"/>
                    </a:lnTo>
                    <a:lnTo>
                      <a:pt x="32339" y="51653"/>
                    </a:lnTo>
                    <a:cubicBezTo>
                      <a:pt x="31387" y="52191"/>
                      <a:pt x="30039" y="52505"/>
                      <a:pt x="28658" y="52505"/>
                    </a:cubicBezTo>
                    <a:cubicBezTo>
                      <a:pt x="27260" y="52505"/>
                      <a:pt x="25921" y="52191"/>
                      <a:pt x="24978" y="51653"/>
                    </a:cubicBezTo>
                    <a:close/>
                    <a:moveTo>
                      <a:pt x="54182" y="-809"/>
                    </a:moveTo>
                    <a:lnTo>
                      <a:pt x="-2134" y="31721"/>
                    </a:lnTo>
                    <a:cubicBezTo>
                      <a:pt x="-3631" y="32590"/>
                      <a:pt x="-4491" y="33856"/>
                      <a:pt x="-4483" y="35214"/>
                    </a:cubicBezTo>
                    <a:cubicBezTo>
                      <a:pt x="-4483" y="36563"/>
                      <a:pt x="-3623" y="37830"/>
                      <a:pt x="-2134" y="38674"/>
                    </a:cubicBezTo>
                    <a:lnTo>
                      <a:pt x="23803" y="53672"/>
                    </a:lnTo>
                    <a:cubicBezTo>
                      <a:pt x="26425" y="55187"/>
                      <a:pt x="30883" y="55195"/>
                      <a:pt x="33505" y="53672"/>
                    </a:cubicBezTo>
                    <a:lnTo>
                      <a:pt x="89828" y="21134"/>
                    </a:lnTo>
                    <a:cubicBezTo>
                      <a:pt x="91309" y="20273"/>
                      <a:pt x="92169" y="18999"/>
                      <a:pt x="92169" y="17658"/>
                    </a:cubicBezTo>
                    <a:cubicBezTo>
                      <a:pt x="92169" y="16309"/>
                      <a:pt x="91309" y="15042"/>
                      <a:pt x="89828" y="14173"/>
                    </a:cubicBezTo>
                    <a:lnTo>
                      <a:pt x="63875" y="-809"/>
                    </a:lnTo>
                    <a:cubicBezTo>
                      <a:pt x="62568" y="-1570"/>
                      <a:pt x="60848" y="-1984"/>
                      <a:pt x="59028" y="-1984"/>
                    </a:cubicBezTo>
                    <a:cubicBezTo>
                      <a:pt x="57217" y="-1984"/>
                      <a:pt x="55497" y="-1570"/>
                      <a:pt x="54182" y="-809"/>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1427" name="Google Shape;1427;p21"/>
              <p:cNvSpPr/>
              <p:nvPr/>
            </p:nvSpPr>
            <p:spPr>
              <a:xfrm flipH="1" rot="10800000">
                <a:off x="155868" y="6981676"/>
                <a:ext cx="84410" cy="49972"/>
              </a:xfrm>
              <a:custGeom>
                <a:rect b="b" l="l" r="r" t="t"/>
                <a:pathLst>
                  <a:path extrusionOk="0" h="39239" w="66281">
                    <a:moveTo>
                      <a:pt x="24567" y="34461"/>
                    </a:moveTo>
                    <a:lnTo>
                      <a:pt x="-1379" y="19463"/>
                    </a:lnTo>
                    <a:lnTo>
                      <a:pt x="-2553" y="18022"/>
                    </a:lnTo>
                    <a:lnTo>
                      <a:pt x="-1379" y="16574"/>
                    </a:lnTo>
                    <a:lnTo>
                      <a:pt x="24558" y="1576"/>
                    </a:lnTo>
                    <a:cubicBezTo>
                      <a:pt x="26460" y="491"/>
                      <a:pt x="30042" y="491"/>
                      <a:pt x="31928" y="1576"/>
                    </a:cubicBezTo>
                    <a:lnTo>
                      <a:pt x="57881" y="16574"/>
                    </a:lnTo>
                    <a:lnTo>
                      <a:pt x="59047" y="18022"/>
                    </a:lnTo>
                    <a:lnTo>
                      <a:pt x="57881" y="19463"/>
                    </a:lnTo>
                    <a:lnTo>
                      <a:pt x="31928" y="34461"/>
                    </a:lnTo>
                    <a:cubicBezTo>
                      <a:pt x="30985" y="35008"/>
                      <a:pt x="29645" y="35322"/>
                      <a:pt x="28256" y="35322"/>
                    </a:cubicBezTo>
                    <a:cubicBezTo>
                      <a:pt x="26858" y="35322"/>
                      <a:pt x="25518" y="35008"/>
                      <a:pt x="24567" y="34461"/>
                    </a:cubicBezTo>
                    <a:close/>
                    <a:moveTo>
                      <a:pt x="23401" y="-452"/>
                    </a:moveTo>
                    <a:lnTo>
                      <a:pt x="-2553" y="14546"/>
                    </a:lnTo>
                    <a:cubicBezTo>
                      <a:pt x="-4042" y="15399"/>
                      <a:pt x="-4894" y="16673"/>
                      <a:pt x="-4894" y="18022"/>
                    </a:cubicBezTo>
                    <a:cubicBezTo>
                      <a:pt x="-4894" y="19372"/>
                      <a:pt x="-4042" y="20638"/>
                      <a:pt x="-2553" y="21499"/>
                    </a:cubicBezTo>
                    <a:lnTo>
                      <a:pt x="23401" y="36489"/>
                    </a:lnTo>
                    <a:cubicBezTo>
                      <a:pt x="26031" y="38012"/>
                      <a:pt x="30488" y="38004"/>
                      <a:pt x="33102" y="36489"/>
                    </a:cubicBezTo>
                    <a:lnTo>
                      <a:pt x="59047" y="21499"/>
                    </a:lnTo>
                    <a:cubicBezTo>
                      <a:pt x="60536" y="20638"/>
                      <a:pt x="61388" y="19372"/>
                      <a:pt x="61388" y="18022"/>
                    </a:cubicBezTo>
                    <a:cubicBezTo>
                      <a:pt x="61388" y="16673"/>
                      <a:pt x="60536" y="15399"/>
                      <a:pt x="59047" y="14546"/>
                    </a:cubicBezTo>
                    <a:lnTo>
                      <a:pt x="33094" y="-452"/>
                    </a:lnTo>
                    <a:cubicBezTo>
                      <a:pt x="31779" y="-1206"/>
                      <a:pt x="30067" y="-1611"/>
                      <a:pt x="28256" y="-1611"/>
                    </a:cubicBezTo>
                    <a:cubicBezTo>
                      <a:pt x="26436" y="-1611"/>
                      <a:pt x="24715" y="-1206"/>
                      <a:pt x="23401" y="-452"/>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1428" name="Google Shape;1428;p21"/>
              <p:cNvSpPr/>
              <p:nvPr/>
            </p:nvSpPr>
            <p:spPr>
              <a:xfrm flipH="1" rot="10800000">
                <a:off x="206531" y="7010969"/>
                <a:ext cx="147407" cy="86373"/>
              </a:xfrm>
              <a:custGeom>
                <a:rect b="b" l="l" r="r" t="t"/>
                <a:pathLst>
                  <a:path extrusionOk="0" h="67822" w="115748">
                    <a:moveTo>
                      <a:pt x="24515" y="63110"/>
                    </a:moveTo>
                    <a:lnTo>
                      <a:pt x="-1438" y="48112"/>
                    </a:lnTo>
                    <a:cubicBezTo>
                      <a:pt x="-2191" y="47673"/>
                      <a:pt x="-2612" y="47152"/>
                      <a:pt x="-2612" y="46663"/>
                    </a:cubicBezTo>
                    <a:cubicBezTo>
                      <a:pt x="-2612" y="46175"/>
                      <a:pt x="-2191" y="45645"/>
                      <a:pt x="-1438" y="45207"/>
                    </a:cubicBezTo>
                    <a:lnTo>
                      <a:pt x="73966" y="1643"/>
                    </a:lnTo>
                    <a:cubicBezTo>
                      <a:pt x="75860" y="542"/>
                      <a:pt x="79433" y="542"/>
                      <a:pt x="81335" y="1643"/>
                    </a:cubicBezTo>
                    <a:lnTo>
                      <a:pt x="107289" y="16633"/>
                    </a:lnTo>
                    <a:lnTo>
                      <a:pt x="108455" y="18074"/>
                    </a:lnTo>
                    <a:lnTo>
                      <a:pt x="107289" y="19530"/>
                    </a:lnTo>
                    <a:lnTo>
                      <a:pt x="31868" y="63110"/>
                    </a:lnTo>
                    <a:cubicBezTo>
                      <a:pt x="30925" y="63648"/>
                      <a:pt x="29586" y="63963"/>
                      <a:pt x="28196" y="63963"/>
                    </a:cubicBezTo>
                    <a:cubicBezTo>
                      <a:pt x="26798" y="63963"/>
                      <a:pt x="25458" y="63648"/>
                      <a:pt x="24515" y="63110"/>
                    </a:cubicBezTo>
                    <a:close/>
                    <a:moveTo>
                      <a:pt x="72800" y="-385"/>
                    </a:moveTo>
                    <a:lnTo>
                      <a:pt x="-2612" y="43187"/>
                    </a:lnTo>
                    <a:cubicBezTo>
                      <a:pt x="-4101" y="44048"/>
                      <a:pt x="-4961" y="45322"/>
                      <a:pt x="-4961" y="46663"/>
                    </a:cubicBezTo>
                    <a:cubicBezTo>
                      <a:pt x="-4953" y="48013"/>
                      <a:pt x="-4093" y="49279"/>
                      <a:pt x="-2612" y="50140"/>
                    </a:cubicBezTo>
                    <a:lnTo>
                      <a:pt x="23349" y="65138"/>
                    </a:lnTo>
                    <a:cubicBezTo>
                      <a:pt x="25963" y="66637"/>
                      <a:pt x="30429" y="66637"/>
                      <a:pt x="33043" y="65138"/>
                    </a:cubicBezTo>
                    <a:lnTo>
                      <a:pt x="108447" y="21558"/>
                    </a:lnTo>
                    <a:cubicBezTo>
                      <a:pt x="109944" y="20706"/>
                      <a:pt x="110787" y="19431"/>
                      <a:pt x="110787" y="18074"/>
                    </a:cubicBezTo>
                    <a:cubicBezTo>
                      <a:pt x="110787" y="16733"/>
                      <a:pt x="109944" y="15466"/>
                      <a:pt x="108447" y="14605"/>
                    </a:cubicBezTo>
                    <a:lnTo>
                      <a:pt x="82502" y="-385"/>
                    </a:lnTo>
                    <a:cubicBezTo>
                      <a:pt x="81186" y="-1146"/>
                      <a:pt x="79466" y="-1560"/>
                      <a:pt x="77655" y="-1560"/>
                    </a:cubicBezTo>
                    <a:cubicBezTo>
                      <a:pt x="75835" y="-1560"/>
                      <a:pt x="74115" y="-1146"/>
                      <a:pt x="72800" y="-385"/>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1429" name="Google Shape;1429;p21"/>
              <p:cNvSpPr/>
              <p:nvPr/>
            </p:nvSpPr>
            <p:spPr>
              <a:xfrm flipH="1" rot="10800000">
                <a:off x="105299" y="6952456"/>
                <a:ext cx="84410" cy="49983"/>
              </a:xfrm>
              <a:custGeom>
                <a:rect b="b" l="l" r="r" t="t"/>
                <a:pathLst>
                  <a:path extrusionOk="0" h="39248" w="66281">
                    <a:moveTo>
                      <a:pt x="24608" y="34430"/>
                    </a:moveTo>
                    <a:lnTo>
                      <a:pt x="-1328" y="19456"/>
                    </a:lnTo>
                    <a:cubicBezTo>
                      <a:pt x="-2081" y="19018"/>
                      <a:pt x="-2511" y="18488"/>
                      <a:pt x="-2511" y="17999"/>
                    </a:cubicBezTo>
                    <a:lnTo>
                      <a:pt x="-1337" y="16543"/>
                    </a:lnTo>
                    <a:lnTo>
                      <a:pt x="24608" y="1561"/>
                    </a:lnTo>
                    <a:cubicBezTo>
                      <a:pt x="26502" y="460"/>
                      <a:pt x="30084" y="460"/>
                      <a:pt x="31969" y="1561"/>
                    </a:cubicBezTo>
                    <a:lnTo>
                      <a:pt x="57915" y="16534"/>
                    </a:lnTo>
                    <a:cubicBezTo>
                      <a:pt x="58667" y="16973"/>
                      <a:pt x="59089" y="17511"/>
                      <a:pt x="59089" y="17999"/>
                    </a:cubicBezTo>
                    <a:cubicBezTo>
                      <a:pt x="59089" y="18488"/>
                      <a:pt x="58667" y="19018"/>
                      <a:pt x="57915" y="19448"/>
                    </a:cubicBezTo>
                    <a:lnTo>
                      <a:pt x="31961" y="34438"/>
                    </a:lnTo>
                    <a:cubicBezTo>
                      <a:pt x="31018" y="34993"/>
                      <a:pt x="29687" y="35299"/>
                      <a:pt x="28289" y="35299"/>
                    </a:cubicBezTo>
                    <a:cubicBezTo>
                      <a:pt x="26899" y="35299"/>
                      <a:pt x="25559" y="34993"/>
                      <a:pt x="24608" y="34430"/>
                    </a:cubicBezTo>
                    <a:close/>
                    <a:moveTo>
                      <a:pt x="23442" y="-467"/>
                    </a:moveTo>
                    <a:lnTo>
                      <a:pt x="-2511" y="14515"/>
                    </a:lnTo>
                    <a:cubicBezTo>
                      <a:pt x="-3992" y="15384"/>
                      <a:pt x="-4852" y="16650"/>
                      <a:pt x="-4852" y="17999"/>
                    </a:cubicBezTo>
                    <a:cubicBezTo>
                      <a:pt x="-4852" y="19340"/>
                      <a:pt x="-3992" y="20615"/>
                      <a:pt x="-2511" y="21484"/>
                    </a:cubicBezTo>
                    <a:lnTo>
                      <a:pt x="23442" y="36466"/>
                    </a:lnTo>
                    <a:cubicBezTo>
                      <a:pt x="26056" y="37989"/>
                      <a:pt x="30522" y="37981"/>
                      <a:pt x="33136" y="36466"/>
                    </a:cubicBezTo>
                    <a:lnTo>
                      <a:pt x="59089" y="21476"/>
                    </a:lnTo>
                    <a:cubicBezTo>
                      <a:pt x="60569" y="20615"/>
                      <a:pt x="61430" y="19340"/>
                      <a:pt x="61430" y="17999"/>
                    </a:cubicBezTo>
                    <a:cubicBezTo>
                      <a:pt x="61430" y="16650"/>
                      <a:pt x="60569" y="15384"/>
                      <a:pt x="59081" y="14515"/>
                    </a:cubicBezTo>
                    <a:lnTo>
                      <a:pt x="33144" y="-467"/>
                    </a:lnTo>
                    <a:cubicBezTo>
                      <a:pt x="31829" y="-1229"/>
                      <a:pt x="30108" y="-1643"/>
                      <a:pt x="28289" y="-1643"/>
                    </a:cubicBezTo>
                    <a:cubicBezTo>
                      <a:pt x="26469" y="-1643"/>
                      <a:pt x="24749" y="-1229"/>
                      <a:pt x="23442" y="-467"/>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1430" name="Google Shape;1430;p21"/>
              <p:cNvSpPr/>
              <p:nvPr/>
            </p:nvSpPr>
            <p:spPr>
              <a:xfrm flipH="1" rot="10800000">
                <a:off x="54731" y="6923224"/>
                <a:ext cx="84400" cy="49995"/>
              </a:xfrm>
              <a:custGeom>
                <a:rect b="b" l="l" r="r" t="t"/>
                <a:pathLst>
                  <a:path extrusionOk="0" h="39257" w="66273">
                    <a:moveTo>
                      <a:pt x="24650" y="34407"/>
                    </a:moveTo>
                    <a:lnTo>
                      <a:pt x="-1295" y="19408"/>
                    </a:lnTo>
                    <a:cubicBezTo>
                      <a:pt x="-2048" y="18986"/>
                      <a:pt x="-2478" y="18456"/>
                      <a:pt x="-2478" y="17976"/>
                    </a:cubicBezTo>
                    <a:cubicBezTo>
                      <a:pt x="-2478" y="17479"/>
                      <a:pt x="-2048" y="16950"/>
                      <a:pt x="-1295" y="16528"/>
                    </a:cubicBezTo>
                    <a:lnTo>
                      <a:pt x="24642" y="1521"/>
                    </a:lnTo>
                    <a:cubicBezTo>
                      <a:pt x="26536" y="436"/>
                      <a:pt x="30108" y="436"/>
                      <a:pt x="32002" y="1521"/>
                    </a:cubicBezTo>
                    <a:lnTo>
                      <a:pt x="57948" y="16511"/>
                    </a:lnTo>
                    <a:cubicBezTo>
                      <a:pt x="58700" y="16950"/>
                      <a:pt x="59131" y="17479"/>
                      <a:pt x="59131" y="17976"/>
                    </a:cubicBezTo>
                    <a:cubicBezTo>
                      <a:pt x="59131" y="18456"/>
                      <a:pt x="58700" y="18986"/>
                      <a:pt x="57948" y="19408"/>
                    </a:cubicBezTo>
                    <a:lnTo>
                      <a:pt x="32002" y="34415"/>
                    </a:lnTo>
                    <a:cubicBezTo>
                      <a:pt x="31051" y="34961"/>
                      <a:pt x="29720" y="35267"/>
                      <a:pt x="28330" y="35267"/>
                    </a:cubicBezTo>
                    <a:cubicBezTo>
                      <a:pt x="26933" y="35267"/>
                      <a:pt x="25601" y="34961"/>
                      <a:pt x="24650" y="34407"/>
                    </a:cubicBezTo>
                    <a:close/>
                    <a:moveTo>
                      <a:pt x="23475" y="-507"/>
                    </a:moveTo>
                    <a:lnTo>
                      <a:pt x="-2470" y="14500"/>
                    </a:lnTo>
                    <a:cubicBezTo>
                      <a:pt x="-3959" y="15352"/>
                      <a:pt x="-4810" y="16619"/>
                      <a:pt x="-4810" y="17976"/>
                    </a:cubicBezTo>
                    <a:cubicBezTo>
                      <a:pt x="-4810" y="19317"/>
                      <a:pt x="-3959" y="20583"/>
                      <a:pt x="-2470" y="21436"/>
                    </a:cubicBezTo>
                    <a:lnTo>
                      <a:pt x="23475" y="36434"/>
                    </a:lnTo>
                    <a:cubicBezTo>
                      <a:pt x="26097" y="37966"/>
                      <a:pt x="30555" y="37966"/>
                      <a:pt x="33177" y="36434"/>
                    </a:cubicBezTo>
                    <a:lnTo>
                      <a:pt x="59122" y="21436"/>
                    </a:lnTo>
                    <a:cubicBezTo>
                      <a:pt x="60603" y="20583"/>
                      <a:pt x="61463" y="19317"/>
                      <a:pt x="61463" y="17976"/>
                    </a:cubicBezTo>
                    <a:cubicBezTo>
                      <a:pt x="61463" y="16619"/>
                      <a:pt x="60611" y="15352"/>
                      <a:pt x="59122" y="14491"/>
                    </a:cubicBezTo>
                    <a:lnTo>
                      <a:pt x="33169" y="-507"/>
                    </a:lnTo>
                    <a:cubicBezTo>
                      <a:pt x="31862" y="-1260"/>
                      <a:pt x="30141" y="-1674"/>
                      <a:pt x="28330" y="-1674"/>
                    </a:cubicBezTo>
                    <a:cubicBezTo>
                      <a:pt x="26511" y="-1674"/>
                      <a:pt x="24791" y="-1260"/>
                      <a:pt x="23475" y="-507"/>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1431" name="Google Shape;1431;p21"/>
              <p:cNvSpPr/>
              <p:nvPr/>
            </p:nvSpPr>
            <p:spPr>
              <a:xfrm flipH="1" rot="10800000">
                <a:off x="4152" y="6894012"/>
                <a:ext cx="84410" cy="49974"/>
              </a:xfrm>
              <a:custGeom>
                <a:rect b="b" l="l" r="r" t="t"/>
                <a:pathLst>
                  <a:path extrusionOk="0" h="39241" w="66281">
                    <a:moveTo>
                      <a:pt x="24700" y="34367"/>
                    </a:moveTo>
                    <a:lnTo>
                      <a:pt x="-1262" y="19377"/>
                    </a:lnTo>
                    <a:lnTo>
                      <a:pt x="-2428" y="17936"/>
                    </a:lnTo>
                    <a:lnTo>
                      <a:pt x="-1262" y="16480"/>
                    </a:lnTo>
                    <a:lnTo>
                      <a:pt x="24700" y="1489"/>
                    </a:lnTo>
                    <a:cubicBezTo>
                      <a:pt x="26577" y="397"/>
                      <a:pt x="30167" y="397"/>
                      <a:pt x="32061" y="1489"/>
                    </a:cubicBezTo>
                    <a:lnTo>
                      <a:pt x="58006" y="16471"/>
                    </a:lnTo>
                    <a:lnTo>
                      <a:pt x="59172" y="17936"/>
                    </a:lnTo>
                    <a:lnTo>
                      <a:pt x="58006" y="19377"/>
                    </a:lnTo>
                    <a:lnTo>
                      <a:pt x="32052" y="34367"/>
                    </a:lnTo>
                    <a:cubicBezTo>
                      <a:pt x="31110" y="34922"/>
                      <a:pt x="29761" y="35236"/>
                      <a:pt x="28372" y="35236"/>
                    </a:cubicBezTo>
                    <a:cubicBezTo>
                      <a:pt x="26983" y="35236"/>
                      <a:pt x="25643" y="34922"/>
                      <a:pt x="24700" y="34367"/>
                    </a:cubicBezTo>
                    <a:close/>
                    <a:moveTo>
                      <a:pt x="23525" y="-539"/>
                    </a:moveTo>
                    <a:lnTo>
                      <a:pt x="-2428" y="14452"/>
                    </a:lnTo>
                    <a:cubicBezTo>
                      <a:pt x="-3917" y="15321"/>
                      <a:pt x="-4769" y="16587"/>
                      <a:pt x="-4769" y="17936"/>
                    </a:cubicBezTo>
                    <a:cubicBezTo>
                      <a:pt x="-4769" y="19277"/>
                      <a:pt x="-3909" y="20544"/>
                      <a:pt x="-2428" y="21405"/>
                    </a:cubicBezTo>
                    <a:lnTo>
                      <a:pt x="23525" y="36403"/>
                    </a:lnTo>
                    <a:cubicBezTo>
                      <a:pt x="26147" y="37918"/>
                      <a:pt x="30613" y="37910"/>
                      <a:pt x="33219" y="36403"/>
                    </a:cubicBezTo>
                    <a:lnTo>
                      <a:pt x="59172" y="21405"/>
                    </a:lnTo>
                    <a:cubicBezTo>
                      <a:pt x="60661" y="20544"/>
                      <a:pt x="61513" y="19277"/>
                      <a:pt x="61513" y="17936"/>
                    </a:cubicBezTo>
                    <a:cubicBezTo>
                      <a:pt x="61513" y="16587"/>
                      <a:pt x="60669" y="15321"/>
                      <a:pt x="59172" y="14452"/>
                    </a:cubicBezTo>
                    <a:lnTo>
                      <a:pt x="33219" y="-539"/>
                    </a:lnTo>
                    <a:cubicBezTo>
                      <a:pt x="31912" y="-1300"/>
                      <a:pt x="30192" y="-1706"/>
                      <a:pt x="28372" y="-1706"/>
                    </a:cubicBezTo>
                    <a:cubicBezTo>
                      <a:pt x="26561" y="-1706"/>
                      <a:pt x="24840" y="-1300"/>
                      <a:pt x="23525" y="-539"/>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1432" name="Google Shape;1432;p21"/>
              <p:cNvSpPr/>
              <p:nvPr/>
            </p:nvSpPr>
            <p:spPr>
              <a:xfrm flipH="1" rot="10800000">
                <a:off x="-46407" y="6864787"/>
                <a:ext cx="84390" cy="50000"/>
              </a:xfrm>
              <a:custGeom>
                <a:rect b="b" l="l" r="r" t="t"/>
                <a:pathLst>
                  <a:path extrusionOk="0" h="39261" w="66265">
                    <a:moveTo>
                      <a:pt x="24725" y="34360"/>
                    </a:moveTo>
                    <a:lnTo>
                      <a:pt x="-1221" y="19370"/>
                    </a:lnTo>
                    <a:cubicBezTo>
                      <a:pt x="-1965" y="18940"/>
                      <a:pt x="-2395" y="18402"/>
                      <a:pt x="-2386" y="17913"/>
                    </a:cubicBezTo>
                    <a:cubicBezTo>
                      <a:pt x="-2386" y="17425"/>
                      <a:pt x="-1965" y="16895"/>
                      <a:pt x="-1221" y="16465"/>
                    </a:cubicBezTo>
                    <a:lnTo>
                      <a:pt x="24725" y="1466"/>
                    </a:lnTo>
                    <a:cubicBezTo>
                      <a:pt x="26619" y="374"/>
                      <a:pt x="30192" y="365"/>
                      <a:pt x="32086" y="1466"/>
                    </a:cubicBezTo>
                    <a:lnTo>
                      <a:pt x="58039" y="16465"/>
                    </a:lnTo>
                    <a:lnTo>
                      <a:pt x="59197" y="17913"/>
                    </a:lnTo>
                    <a:lnTo>
                      <a:pt x="58039" y="19370"/>
                    </a:lnTo>
                    <a:lnTo>
                      <a:pt x="32086" y="34360"/>
                    </a:lnTo>
                    <a:cubicBezTo>
                      <a:pt x="31143" y="34907"/>
                      <a:pt x="29795" y="35221"/>
                      <a:pt x="28405" y="35221"/>
                    </a:cubicBezTo>
                    <a:cubicBezTo>
                      <a:pt x="27016" y="35221"/>
                      <a:pt x="25668" y="34907"/>
                      <a:pt x="24725" y="34360"/>
                    </a:cubicBezTo>
                    <a:close/>
                    <a:moveTo>
                      <a:pt x="23567" y="-562"/>
                    </a:moveTo>
                    <a:lnTo>
                      <a:pt x="-2386" y="14437"/>
                    </a:lnTo>
                    <a:cubicBezTo>
                      <a:pt x="-3875" y="15298"/>
                      <a:pt x="-4727" y="16556"/>
                      <a:pt x="-4727" y="17913"/>
                    </a:cubicBezTo>
                    <a:cubicBezTo>
                      <a:pt x="-4727" y="19262"/>
                      <a:pt x="-3883" y="20529"/>
                      <a:pt x="-2386" y="21398"/>
                    </a:cubicBezTo>
                    <a:lnTo>
                      <a:pt x="23567" y="36388"/>
                    </a:lnTo>
                    <a:cubicBezTo>
                      <a:pt x="26172" y="37903"/>
                      <a:pt x="30630" y="37903"/>
                      <a:pt x="33252" y="36388"/>
                    </a:cubicBezTo>
                    <a:lnTo>
                      <a:pt x="59205" y="21390"/>
                    </a:lnTo>
                    <a:cubicBezTo>
                      <a:pt x="60694" y="20529"/>
                      <a:pt x="61538" y="19262"/>
                      <a:pt x="61538" y="17913"/>
                    </a:cubicBezTo>
                    <a:cubicBezTo>
                      <a:pt x="61538" y="16556"/>
                      <a:pt x="60686" y="15298"/>
                      <a:pt x="59197" y="14437"/>
                    </a:cubicBezTo>
                    <a:lnTo>
                      <a:pt x="33252" y="-562"/>
                    </a:lnTo>
                    <a:cubicBezTo>
                      <a:pt x="31945" y="-1315"/>
                      <a:pt x="30225" y="-1737"/>
                      <a:pt x="28413" y="-1737"/>
                    </a:cubicBezTo>
                    <a:cubicBezTo>
                      <a:pt x="26594" y="-1737"/>
                      <a:pt x="24865" y="-1315"/>
                      <a:pt x="23567" y="-562"/>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1433" name="Google Shape;1433;p21"/>
              <p:cNvSpPr/>
              <p:nvPr/>
            </p:nvSpPr>
            <p:spPr>
              <a:xfrm flipH="1" rot="10800000">
                <a:off x="-96996" y="6835572"/>
                <a:ext cx="84422" cy="49973"/>
              </a:xfrm>
              <a:custGeom>
                <a:rect b="b" l="l" r="r" t="t"/>
                <a:pathLst>
                  <a:path extrusionOk="0" h="39240" w="66290">
                    <a:moveTo>
                      <a:pt x="24783" y="34304"/>
                    </a:moveTo>
                    <a:lnTo>
                      <a:pt x="-1170" y="19314"/>
                    </a:lnTo>
                    <a:lnTo>
                      <a:pt x="-2345" y="17874"/>
                    </a:lnTo>
                    <a:cubicBezTo>
                      <a:pt x="-2345" y="17377"/>
                      <a:pt x="-1915" y="16847"/>
                      <a:pt x="-1162" y="16417"/>
                    </a:cubicBezTo>
                    <a:lnTo>
                      <a:pt x="24783" y="1427"/>
                    </a:lnTo>
                    <a:cubicBezTo>
                      <a:pt x="26669" y="334"/>
                      <a:pt x="30250" y="334"/>
                      <a:pt x="32136" y="1427"/>
                    </a:cubicBezTo>
                    <a:lnTo>
                      <a:pt x="58090" y="16417"/>
                    </a:lnTo>
                    <a:lnTo>
                      <a:pt x="59264" y="17874"/>
                    </a:lnTo>
                    <a:lnTo>
                      <a:pt x="58090" y="19314"/>
                    </a:lnTo>
                    <a:lnTo>
                      <a:pt x="32136" y="34304"/>
                    </a:lnTo>
                    <a:cubicBezTo>
                      <a:pt x="31193" y="34859"/>
                      <a:pt x="29853" y="35173"/>
                      <a:pt x="28464" y="35173"/>
                    </a:cubicBezTo>
                    <a:cubicBezTo>
                      <a:pt x="27074" y="35173"/>
                      <a:pt x="25734" y="34859"/>
                      <a:pt x="24783" y="34304"/>
                    </a:cubicBezTo>
                    <a:close/>
                    <a:moveTo>
                      <a:pt x="23617" y="-601"/>
                    </a:moveTo>
                    <a:lnTo>
                      <a:pt x="-2336" y="14389"/>
                    </a:lnTo>
                    <a:cubicBezTo>
                      <a:pt x="-3833" y="15258"/>
                      <a:pt x="-4686" y="16524"/>
                      <a:pt x="-4686" y="17874"/>
                    </a:cubicBezTo>
                    <a:cubicBezTo>
                      <a:pt x="-4677" y="19223"/>
                      <a:pt x="-3825" y="20489"/>
                      <a:pt x="-2336" y="21350"/>
                    </a:cubicBezTo>
                    <a:lnTo>
                      <a:pt x="23617" y="36332"/>
                    </a:lnTo>
                    <a:cubicBezTo>
                      <a:pt x="26231" y="37855"/>
                      <a:pt x="30688" y="37847"/>
                      <a:pt x="33310" y="36340"/>
                    </a:cubicBezTo>
                    <a:lnTo>
                      <a:pt x="59247" y="21350"/>
                    </a:lnTo>
                    <a:cubicBezTo>
                      <a:pt x="60744" y="20489"/>
                      <a:pt x="61605" y="19223"/>
                      <a:pt x="61605" y="17874"/>
                    </a:cubicBezTo>
                    <a:cubicBezTo>
                      <a:pt x="61613" y="16524"/>
                      <a:pt x="60752" y="15258"/>
                      <a:pt x="59255" y="14389"/>
                    </a:cubicBezTo>
                    <a:lnTo>
                      <a:pt x="33310" y="-601"/>
                    </a:lnTo>
                    <a:cubicBezTo>
                      <a:pt x="31995" y="-1355"/>
                      <a:pt x="30275" y="-1768"/>
                      <a:pt x="28464" y="-1768"/>
                    </a:cubicBezTo>
                    <a:cubicBezTo>
                      <a:pt x="26644" y="-1768"/>
                      <a:pt x="24924" y="-1355"/>
                      <a:pt x="23617" y="-601"/>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1434" name="Google Shape;1434;p21"/>
              <p:cNvSpPr/>
              <p:nvPr/>
            </p:nvSpPr>
            <p:spPr>
              <a:xfrm flipH="1" rot="10800000">
                <a:off x="-147565" y="6806342"/>
                <a:ext cx="84410" cy="49982"/>
              </a:xfrm>
              <a:custGeom>
                <a:rect b="b" l="l" r="r" t="t"/>
                <a:pathLst>
                  <a:path extrusionOk="0" h="39247" w="66281">
                    <a:moveTo>
                      <a:pt x="24825" y="34281"/>
                    </a:moveTo>
                    <a:lnTo>
                      <a:pt x="-1129" y="19299"/>
                    </a:lnTo>
                    <a:lnTo>
                      <a:pt x="-2303" y="17834"/>
                    </a:lnTo>
                    <a:lnTo>
                      <a:pt x="-1129" y="16385"/>
                    </a:lnTo>
                    <a:lnTo>
                      <a:pt x="24825" y="1403"/>
                    </a:lnTo>
                    <a:cubicBezTo>
                      <a:pt x="26710" y="294"/>
                      <a:pt x="30283" y="303"/>
                      <a:pt x="32177" y="1403"/>
                    </a:cubicBezTo>
                    <a:lnTo>
                      <a:pt x="58114" y="16385"/>
                    </a:lnTo>
                    <a:cubicBezTo>
                      <a:pt x="58867" y="16808"/>
                      <a:pt x="59297" y="17354"/>
                      <a:pt x="59297" y="17834"/>
                    </a:cubicBezTo>
                    <a:lnTo>
                      <a:pt x="58123" y="19291"/>
                    </a:lnTo>
                    <a:lnTo>
                      <a:pt x="32169" y="34289"/>
                    </a:lnTo>
                    <a:cubicBezTo>
                      <a:pt x="31226" y="34827"/>
                      <a:pt x="29894" y="35142"/>
                      <a:pt x="28497" y="35142"/>
                    </a:cubicBezTo>
                    <a:cubicBezTo>
                      <a:pt x="27107" y="35142"/>
                      <a:pt x="25776" y="34827"/>
                      <a:pt x="24825" y="34281"/>
                    </a:cubicBezTo>
                    <a:close/>
                    <a:moveTo>
                      <a:pt x="23650" y="-633"/>
                    </a:moveTo>
                    <a:lnTo>
                      <a:pt x="-2303" y="14366"/>
                    </a:lnTo>
                    <a:cubicBezTo>
                      <a:pt x="-3784" y="15227"/>
                      <a:pt x="-4644" y="16485"/>
                      <a:pt x="-4644" y="17834"/>
                    </a:cubicBezTo>
                    <a:cubicBezTo>
                      <a:pt x="-4644" y="19192"/>
                      <a:pt x="-3784" y="20458"/>
                      <a:pt x="-2303" y="21319"/>
                    </a:cubicBezTo>
                    <a:lnTo>
                      <a:pt x="23650" y="36309"/>
                    </a:lnTo>
                    <a:cubicBezTo>
                      <a:pt x="26272" y="37832"/>
                      <a:pt x="30730" y="37824"/>
                      <a:pt x="33344" y="36309"/>
                    </a:cubicBezTo>
                    <a:lnTo>
                      <a:pt x="59297" y="21319"/>
                    </a:lnTo>
                    <a:cubicBezTo>
                      <a:pt x="60778" y="20458"/>
                      <a:pt x="61638" y="19192"/>
                      <a:pt x="61638" y="17834"/>
                    </a:cubicBezTo>
                    <a:cubicBezTo>
                      <a:pt x="61638" y="16485"/>
                      <a:pt x="60778" y="15227"/>
                      <a:pt x="59297" y="14358"/>
                    </a:cubicBezTo>
                    <a:lnTo>
                      <a:pt x="33344" y="-633"/>
                    </a:lnTo>
                    <a:cubicBezTo>
                      <a:pt x="32045" y="-1386"/>
                      <a:pt x="30316" y="-1800"/>
                      <a:pt x="28497" y="-1800"/>
                    </a:cubicBezTo>
                    <a:cubicBezTo>
                      <a:pt x="26685" y="-1800"/>
                      <a:pt x="24965" y="-1386"/>
                      <a:pt x="23650" y="-633"/>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1435" name="Google Shape;1435;p21"/>
              <p:cNvSpPr/>
              <p:nvPr/>
            </p:nvSpPr>
            <p:spPr>
              <a:xfrm flipH="1" rot="10800000">
                <a:off x="-198144" y="6777125"/>
                <a:ext cx="84410" cy="49978"/>
              </a:xfrm>
              <a:custGeom>
                <a:rect b="b" l="l" r="r" t="t"/>
                <a:pathLst>
                  <a:path extrusionOk="0" h="39244" w="66281">
                    <a:moveTo>
                      <a:pt x="24866" y="34250"/>
                    </a:moveTo>
                    <a:lnTo>
                      <a:pt x="-1087" y="19259"/>
                    </a:lnTo>
                    <a:lnTo>
                      <a:pt x="-2254" y="17811"/>
                    </a:lnTo>
                    <a:cubicBezTo>
                      <a:pt x="-2254" y="17314"/>
                      <a:pt x="-1832" y="16793"/>
                      <a:pt x="-1079" y="16354"/>
                    </a:cubicBezTo>
                    <a:lnTo>
                      <a:pt x="24866" y="1364"/>
                    </a:lnTo>
                    <a:cubicBezTo>
                      <a:pt x="26752" y="271"/>
                      <a:pt x="30341" y="271"/>
                      <a:pt x="32227" y="1364"/>
                    </a:cubicBezTo>
                    <a:lnTo>
                      <a:pt x="58172" y="16354"/>
                    </a:lnTo>
                    <a:lnTo>
                      <a:pt x="59339" y="17811"/>
                    </a:lnTo>
                    <a:lnTo>
                      <a:pt x="58172" y="19259"/>
                    </a:lnTo>
                    <a:lnTo>
                      <a:pt x="32227" y="34250"/>
                    </a:lnTo>
                    <a:cubicBezTo>
                      <a:pt x="31276" y="34804"/>
                      <a:pt x="29936" y="35111"/>
                      <a:pt x="28538" y="35111"/>
                    </a:cubicBezTo>
                    <a:cubicBezTo>
                      <a:pt x="27149" y="35111"/>
                      <a:pt x="25809" y="34804"/>
                      <a:pt x="24866" y="34250"/>
                    </a:cubicBezTo>
                    <a:close/>
                    <a:moveTo>
                      <a:pt x="23692" y="-673"/>
                    </a:moveTo>
                    <a:lnTo>
                      <a:pt x="-2245" y="14326"/>
                    </a:lnTo>
                    <a:cubicBezTo>
                      <a:pt x="-3734" y="15187"/>
                      <a:pt x="-4594" y="16453"/>
                      <a:pt x="-4602" y="17811"/>
                    </a:cubicBezTo>
                    <a:cubicBezTo>
                      <a:pt x="-4602" y="19160"/>
                      <a:pt x="-3742" y="20427"/>
                      <a:pt x="-2254" y="21287"/>
                    </a:cubicBezTo>
                    <a:lnTo>
                      <a:pt x="23692" y="36278"/>
                    </a:lnTo>
                    <a:cubicBezTo>
                      <a:pt x="26314" y="37792"/>
                      <a:pt x="30780" y="37792"/>
                      <a:pt x="33385" y="36278"/>
                    </a:cubicBezTo>
                    <a:lnTo>
                      <a:pt x="59339" y="21287"/>
                    </a:lnTo>
                    <a:cubicBezTo>
                      <a:pt x="60827" y="20427"/>
                      <a:pt x="61679" y="19160"/>
                      <a:pt x="61679" y="17811"/>
                    </a:cubicBezTo>
                    <a:cubicBezTo>
                      <a:pt x="61679" y="16462"/>
                      <a:pt x="60836" y="15187"/>
                      <a:pt x="59347" y="14326"/>
                    </a:cubicBezTo>
                    <a:lnTo>
                      <a:pt x="33385" y="-673"/>
                    </a:lnTo>
                    <a:cubicBezTo>
                      <a:pt x="32086" y="-1417"/>
                      <a:pt x="30358" y="-1831"/>
                      <a:pt x="28538" y="-1831"/>
                    </a:cubicBezTo>
                    <a:cubicBezTo>
                      <a:pt x="26727" y="-1831"/>
                      <a:pt x="24999" y="-1417"/>
                      <a:pt x="23692" y="-673"/>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1436" name="Google Shape;1436;p21"/>
              <p:cNvSpPr/>
              <p:nvPr/>
            </p:nvSpPr>
            <p:spPr>
              <a:xfrm flipH="1" rot="10800000">
                <a:off x="-248692" y="6747907"/>
                <a:ext cx="84390" cy="49977"/>
              </a:xfrm>
              <a:custGeom>
                <a:rect b="b" l="l" r="r" t="t"/>
                <a:pathLst>
                  <a:path extrusionOk="0" h="39243" w="66265">
                    <a:moveTo>
                      <a:pt x="24892" y="34218"/>
                    </a:moveTo>
                    <a:lnTo>
                      <a:pt x="-1062" y="19228"/>
                    </a:lnTo>
                    <a:lnTo>
                      <a:pt x="-2228" y="17779"/>
                    </a:lnTo>
                    <a:lnTo>
                      <a:pt x="-1062" y="16331"/>
                    </a:lnTo>
                    <a:lnTo>
                      <a:pt x="24892" y="1341"/>
                    </a:lnTo>
                    <a:cubicBezTo>
                      <a:pt x="26777" y="240"/>
                      <a:pt x="30350" y="240"/>
                      <a:pt x="32244" y="1341"/>
                    </a:cubicBezTo>
                    <a:lnTo>
                      <a:pt x="58189" y="16331"/>
                    </a:lnTo>
                    <a:cubicBezTo>
                      <a:pt x="58942" y="16753"/>
                      <a:pt x="59372" y="17291"/>
                      <a:pt x="59372" y="17779"/>
                    </a:cubicBezTo>
                    <a:cubicBezTo>
                      <a:pt x="59372" y="18268"/>
                      <a:pt x="58942" y="18797"/>
                      <a:pt x="58189" y="19228"/>
                    </a:cubicBezTo>
                    <a:lnTo>
                      <a:pt x="32244" y="34227"/>
                    </a:lnTo>
                    <a:cubicBezTo>
                      <a:pt x="31301" y="34764"/>
                      <a:pt x="29953" y="35079"/>
                      <a:pt x="28564" y="35079"/>
                    </a:cubicBezTo>
                    <a:cubicBezTo>
                      <a:pt x="27174" y="35079"/>
                      <a:pt x="25834" y="34764"/>
                      <a:pt x="24892" y="34218"/>
                    </a:cubicBezTo>
                    <a:close/>
                    <a:moveTo>
                      <a:pt x="23725" y="-695"/>
                    </a:moveTo>
                    <a:lnTo>
                      <a:pt x="-2220" y="14295"/>
                    </a:lnTo>
                    <a:cubicBezTo>
                      <a:pt x="-3717" y="15164"/>
                      <a:pt x="-4561" y="16430"/>
                      <a:pt x="-4561" y="17779"/>
                    </a:cubicBezTo>
                    <a:cubicBezTo>
                      <a:pt x="-4561" y="19129"/>
                      <a:pt x="-3717" y="20403"/>
                      <a:pt x="-2220" y="21256"/>
                    </a:cubicBezTo>
                    <a:lnTo>
                      <a:pt x="23717" y="36238"/>
                    </a:lnTo>
                    <a:cubicBezTo>
                      <a:pt x="26331" y="37761"/>
                      <a:pt x="30805" y="37761"/>
                      <a:pt x="33410" y="36246"/>
                    </a:cubicBezTo>
                    <a:lnTo>
                      <a:pt x="59364" y="21256"/>
                    </a:lnTo>
                    <a:cubicBezTo>
                      <a:pt x="60853" y="20403"/>
                      <a:pt x="61704" y="19129"/>
                      <a:pt x="61704" y="17779"/>
                    </a:cubicBezTo>
                    <a:cubicBezTo>
                      <a:pt x="61713" y="16430"/>
                      <a:pt x="60861" y="15164"/>
                      <a:pt x="59364" y="14295"/>
                    </a:cubicBezTo>
                    <a:lnTo>
                      <a:pt x="33410" y="-695"/>
                    </a:lnTo>
                    <a:cubicBezTo>
                      <a:pt x="32103" y="-1449"/>
                      <a:pt x="30383" y="-1863"/>
                      <a:pt x="28564" y="-1863"/>
                    </a:cubicBezTo>
                    <a:cubicBezTo>
                      <a:pt x="26753" y="-1863"/>
                      <a:pt x="25032" y="-1449"/>
                      <a:pt x="23725" y="-695"/>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1437" name="Google Shape;1437;p21"/>
              <p:cNvSpPr/>
              <p:nvPr/>
            </p:nvSpPr>
            <p:spPr>
              <a:xfrm flipH="1" rot="10800000">
                <a:off x="-299269" y="6718685"/>
                <a:ext cx="84410" cy="49978"/>
              </a:xfrm>
              <a:custGeom>
                <a:rect b="b" l="l" r="r" t="t"/>
                <a:pathLst>
                  <a:path extrusionOk="0" h="39244" w="66281">
                    <a:moveTo>
                      <a:pt x="24933" y="34187"/>
                    </a:moveTo>
                    <a:lnTo>
                      <a:pt x="-1012" y="19197"/>
                    </a:lnTo>
                    <a:lnTo>
                      <a:pt x="-2187" y="17748"/>
                    </a:lnTo>
                    <a:lnTo>
                      <a:pt x="-1012" y="16291"/>
                    </a:lnTo>
                    <a:lnTo>
                      <a:pt x="24933" y="1301"/>
                    </a:lnTo>
                    <a:cubicBezTo>
                      <a:pt x="26827" y="208"/>
                      <a:pt x="30400" y="208"/>
                      <a:pt x="32294" y="1301"/>
                    </a:cubicBezTo>
                    <a:lnTo>
                      <a:pt x="58247" y="16299"/>
                    </a:lnTo>
                    <a:cubicBezTo>
                      <a:pt x="59000" y="16730"/>
                      <a:pt x="59413" y="17251"/>
                      <a:pt x="59413" y="17748"/>
                    </a:cubicBezTo>
                    <a:cubicBezTo>
                      <a:pt x="59413" y="18228"/>
                      <a:pt x="58991" y="18766"/>
                      <a:pt x="58239" y="19197"/>
                    </a:cubicBezTo>
                    <a:lnTo>
                      <a:pt x="32294" y="34187"/>
                    </a:lnTo>
                    <a:cubicBezTo>
                      <a:pt x="31351" y="34741"/>
                      <a:pt x="30011" y="35056"/>
                      <a:pt x="28622" y="35056"/>
                    </a:cubicBezTo>
                    <a:cubicBezTo>
                      <a:pt x="27224" y="35056"/>
                      <a:pt x="25884" y="34741"/>
                      <a:pt x="24933" y="34187"/>
                    </a:cubicBezTo>
                    <a:close/>
                    <a:moveTo>
                      <a:pt x="23767" y="-735"/>
                    </a:moveTo>
                    <a:lnTo>
                      <a:pt x="-2179" y="14263"/>
                    </a:lnTo>
                    <a:cubicBezTo>
                      <a:pt x="-3676" y="15124"/>
                      <a:pt x="-4519" y="16407"/>
                      <a:pt x="-4519" y="17748"/>
                    </a:cubicBezTo>
                    <a:cubicBezTo>
                      <a:pt x="-4519" y="19097"/>
                      <a:pt x="-3676" y="20364"/>
                      <a:pt x="-2179" y="21225"/>
                    </a:cubicBezTo>
                    <a:lnTo>
                      <a:pt x="23767" y="36215"/>
                    </a:lnTo>
                    <a:cubicBezTo>
                      <a:pt x="26388" y="37730"/>
                      <a:pt x="30846" y="37730"/>
                      <a:pt x="33468" y="36215"/>
                    </a:cubicBezTo>
                    <a:lnTo>
                      <a:pt x="59405" y="21225"/>
                    </a:lnTo>
                    <a:cubicBezTo>
                      <a:pt x="60902" y="20364"/>
                      <a:pt x="61762" y="19097"/>
                      <a:pt x="61762" y="17748"/>
                    </a:cubicBezTo>
                    <a:cubicBezTo>
                      <a:pt x="61762" y="16407"/>
                      <a:pt x="60910" y="15124"/>
                      <a:pt x="59413" y="14272"/>
                    </a:cubicBezTo>
                    <a:lnTo>
                      <a:pt x="33468" y="-735"/>
                    </a:lnTo>
                    <a:cubicBezTo>
                      <a:pt x="32153" y="-1480"/>
                      <a:pt x="30433" y="-1894"/>
                      <a:pt x="28622" y="-1894"/>
                    </a:cubicBezTo>
                    <a:cubicBezTo>
                      <a:pt x="26802" y="-1894"/>
                      <a:pt x="25073" y="-1480"/>
                      <a:pt x="23767" y="-735"/>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1438" name="Google Shape;1438;p21"/>
              <p:cNvSpPr/>
              <p:nvPr/>
            </p:nvSpPr>
            <p:spPr>
              <a:xfrm flipH="1" rot="10800000">
                <a:off x="-413309" y="6652785"/>
                <a:ext cx="147871" cy="86668"/>
              </a:xfrm>
              <a:custGeom>
                <a:rect b="b" l="l" r="r" t="t"/>
                <a:pathLst>
                  <a:path extrusionOk="0" h="68054" w="116112">
                    <a:moveTo>
                      <a:pt x="25009" y="62949"/>
                    </a:moveTo>
                    <a:lnTo>
                      <a:pt x="-936" y="47950"/>
                    </a:lnTo>
                    <a:cubicBezTo>
                      <a:pt x="-1681" y="47520"/>
                      <a:pt x="-2111" y="46982"/>
                      <a:pt x="-2111" y="46502"/>
                    </a:cubicBezTo>
                    <a:cubicBezTo>
                      <a:pt x="-2111" y="46014"/>
                      <a:pt x="-1681" y="45484"/>
                      <a:pt x="-936" y="45053"/>
                    </a:cubicBezTo>
                    <a:lnTo>
                      <a:pt x="74856" y="1266"/>
                    </a:lnTo>
                    <a:cubicBezTo>
                      <a:pt x="76734" y="157"/>
                      <a:pt x="80307" y="157"/>
                      <a:pt x="82192" y="1266"/>
                    </a:cubicBezTo>
                    <a:lnTo>
                      <a:pt x="108146" y="16249"/>
                    </a:lnTo>
                    <a:cubicBezTo>
                      <a:pt x="108899" y="16679"/>
                      <a:pt x="109329" y="17217"/>
                      <a:pt x="109329" y="17705"/>
                    </a:cubicBezTo>
                    <a:cubicBezTo>
                      <a:pt x="109329" y="18202"/>
                      <a:pt x="108899" y="18723"/>
                      <a:pt x="108146" y="19154"/>
                    </a:cubicBezTo>
                    <a:lnTo>
                      <a:pt x="32361" y="62949"/>
                    </a:lnTo>
                    <a:cubicBezTo>
                      <a:pt x="31418" y="63495"/>
                      <a:pt x="30079" y="63810"/>
                      <a:pt x="28689" y="63810"/>
                    </a:cubicBezTo>
                    <a:cubicBezTo>
                      <a:pt x="27300" y="63810"/>
                      <a:pt x="25952" y="63495"/>
                      <a:pt x="25009" y="62949"/>
                    </a:cubicBezTo>
                    <a:close/>
                    <a:moveTo>
                      <a:pt x="73682" y="-761"/>
                    </a:moveTo>
                    <a:lnTo>
                      <a:pt x="-2103" y="43026"/>
                    </a:lnTo>
                    <a:cubicBezTo>
                      <a:pt x="-3616" y="43895"/>
                      <a:pt x="-4451" y="45136"/>
                      <a:pt x="-4451" y="46502"/>
                    </a:cubicBezTo>
                    <a:cubicBezTo>
                      <a:pt x="-4451" y="47868"/>
                      <a:pt x="-3624" y="49101"/>
                      <a:pt x="-2103" y="49987"/>
                    </a:cubicBezTo>
                    <a:lnTo>
                      <a:pt x="23843" y="64977"/>
                    </a:lnTo>
                    <a:cubicBezTo>
                      <a:pt x="26464" y="66492"/>
                      <a:pt x="30923" y="66483"/>
                      <a:pt x="33528" y="64969"/>
                    </a:cubicBezTo>
                    <a:lnTo>
                      <a:pt x="109320" y="21182"/>
                    </a:lnTo>
                    <a:cubicBezTo>
                      <a:pt x="110801" y="20329"/>
                      <a:pt x="111661" y="19054"/>
                      <a:pt x="111661" y="17705"/>
                    </a:cubicBezTo>
                    <a:cubicBezTo>
                      <a:pt x="111661" y="16364"/>
                      <a:pt x="110809" y="15090"/>
                      <a:pt x="109320" y="14220"/>
                    </a:cubicBezTo>
                    <a:lnTo>
                      <a:pt x="83367" y="-753"/>
                    </a:lnTo>
                    <a:cubicBezTo>
                      <a:pt x="82060" y="-1523"/>
                      <a:pt x="80340" y="-1945"/>
                      <a:pt x="78520" y="-1945"/>
                    </a:cubicBezTo>
                    <a:cubicBezTo>
                      <a:pt x="76701" y="-1945"/>
                      <a:pt x="74980" y="-1523"/>
                      <a:pt x="73682" y="-761"/>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1439" name="Google Shape;1439;p21"/>
              <p:cNvSpPr/>
              <p:nvPr/>
            </p:nvSpPr>
            <p:spPr>
              <a:xfrm flipH="1" rot="10800000">
                <a:off x="-455895" y="6861730"/>
                <a:ext cx="446922" cy="259456"/>
              </a:xfrm>
              <a:custGeom>
                <a:rect b="b" l="l" r="r" t="t"/>
                <a:pathLst>
                  <a:path extrusionOk="0" h="203731" w="350934">
                    <a:moveTo>
                      <a:pt x="140719" y="198940"/>
                    </a:moveTo>
                    <a:lnTo>
                      <a:pt x="-1024" y="117036"/>
                    </a:lnTo>
                    <a:cubicBezTo>
                      <a:pt x="-1777" y="116614"/>
                      <a:pt x="-2207" y="116076"/>
                      <a:pt x="-2207" y="115596"/>
                    </a:cubicBezTo>
                    <a:cubicBezTo>
                      <a:pt x="-2207" y="115099"/>
                      <a:pt x="-1777" y="114569"/>
                      <a:pt x="-1024" y="114139"/>
                    </a:cubicBezTo>
                    <a:lnTo>
                      <a:pt x="193784" y="1576"/>
                    </a:lnTo>
                    <a:cubicBezTo>
                      <a:pt x="195678" y="475"/>
                      <a:pt x="199243" y="475"/>
                      <a:pt x="201137" y="1576"/>
                    </a:cubicBezTo>
                    <a:lnTo>
                      <a:pt x="342897" y="83488"/>
                    </a:lnTo>
                    <a:lnTo>
                      <a:pt x="344055" y="84920"/>
                    </a:lnTo>
                    <a:lnTo>
                      <a:pt x="342897" y="86369"/>
                    </a:lnTo>
                    <a:lnTo>
                      <a:pt x="148080" y="198940"/>
                    </a:lnTo>
                    <a:cubicBezTo>
                      <a:pt x="147137" y="199478"/>
                      <a:pt x="145789" y="199793"/>
                      <a:pt x="144400" y="199793"/>
                    </a:cubicBezTo>
                    <a:cubicBezTo>
                      <a:pt x="143010" y="199793"/>
                      <a:pt x="141662" y="199486"/>
                      <a:pt x="140719" y="198940"/>
                    </a:cubicBezTo>
                    <a:close/>
                    <a:moveTo>
                      <a:pt x="192618" y="-452"/>
                    </a:moveTo>
                    <a:lnTo>
                      <a:pt x="-2199" y="112111"/>
                    </a:lnTo>
                    <a:cubicBezTo>
                      <a:pt x="-3696" y="112972"/>
                      <a:pt x="-4539" y="114230"/>
                      <a:pt x="-4539" y="115596"/>
                    </a:cubicBezTo>
                    <a:cubicBezTo>
                      <a:pt x="-4539" y="116945"/>
                      <a:pt x="-3696" y="118211"/>
                      <a:pt x="-2199" y="119064"/>
                    </a:cubicBezTo>
                    <a:lnTo>
                      <a:pt x="139553" y="200968"/>
                    </a:lnTo>
                    <a:cubicBezTo>
                      <a:pt x="142175" y="202483"/>
                      <a:pt x="146616" y="202483"/>
                      <a:pt x="149246" y="200968"/>
                    </a:cubicBezTo>
                    <a:lnTo>
                      <a:pt x="344055" y="88396"/>
                    </a:lnTo>
                    <a:cubicBezTo>
                      <a:pt x="345552" y="87536"/>
                      <a:pt x="346395" y="86277"/>
                      <a:pt x="346395" y="84920"/>
                    </a:cubicBezTo>
                    <a:cubicBezTo>
                      <a:pt x="346395" y="83571"/>
                      <a:pt x="345543" y="82313"/>
                      <a:pt x="344055" y="81452"/>
                    </a:cubicBezTo>
                    <a:lnTo>
                      <a:pt x="202303" y="-452"/>
                    </a:lnTo>
                    <a:cubicBezTo>
                      <a:pt x="200996" y="-1214"/>
                      <a:pt x="199276" y="-1628"/>
                      <a:pt x="197464" y="-1628"/>
                    </a:cubicBezTo>
                    <a:cubicBezTo>
                      <a:pt x="195645" y="-1628"/>
                      <a:pt x="193925" y="-1214"/>
                      <a:pt x="192618" y="-452"/>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1440" name="Google Shape;1440;p21"/>
              <p:cNvSpPr/>
              <p:nvPr/>
            </p:nvSpPr>
            <p:spPr>
              <a:xfrm flipH="1" rot="10800000">
                <a:off x="-192277" y="5799273"/>
                <a:ext cx="869187" cy="1158028"/>
              </a:xfrm>
              <a:custGeom>
                <a:rect b="b" l="l" r="r" t="t"/>
                <a:pathLst>
                  <a:path extrusionOk="0" h="909312" w="682507">
                    <a:moveTo>
                      <a:pt x="660482" y="11420"/>
                    </a:moveTo>
                    <a:lnTo>
                      <a:pt x="660490" y="493640"/>
                    </a:lnTo>
                    <a:cubicBezTo>
                      <a:pt x="660490" y="507182"/>
                      <a:pt x="650904" y="523803"/>
                      <a:pt x="639185" y="530582"/>
                    </a:cubicBezTo>
                    <a:lnTo>
                      <a:pt x="9627" y="894337"/>
                    </a:lnTo>
                    <a:cubicBezTo>
                      <a:pt x="4003" y="897582"/>
                      <a:pt x="-1109" y="897971"/>
                      <a:pt x="-4930" y="896034"/>
                    </a:cubicBezTo>
                    <a:lnTo>
                      <a:pt x="-4740" y="896141"/>
                    </a:lnTo>
                    <a:lnTo>
                      <a:pt x="12008" y="905784"/>
                    </a:lnTo>
                    <a:cubicBezTo>
                      <a:pt x="15838" y="907804"/>
                      <a:pt x="21015" y="907431"/>
                      <a:pt x="26697" y="904137"/>
                    </a:cubicBezTo>
                    <a:lnTo>
                      <a:pt x="656264" y="540382"/>
                    </a:lnTo>
                    <a:cubicBezTo>
                      <a:pt x="667984" y="533611"/>
                      <a:pt x="677577" y="516991"/>
                      <a:pt x="677577" y="503440"/>
                    </a:cubicBezTo>
                    <a:lnTo>
                      <a:pt x="677577" y="21221"/>
                    </a:lnTo>
                    <a:cubicBezTo>
                      <a:pt x="677577" y="14458"/>
                      <a:pt x="675179" y="9699"/>
                      <a:pt x="671325" y="7472"/>
                    </a:cubicBezTo>
                    <a:lnTo>
                      <a:pt x="654337" y="-2287"/>
                    </a:lnTo>
                    <a:cubicBezTo>
                      <a:pt x="658133" y="-19"/>
                      <a:pt x="660482" y="4716"/>
                      <a:pt x="660482" y="11420"/>
                    </a:cubicBezTo>
                  </a:path>
                </a:pathLst>
              </a:custGeom>
              <a:solidFill>
                <a:srgbClr val="FFFFFF"/>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1441" name="Google Shape;1441;p21"/>
              <p:cNvSpPr/>
              <p:nvPr/>
            </p:nvSpPr>
            <p:spPr>
              <a:xfrm flipH="1" rot="10800000">
                <a:off x="-193624" y="5796302"/>
                <a:ext cx="873505" cy="1163582"/>
              </a:xfrm>
              <a:custGeom>
                <a:rect b="b" l="l" r="r" t="t"/>
                <a:pathLst>
                  <a:path extrusionOk="0" h="913673" w="685898">
                    <a:moveTo>
                      <a:pt x="14233" y="905784"/>
                    </a:moveTo>
                    <a:lnTo>
                      <a:pt x="5838" y="900950"/>
                    </a:lnTo>
                    <a:cubicBezTo>
                      <a:pt x="7798" y="900420"/>
                      <a:pt x="9808" y="899568"/>
                      <a:pt x="11842" y="898392"/>
                    </a:cubicBezTo>
                    <a:lnTo>
                      <a:pt x="641417" y="534629"/>
                    </a:lnTo>
                    <a:cubicBezTo>
                      <a:pt x="653806" y="527469"/>
                      <a:pt x="663889" y="509988"/>
                      <a:pt x="663889" y="495668"/>
                    </a:cubicBezTo>
                    <a:lnTo>
                      <a:pt x="663880" y="13448"/>
                    </a:lnTo>
                    <a:cubicBezTo>
                      <a:pt x="663880" y="11039"/>
                      <a:pt x="663607" y="8838"/>
                      <a:pt x="663070" y="6851"/>
                    </a:cubicBezTo>
                    <a:lnTo>
                      <a:pt x="671208" y="11519"/>
                    </a:lnTo>
                    <a:cubicBezTo>
                      <a:pt x="674492" y="13415"/>
                      <a:pt x="676286" y="17578"/>
                      <a:pt x="676286" y="23248"/>
                    </a:cubicBezTo>
                    <a:lnTo>
                      <a:pt x="676286" y="505468"/>
                    </a:lnTo>
                    <a:cubicBezTo>
                      <a:pt x="676286" y="518083"/>
                      <a:pt x="667065" y="534075"/>
                      <a:pt x="656156" y="540382"/>
                    </a:cubicBezTo>
                    <a:lnTo>
                      <a:pt x="26589" y="904137"/>
                    </a:lnTo>
                    <a:cubicBezTo>
                      <a:pt x="23678" y="905825"/>
                      <a:pt x="20808" y="906719"/>
                      <a:pt x="18310" y="906719"/>
                    </a:cubicBezTo>
                    <a:cubicBezTo>
                      <a:pt x="16771" y="906719"/>
                      <a:pt x="15374" y="906388"/>
                      <a:pt x="14233" y="905784"/>
                    </a:cubicBezTo>
                    <a:close/>
                    <a:moveTo>
                      <a:pt x="654195" y="1752"/>
                    </a:moveTo>
                    <a:cubicBezTo>
                      <a:pt x="657429" y="3681"/>
                      <a:pt x="659207" y="7836"/>
                      <a:pt x="659207" y="13448"/>
                    </a:cubicBezTo>
                    <a:lnTo>
                      <a:pt x="659215" y="495668"/>
                    </a:lnTo>
                    <a:cubicBezTo>
                      <a:pt x="659215" y="508283"/>
                      <a:pt x="649994" y="524266"/>
                      <a:pt x="639068" y="530582"/>
                    </a:cubicBezTo>
                    <a:lnTo>
                      <a:pt x="9510" y="894328"/>
                    </a:lnTo>
                    <a:cubicBezTo>
                      <a:pt x="4870" y="897018"/>
                      <a:pt x="404" y="897606"/>
                      <a:pt x="-2805" y="895975"/>
                    </a:cubicBezTo>
                    <a:lnTo>
                      <a:pt x="-4931" y="900147"/>
                    </a:lnTo>
                    <a:lnTo>
                      <a:pt x="-4840" y="900189"/>
                    </a:lnTo>
                    <a:lnTo>
                      <a:pt x="-4848" y="900197"/>
                    </a:lnTo>
                    <a:lnTo>
                      <a:pt x="11975" y="909881"/>
                    </a:lnTo>
                    <a:cubicBezTo>
                      <a:pt x="16648" y="912356"/>
                      <a:pt x="22743" y="911769"/>
                      <a:pt x="28930" y="908193"/>
                    </a:cubicBezTo>
                    <a:lnTo>
                      <a:pt x="658496" y="544438"/>
                    </a:lnTo>
                    <a:cubicBezTo>
                      <a:pt x="670886" y="537278"/>
                      <a:pt x="680968" y="519796"/>
                      <a:pt x="680968" y="505468"/>
                    </a:cubicBezTo>
                    <a:lnTo>
                      <a:pt x="680968" y="23248"/>
                    </a:lnTo>
                    <a:cubicBezTo>
                      <a:pt x="680968" y="15840"/>
                      <a:pt x="678329" y="10236"/>
                      <a:pt x="673541" y="7464"/>
                    </a:cubicBezTo>
                    <a:lnTo>
                      <a:pt x="656569" y="-2287"/>
                    </a:lnTo>
                    <a:lnTo>
                      <a:pt x="654195" y="1752"/>
                    </a:ln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1442" name="Google Shape;1442;p21"/>
              <p:cNvSpPr/>
              <p:nvPr/>
            </p:nvSpPr>
            <p:spPr>
              <a:xfrm flipH="1" rot="10800000">
                <a:off x="-768259" y="6811862"/>
                <a:ext cx="252" cy="1001"/>
              </a:xfrm>
              <a:custGeom>
                <a:rect b="b" l="l" r="r" t="t"/>
                <a:pathLst>
                  <a:path extrusionOk="0" h="786" w="198">
                    <a:moveTo>
                      <a:pt x="-3900" y="-1034"/>
                    </a:moveTo>
                    <a:lnTo>
                      <a:pt x="-4099" y="-1820"/>
                    </a:lnTo>
                    <a:lnTo>
                      <a:pt x="-3900" y="-1034"/>
                    </a:lnTo>
                  </a:path>
                </a:pathLst>
              </a:custGeom>
              <a:solidFill>
                <a:srgbClr val="D4E8EB"/>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1443" name="Google Shape;1443;p21"/>
              <p:cNvSpPr/>
              <p:nvPr/>
            </p:nvSpPr>
            <p:spPr>
              <a:xfrm flipH="1" rot="10800000">
                <a:off x="-771124" y="6810893"/>
                <a:ext cx="5824" cy="2613"/>
              </a:xfrm>
              <a:custGeom>
                <a:rect b="b" l="l" r="r" t="t"/>
                <a:pathLst>
                  <a:path extrusionOk="0" h="2052" w="4573">
                    <a:moveTo>
                      <a:pt x="442" y="-1820"/>
                    </a:moveTo>
                    <a:lnTo>
                      <a:pt x="475" y="-1663"/>
                    </a:lnTo>
                    <a:lnTo>
                      <a:pt x="-3867" y="233"/>
                    </a:lnTo>
                    <a:lnTo>
                      <a:pt x="-4098" y="-661"/>
                    </a:lnTo>
                    <a:lnTo>
                      <a:pt x="442" y="-1820"/>
                    </a:ln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1444" name="Google Shape;1444;p21"/>
              <p:cNvSpPr/>
              <p:nvPr/>
            </p:nvSpPr>
            <p:spPr>
              <a:xfrm flipH="1" rot="10800000">
                <a:off x="-767563" y="6809733"/>
                <a:ext cx="410" cy="979"/>
              </a:xfrm>
              <a:custGeom>
                <a:rect b="b" l="l" r="r" t="t"/>
                <a:pathLst>
                  <a:path extrusionOk="0" h="769" w="322">
                    <a:moveTo>
                      <a:pt x="-3777" y="-1053"/>
                    </a:moveTo>
                    <a:lnTo>
                      <a:pt x="-4099" y="-1823"/>
                    </a:lnTo>
                    <a:lnTo>
                      <a:pt x="-3777" y="-1053"/>
                    </a:lnTo>
                  </a:path>
                </a:pathLst>
              </a:custGeom>
              <a:solidFill>
                <a:srgbClr val="D4E8EB"/>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1445" name="Google Shape;1445;p21"/>
              <p:cNvSpPr/>
              <p:nvPr/>
            </p:nvSpPr>
            <p:spPr>
              <a:xfrm flipH="1" rot="10800000">
                <a:off x="-770281" y="6808384"/>
                <a:ext cx="5572" cy="3404"/>
              </a:xfrm>
              <a:custGeom>
                <a:rect b="b" l="l" r="r" t="t"/>
                <a:pathLst>
                  <a:path extrusionOk="0" h="2673" w="4375">
                    <a:moveTo>
                      <a:pt x="218" y="-1823"/>
                    </a:moveTo>
                    <a:lnTo>
                      <a:pt x="276" y="-1665"/>
                    </a:lnTo>
                    <a:lnTo>
                      <a:pt x="-3727" y="851"/>
                    </a:lnTo>
                    <a:lnTo>
                      <a:pt x="-4099" y="-2"/>
                    </a:lnTo>
                    <a:lnTo>
                      <a:pt x="218" y="-1823"/>
                    </a:ln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1446" name="Google Shape;1446;p21"/>
              <p:cNvSpPr/>
              <p:nvPr/>
            </p:nvSpPr>
            <p:spPr>
              <a:xfrm flipH="1" rot="10800000">
                <a:off x="-768586" y="6814023"/>
                <a:ext cx="84" cy="1001"/>
              </a:xfrm>
              <a:custGeom>
                <a:rect b="b" l="l" r="r" t="t"/>
                <a:pathLst>
                  <a:path extrusionOk="0" h="786" w="66">
                    <a:moveTo>
                      <a:pt x="-4032" y="-1032"/>
                    </a:moveTo>
                    <a:lnTo>
                      <a:pt x="-4098" y="-1818"/>
                    </a:lnTo>
                    <a:lnTo>
                      <a:pt x="-4032" y="-1032"/>
                    </a:lnTo>
                  </a:path>
                </a:pathLst>
              </a:custGeom>
              <a:solidFill>
                <a:srgbClr val="D4E8EB"/>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1447" name="Google Shape;1447;p21"/>
              <p:cNvSpPr/>
              <p:nvPr/>
            </p:nvSpPr>
            <p:spPr>
              <a:xfrm flipH="1" rot="10800000">
                <a:off x="-771534" y="6813622"/>
                <a:ext cx="5940" cy="1654"/>
              </a:xfrm>
              <a:custGeom>
                <a:rect b="b" l="l" r="r" t="t"/>
                <a:pathLst>
                  <a:path extrusionOk="0" h="1299" w="4664">
                    <a:moveTo>
                      <a:pt x="542" y="-1818"/>
                    </a:moveTo>
                    <a:lnTo>
                      <a:pt x="566" y="-1520"/>
                    </a:lnTo>
                    <a:lnTo>
                      <a:pt x="-4032" y="-518"/>
                    </a:lnTo>
                    <a:lnTo>
                      <a:pt x="-4098" y="-1197"/>
                    </a:lnTo>
                    <a:lnTo>
                      <a:pt x="542" y="-1818"/>
                    </a:ln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1448" name="Google Shape;1448;p21"/>
              <p:cNvSpPr/>
              <p:nvPr/>
            </p:nvSpPr>
            <p:spPr>
              <a:xfrm flipH="1" rot="10800000">
                <a:off x="-766510" y="6807645"/>
                <a:ext cx="568" cy="947"/>
              </a:xfrm>
              <a:custGeom>
                <a:rect b="b" l="l" r="r" t="t"/>
                <a:pathLst>
                  <a:path extrusionOk="0" h="744" w="446">
                    <a:moveTo>
                      <a:pt x="-3653" y="-1080"/>
                    </a:moveTo>
                    <a:lnTo>
                      <a:pt x="-4100" y="-1825"/>
                    </a:lnTo>
                    <a:lnTo>
                      <a:pt x="-3653" y="-1080"/>
                    </a:lnTo>
                  </a:path>
                </a:pathLst>
              </a:custGeom>
              <a:solidFill>
                <a:srgbClr val="D4E8EB"/>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1449" name="Google Shape;1449;p21"/>
              <p:cNvSpPr/>
              <p:nvPr/>
            </p:nvSpPr>
            <p:spPr>
              <a:xfrm flipH="1" rot="10800000">
                <a:off x="-768964" y="6805906"/>
                <a:ext cx="5182" cy="4195"/>
              </a:xfrm>
              <a:custGeom>
                <a:rect b="b" l="l" r="r" t="t"/>
                <a:pathLst>
                  <a:path extrusionOk="0" h="3294" w="4069">
                    <a:moveTo>
                      <a:pt x="-155" y="-1825"/>
                    </a:moveTo>
                    <a:lnTo>
                      <a:pt x="-31" y="-1610"/>
                    </a:lnTo>
                    <a:lnTo>
                      <a:pt x="-3620" y="1469"/>
                    </a:lnTo>
                    <a:lnTo>
                      <a:pt x="-4100" y="700"/>
                    </a:lnTo>
                    <a:lnTo>
                      <a:pt x="-155" y="-1825"/>
                    </a:ln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1450" name="Google Shape;1450;p21"/>
              <p:cNvSpPr/>
              <p:nvPr/>
            </p:nvSpPr>
            <p:spPr>
              <a:xfrm flipH="1" rot="10800000">
                <a:off x="-768659" y="6816184"/>
                <a:ext cx="1409842" cy="516456"/>
              </a:xfrm>
              <a:custGeom>
                <a:rect b="b" l="l" r="r" t="t"/>
                <a:pathLst>
                  <a:path extrusionOk="0" h="405534" w="1107043">
                    <a:moveTo>
                      <a:pt x="1102365" y="281608"/>
                    </a:moveTo>
                    <a:lnTo>
                      <a:pt x="1102356" y="257264"/>
                    </a:lnTo>
                    <a:cubicBezTo>
                      <a:pt x="1102497" y="252712"/>
                      <a:pt x="1099561" y="248118"/>
                      <a:pt x="1093565" y="244658"/>
                    </a:cubicBezTo>
                    <a:lnTo>
                      <a:pt x="676282" y="3540"/>
                    </a:lnTo>
                    <a:cubicBezTo>
                      <a:pt x="664563" y="-3231"/>
                      <a:pt x="645391" y="-3231"/>
                      <a:pt x="633664" y="3540"/>
                    </a:cubicBezTo>
                    <a:lnTo>
                      <a:pt x="4114" y="367311"/>
                    </a:lnTo>
                    <a:cubicBezTo>
                      <a:pt x="-1734" y="370705"/>
                      <a:pt x="-4678" y="375150"/>
                      <a:pt x="-4678" y="379619"/>
                    </a:cubicBezTo>
                    <a:lnTo>
                      <a:pt x="-4654" y="403740"/>
                    </a:lnTo>
                    <a:lnTo>
                      <a:pt x="-4654" y="403996"/>
                    </a:lnTo>
                    <a:cubicBezTo>
                      <a:pt x="-4538" y="399626"/>
                      <a:pt x="-1626" y="395264"/>
                      <a:pt x="4114" y="391944"/>
                    </a:cubicBezTo>
                    <a:lnTo>
                      <a:pt x="633664" y="28173"/>
                    </a:lnTo>
                    <a:cubicBezTo>
                      <a:pt x="645391" y="21394"/>
                      <a:pt x="664563" y="21394"/>
                      <a:pt x="676282" y="28173"/>
                    </a:cubicBezTo>
                    <a:lnTo>
                      <a:pt x="1093565" y="269299"/>
                    </a:lnTo>
                    <a:cubicBezTo>
                      <a:pt x="1099486" y="272710"/>
                      <a:pt x="1102423" y="277229"/>
                      <a:pt x="1102365" y="281724"/>
                    </a:cubicBezTo>
                    <a:lnTo>
                      <a:pt x="1102365" y="281608"/>
                    </a:lnTo>
                  </a:path>
                </a:pathLst>
              </a:custGeom>
              <a:solidFill>
                <a:srgbClr val="DCE7F1"/>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1451" name="Google Shape;1451;p21"/>
              <p:cNvSpPr/>
              <p:nvPr/>
            </p:nvSpPr>
            <p:spPr>
              <a:xfrm flipH="1" rot="10800000">
                <a:off x="-771630" y="6816110"/>
                <a:ext cx="1415792" cy="519507"/>
              </a:xfrm>
              <a:custGeom>
                <a:rect b="b" l="l" r="r" t="t"/>
                <a:pathLst>
                  <a:path extrusionOk="0" h="407930" w="1111715">
                    <a:moveTo>
                      <a:pt x="1097072" y="269603"/>
                    </a:moveTo>
                    <a:lnTo>
                      <a:pt x="679789" y="28485"/>
                    </a:lnTo>
                    <a:cubicBezTo>
                      <a:pt x="673768" y="25008"/>
                      <a:pt x="665795" y="23088"/>
                      <a:pt x="657310" y="23088"/>
                    </a:cubicBezTo>
                    <a:cubicBezTo>
                      <a:pt x="648832" y="23088"/>
                      <a:pt x="640851" y="25008"/>
                      <a:pt x="634822" y="28485"/>
                    </a:cubicBezTo>
                    <a:lnTo>
                      <a:pt x="5272" y="392265"/>
                    </a:lnTo>
                    <a:cubicBezTo>
                      <a:pt x="3212" y="393448"/>
                      <a:pt x="1451" y="394781"/>
                      <a:pt x="12" y="396238"/>
                    </a:cubicBezTo>
                    <a:lnTo>
                      <a:pt x="3" y="381959"/>
                    </a:lnTo>
                    <a:cubicBezTo>
                      <a:pt x="3" y="378177"/>
                      <a:pt x="2708" y="374518"/>
                      <a:pt x="7612" y="371679"/>
                    </a:cubicBezTo>
                    <a:lnTo>
                      <a:pt x="637171" y="7908"/>
                    </a:lnTo>
                    <a:cubicBezTo>
                      <a:pt x="642488" y="4837"/>
                      <a:pt x="649634" y="3140"/>
                      <a:pt x="657310" y="3140"/>
                    </a:cubicBezTo>
                    <a:cubicBezTo>
                      <a:pt x="664977" y="3140"/>
                      <a:pt x="672131" y="4837"/>
                      <a:pt x="677449" y="7908"/>
                    </a:cubicBezTo>
                    <a:lnTo>
                      <a:pt x="1094731" y="249026"/>
                    </a:lnTo>
                    <a:cubicBezTo>
                      <a:pt x="1099760" y="251939"/>
                      <a:pt x="1102464" y="255664"/>
                      <a:pt x="1102348" y="259604"/>
                    </a:cubicBezTo>
                    <a:lnTo>
                      <a:pt x="1102356" y="273584"/>
                    </a:lnTo>
                    <a:cubicBezTo>
                      <a:pt x="1100909" y="272136"/>
                      <a:pt x="1099139" y="270795"/>
                      <a:pt x="1097072" y="269603"/>
                    </a:cubicBezTo>
                    <a:close/>
                    <a:moveTo>
                      <a:pt x="634822" y="3860"/>
                    </a:moveTo>
                    <a:lnTo>
                      <a:pt x="5272" y="367631"/>
                    </a:lnTo>
                    <a:cubicBezTo>
                      <a:pt x="-1138" y="371331"/>
                      <a:pt x="-4678" y="376430"/>
                      <a:pt x="-4678" y="381959"/>
                    </a:cubicBezTo>
                    <a:lnTo>
                      <a:pt x="-4653" y="406336"/>
                    </a:lnTo>
                    <a:lnTo>
                      <a:pt x="20" y="406394"/>
                    </a:lnTo>
                    <a:cubicBezTo>
                      <a:pt x="111" y="402677"/>
                      <a:pt x="2807" y="399094"/>
                      <a:pt x="7612" y="396312"/>
                    </a:cubicBezTo>
                    <a:lnTo>
                      <a:pt x="637171" y="32541"/>
                    </a:lnTo>
                    <a:cubicBezTo>
                      <a:pt x="642488" y="29462"/>
                      <a:pt x="649634" y="27773"/>
                      <a:pt x="657310" y="27773"/>
                    </a:cubicBezTo>
                    <a:cubicBezTo>
                      <a:pt x="664977" y="27773"/>
                      <a:pt x="672131" y="29462"/>
                      <a:pt x="677449" y="32541"/>
                    </a:cubicBezTo>
                    <a:lnTo>
                      <a:pt x="1094731" y="273667"/>
                    </a:lnTo>
                    <a:cubicBezTo>
                      <a:pt x="1099611" y="276473"/>
                      <a:pt x="1102315" y="280091"/>
                      <a:pt x="1102365" y="283848"/>
                    </a:cubicBezTo>
                    <a:lnTo>
                      <a:pt x="1106508" y="283824"/>
                    </a:lnTo>
                    <a:lnTo>
                      <a:pt x="1102365" y="284047"/>
                    </a:lnTo>
                    <a:lnTo>
                      <a:pt x="1102762" y="284055"/>
                    </a:lnTo>
                    <a:lnTo>
                      <a:pt x="1102365" y="284064"/>
                    </a:lnTo>
                    <a:lnTo>
                      <a:pt x="1107038" y="284097"/>
                    </a:lnTo>
                    <a:lnTo>
                      <a:pt x="1107030" y="259679"/>
                    </a:lnTo>
                    <a:cubicBezTo>
                      <a:pt x="1107203" y="254083"/>
                      <a:pt x="1103564" y="248728"/>
                      <a:pt x="1097072" y="244978"/>
                    </a:cubicBezTo>
                    <a:lnTo>
                      <a:pt x="679789" y="3860"/>
                    </a:lnTo>
                    <a:cubicBezTo>
                      <a:pt x="673768" y="375"/>
                      <a:pt x="665795" y="-1537"/>
                      <a:pt x="657310" y="-1537"/>
                    </a:cubicBezTo>
                    <a:cubicBezTo>
                      <a:pt x="648832" y="-1537"/>
                      <a:pt x="640851" y="375"/>
                      <a:pt x="634822" y="3860"/>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1452" name="Google Shape;1452;p21"/>
              <p:cNvSpPr/>
              <p:nvPr/>
            </p:nvSpPr>
            <p:spPr>
              <a:xfrm flipH="1" rot="10800000">
                <a:off x="-765077" y="6805642"/>
                <a:ext cx="726" cy="885"/>
              </a:xfrm>
              <a:custGeom>
                <a:rect b="b" l="l" r="r" t="t"/>
                <a:pathLst>
                  <a:path extrusionOk="0" h="695" w="570">
                    <a:moveTo>
                      <a:pt x="-3531" y="-1132"/>
                    </a:moveTo>
                    <a:lnTo>
                      <a:pt x="-4101" y="-1827"/>
                    </a:lnTo>
                    <a:lnTo>
                      <a:pt x="-3531" y="-1132"/>
                    </a:lnTo>
                  </a:path>
                </a:pathLst>
              </a:custGeom>
              <a:solidFill>
                <a:srgbClr val="D4E8EB"/>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1453" name="Google Shape;1453;p21"/>
              <p:cNvSpPr/>
              <p:nvPr/>
            </p:nvSpPr>
            <p:spPr>
              <a:xfrm flipH="1" rot="10800000">
                <a:off x="-767153" y="6803630"/>
                <a:ext cx="4666" cy="4816"/>
              </a:xfrm>
              <a:custGeom>
                <a:rect b="b" l="l" r="r" t="t"/>
                <a:pathLst>
                  <a:path extrusionOk="0" h="3782" w="3664">
                    <a:moveTo>
                      <a:pt x="-677" y="-1827"/>
                    </a:moveTo>
                    <a:lnTo>
                      <a:pt x="-437" y="-1512"/>
                    </a:lnTo>
                    <a:lnTo>
                      <a:pt x="-3622" y="1956"/>
                    </a:lnTo>
                    <a:lnTo>
                      <a:pt x="-4101" y="1385"/>
                    </a:lnTo>
                    <a:lnTo>
                      <a:pt x="-677" y="-1827"/>
                    </a:ln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1454" name="Google Shape;1454;p21"/>
              <p:cNvSpPr/>
              <p:nvPr/>
            </p:nvSpPr>
            <p:spPr>
              <a:xfrm flipH="1" rot="10800000">
                <a:off x="-760938" y="6801890"/>
                <a:ext cx="820" cy="621"/>
              </a:xfrm>
              <a:custGeom>
                <a:rect b="b" l="l" r="r" t="t"/>
                <a:pathLst>
                  <a:path extrusionOk="0" h="488" w="644">
                    <a:moveTo>
                      <a:pt x="-3460" y="-1343"/>
                    </a:moveTo>
                    <a:lnTo>
                      <a:pt x="-4105" y="-1831"/>
                    </a:lnTo>
                    <a:lnTo>
                      <a:pt x="-3460" y="-1343"/>
                    </a:lnTo>
                  </a:path>
                </a:pathLst>
              </a:custGeom>
              <a:solidFill>
                <a:srgbClr val="D4E8EB"/>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1455" name="Google Shape;1455;p21"/>
              <p:cNvSpPr/>
              <p:nvPr/>
            </p:nvSpPr>
            <p:spPr>
              <a:xfrm flipH="1" rot="10800000">
                <a:off x="-762393" y="6799444"/>
                <a:ext cx="3697" cy="5502"/>
              </a:xfrm>
              <a:custGeom>
                <a:rect b="b" l="l" r="r" t="t"/>
                <a:pathLst>
                  <a:path extrusionOk="0" h="4320" w="2903">
                    <a:moveTo>
                      <a:pt x="-1607" y="-1831"/>
                    </a:moveTo>
                    <a:lnTo>
                      <a:pt x="-1202" y="-1525"/>
                    </a:lnTo>
                    <a:lnTo>
                      <a:pt x="-3658" y="2490"/>
                    </a:lnTo>
                    <a:lnTo>
                      <a:pt x="-4105" y="2150"/>
                    </a:lnTo>
                    <a:lnTo>
                      <a:pt x="-1607" y="-1831"/>
                    </a:ln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1456" name="Google Shape;1456;p21"/>
              <p:cNvSpPr/>
              <p:nvPr/>
            </p:nvSpPr>
            <p:spPr>
              <a:xfrm flipH="1" rot="10800000">
                <a:off x="-763245" y="6803704"/>
                <a:ext cx="810" cy="821"/>
              </a:xfrm>
              <a:custGeom>
                <a:rect b="b" l="l" r="r" t="t"/>
                <a:pathLst>
                  <a:path extrusionOk="0" h="645" w="636">
                    <a:moveTo>
                      <a:pt x="-4103" y="-1829"/>
                    </a:moveTo>
                    <a:lnTo>
                      <a:pt x="-3466" y="-1183"/>
                    </a:lnTo>
                    <a:lnTo>
                      <a:pt x="-4103" y="-1829"/>
                    </a:lnTo>
                  </a:path>
                </a:pathLst>
              </a:custGeom>
              <a:solidFill>
                <a:srgbClr val="D4E8EB"/>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1457" name="Google Shape;1457;p21"/>
              <p:cNvSpPr/>
              <p:nvPr/>
            </p:nvSpPr>
            <p:spPr>
              <a:xfrm flipH="1" rot="10800000">
                <a:off x="-765131" y="6801531"/>
                <a:ext cx="4739" cy="5092"/>
              </a:xfrm>
              <a:custGeom>
                <a:rect b="b" l="l" r="r" t="t"/>
                <a:pathLst>
                  <a:path extrusionOk="0" h="3998" w="3721">
                    <a:moveTo>
                      <a:pt x="-968" y="-1829"/>
                    </a:moveTo>
                    <a:lnTo>
                      <a:pt x="-381" y="-1250"/>
                    </a:lnTo>
                    <a:lnTo>
                      <a:pt x="-3582" y="2169"/>
                    </a:lnTo>
                    <a:lnTo>
                      <a:pt x="-4103" y="1647"/>
                    </a:lnTo>
                    <a:lnTo>
                      <a:pt x="-968" y="-1829"/>
                    </a:ln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grpSp>
        <p:grpSp>
          <p:nvGrpSpPr>
            <p:cNvPr id="1458" name="Google Shape;1458;p21"/>
            <p:cNvGrpSpPr/>
            <p:nvPr/>
          </p:nvGrpSpPr>
          <p:grpSpPr>
            <a:xfrm>
              <a:off x="1323154" y="4930179"/>
              <a:ext cx="1413236" cy="858644"/>
              <a:chOff x="169835" y="7317962"/>
              <a:chExt cx="1275357" cy="774872"/>
            </a:xfrm>
          </p:grpSpPr>
          <p:sp>
            <p:nvSpPr>
              <p:cNvPr id="1459" name="Google Shape;1459;p21"/>
              <p:cNvSpPr/>
              <p:nvPr/>
            </p:nvSpPr>
            <p:spPr>
              <a:xfrm flipH="1" rot="10800000">
                <a:off x="172808" y="7320940"/>
                <a:ext cx="1269407" cy="733487"/>
              </a:xfrm>
              <a:custGeom>
                <a:rect b="b" l="l" r="r" t="t"/>
                <a:pathLst>
                  <a:path extrusionOk="0" h="575952" w="996770">
                    <a:moveTo>
                      <a:pt x="369869" y="570194"/>
                    </a:moveTo>
                    <a:cubicBezTo>
                      <a:pt x="381133" y="576700"/>
                      <a:pt x="399552" y="576700"/>
                      <a:pt x="410801" y="570194"/>
                    </a:cubicBezTo>
                    <a:lnTo>
                      <a:pt x="982927" y="239606"/>
                    </a:lnTo>
                    <a:cubicBezTo>
                      <a:pt x="994192" y="233108"/>
                      <a:pt x="994192" y="222464"/>
                      <a:pt x="982927" y="215949"/>
                    </a:cubicBezTo>
                    <a:lnTo>
                      <a:pt x="616113" y="4000"/>
                    </a:lnTo>
                    <a:cubicBezTo>
                      <a:pt x="604848" y="-2506"/>
                      <a:pt x="586429" y="-2506"/>
                      <a:pt x="575173" y="4000"/>
                    </a:cubicBezTo>
                    <a:lnTo>
                      <a:pt x="3047" y="334580"/>
                    </a:lnTo>
                    <a:cubicBezTo>
                      <a:pt x="-8210" y="341102"/>
                      <a:pt x="-8210" y="351747"/>
                      <a:pt x="3055" y="358245"/>
                    </a:cubicBezTo>
                    <a:lnTo>
                      <a:pt x="369869" y="570194"/>
                    </a:lnTo>
                  </a:path>
                </a:pathLst>
              </a:custGeom>
              <a:solidFill>
                <a:srgbClr val="FFFFFF"/>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1460" name="Google Shape;1460;p21"/>
              <p:cNvSpPr/>
              <p:nvPr/>
            </p:nvSpPr>
            <p:spPr>
              <a:xfrm flipH="1" rot="10800000">
                <a:off x="169835" y="7317962"/>
                <a:ext cx="1275357" cy="739453"/>
              </a:xfrm>
              <a:custGeom>
                <a:rect b="b" l="l" r="r" t="t"/>
                <a:pathLst>
                  <a:path extrusionOk="0" h="580637" w="1001442">
                    <a:moveTo>
                      <a:pt x="373370" y="570521"/>
                    </a:moveTo>
                    <a:lnTo>
                      <a:pt x="6556" y="358572"/>
                    </a:lnTo>
                    <a:cubicBezTo>
                      <a:pt x="1867" y="355857"/>
                      <a:pt x="-722" y="352380"/>
                      <a:pt x="-722" y="348771"/>
                    </a:cubicBezTo>
                    <a:cubicBezTo>
                      <a:pt x="-722" y="345162"/>
                      <a:pt x="1858" y="341678"/>
                      <a:pt x="6548" y="338963"/>
                    </a:cubicBezTo>
                    <a:lnTo>
                      <a:pt x="578683" y="8375"/>
                    </a:lnTo>
                    <a:cubicBezTo>
                      <a:pt x="583769" y="5428"/>
                      <a:pt x="590626" y="3806"/>
                      <a:pt x="597978" y="3806"/>
                    </a:cubicBezTo>
                    <a:cubicBezTo>
                      <a:pt x="605331" y="3806"/>
                      <a:pt x="612179" y="5428"/>
                      <a:pt x="617282" y="8375"/>
                    </a:cubicBezTo>
                    <a:lnTo>
                      <a:pt x="984097" y="220332"/>
                    </a:lnTo>
                    <a:cubicBezTo>
                      <a:pt x="988786" y="223039"/>
                      <a:pt x="991375" y="226524"/>
                      <a:pt x="991375" y="230124"/>
                    </a:cubicBezTo>
                    <a:cubicBezTo>
                      <a:pt x="991375" y="233741"/>
                      <a:pt x="988786" y="237226"/>
                      <a:pt x="984097" y="239933"/>
                    </a:cubicBezTo>
                    <a:lnTo>
                      <a:pt x="411970" y="570521"/>
                    </a:lnTo>
                    <a:cubicBezTo>
                      <a:pt x="406883" y="573467"/>
                      <a:pt x="400019" y="575081"/>
                      <a:pt x="392675" y="575081"/>
                    </a:cubicBezTo>
                    <a:cubicBezTo>
                      <a:pt x="385322" y="575081"/>
                      <a:pt x="378465" y="573467"/>
                      <a:pt x="373370" y="570521"/>
                    </a:cubicBezTo>
                    <a:close/>
                    <a:moveTo>
                      <a:pt x="576342" y="4319"/>
                    </a:moveTo>
                    <a:lnTo>
                      <a:pt x="4216" y="334907"/>
                    </a:lnTo>
                    <a:cubicBezTo>
                      <a:pt x="-1987" y="338491"/>
                      <a:pt x="-5395" y="343416"/>
                      <a:pt x="-5395" y="348771"/>
                    </a:cubicBezTo>
                    <a:cubicBezTo>
                      <a:pt x="-5395" y="354127"/>
                      <a:pt x="-1979" y="359035"/>
                      <a:pt x="4216" y="362619"/>
                    </a:cubicBezTo>
                    <a:lnTo>
                      <a:pt x="371038" y="574568"/>
                    </a:lnTo>
                    <a:cubicBezTo>
                      <a:pt x="376828" y="577920"/>
                      <a:pt x="384511" y="579758"/>
                      <a:pt x="392675" y="579758"/>
                    </a:cubicBezTo>
                    <a:cubicBezTo>
                      <a:pt x="400829" y="579758"/>
                      <a:pt x="408521" y="577920"/>
                      <a:pt x="414310" y="574568"/>
                    </a:cubicBezTo>
                    <a:lnTo>
                      <a:pt x="986437" y="243980"/>
                    </a:lnTo>
                    <a:cubicBezTo>
                      <a:pt x="992632" y="240396"/>
                      <a:pt x="996047" y="235480"/>
                      <a:pt x="996047" y="230124"/>
                    </a:cubicBezTo>
                    <a:cubicBezTo>
                      <a:pt x="996047" y="224777"/>
                      <a:pt x="992632" y="219852"/>
                      <a:pt x="986437" y="216276"/>
                    </a:cubicBezTo>
                    <a:lnTo>
                      <a:pt x="619614" y="4319"/>
                    </a:lnTo>
                    <a:cubicBezTo>
                      <a:pt x="613825" y="975"/>
                      <a:pt x="606133" y="-879"/>
                      <a:pt x="597978" y="-879"/>
                    </a:cubicBezTo>
                    <a:cubicBezTo>
                      <a:pt x="589815" y="-879"/>
                      <a:pt x="582132" y="975"/>
                      <a:pt x="576342" y="4319"/>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1461" name="Google Shape;1461;p21"/>
              <p:cNvSpPr/>
              <p:nvPr/>
            </p:nvSpPr>
            <p:spPr>
              <a:xfrm flipH="1" rot="10800000">
                <a:off x="236613" y="7357800"/>
                <a:ext cx="1086805" cy="627982"/>
              </a:xfrm>
              <a:custGeom>
                <a:rect b="b" l="l" r="r" t="t"/>
                <a:pathLst>
                  <a:path extrusionOk="0" h="493107" w="853386">
                    <a:moveTo>
                      <a:pt x="494187" y="1054"/>
                    </a:moveTo>
                    <a:cubicBezTo>
                      <a:pt x="498695" y="-1545"/>
                      <a:pt x="506064" y="-1545"/>
                      <a:pt x="510571" y="1046"/>
                    </a:cubicBezTo>
                    <a:lnTo>
                      <a:pt x="844634" y="194089"/>
                    </a:lnTo>
                    <a:cubicBezTo>
                      <a:pt x="849141" y="196697"/>
                      <a:pt x="849141" y="200951"/>
                      <a:pt x="844634" y="203550"/>
                    </a:cubicBezTo>
                    <a:lnTo>
                      <a:pt x="348440" y="490268"/>
                    </a:lnTo>
                    <a:cubicBezTo>
                      <a:pt x="343941" y="492859"/>
                      <a:pt x="336572" y="492859"/>
                      <a:pt x="332072" y="490268"/>
                    </a:cubicBezTo>
                    <a:lnTo>
                      <a:pt x="-1998" y="297225"/>
                    </a:lnTo>
                    <a:cubicBezTo>
                      <a:pt x="-6497" y="294617"/>
                      <a:pt x="-6497" y="290363"/>
                      <a:pt x="-1998" y="287772"/>
                    </a:cubicBezTo>
                    <a:lnTo>
                      <a:pt x="494187" y="1054"/>
                    </a:lnTo>
                  </a:path>
                </a:pathLst>
              </a:custGeom>
              <a:solidFill>
                <a:srgbClr val="DCE7F1"/>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1462" name="Google Shape;1462;p21"/>
              <p:cNvSpPr/>
              <p:nvPr/>
            </p:nvSpPr>
            <p:spPr>
              <a:xfrm flipH="1" rot="10800000">
                <a:off x="235128" y="7356391"/>
                <a:ext cx="1089777" cy="630881"/>
              </a:xfrm>
              <a:custGeom>
                <a:rect b="b" l="l" r="r" t="t"/>
                <a:pathLst>
                  <a:path extrusionOk="0" h="495383" w="855720">
                    <a:moveTo>
                      <a:pt x="333818" y="490420"/>
                    </a:moveTo>
                    <a:lnTo>
                      <a:pt x="-245" y="297377"/>
                    </a:lnTo>
                    <a:cubicBezTo>
                      <a:pt x="-2039" y="296334"/>
                      <a:pt x="-3040" y="295018"/>
                      <a:pt x="-3040" y="293669"/>
                    </a:cubicBezTo>
                    <a:cubicBezTo>
                      <a:pt x="-3040" y="292311"/>
                      <a:pt x="-2039" y="290995"/>
                      <a:pt x="-245" y="289952"/>
                    </a:cubicBezTo>
                    <a:lnTo>
                      <a:pt x="495940" y="3234"/>
                    </a:lnTo>
                    <a:cubicBezTo>
                      <a:pt x="499951" y="925"/>
                      <a:pt x="507147" y="925"/>
                      <a:pt x="511142" y="3234"/>
                    </a:cubicBezTo>
                    <a:lnTo>
                      <a:pt x="845221" y="196269"/>
                    </a:lnTo>
                    <a:cubicBezTo>
                      <a:pt x="847015" y="197312"/>
                      <a:pt x="848016" y="198637"/>
                      <a:pt x="848008" y="199994"/>
                    </a:cubicBezTo>
                    <a:cubicBezTo>
                      <a:pt x="848008" y="201343"/>
                      <a:pt x="847015" y="202668"/>
                      <a:pt x="845221" y="203702"/>
                    </a:cubicBezTo>
                    <a:lnTo>
                      <a:pt x="349028" y="490420"/>
                    </a:lnTo>
                    <a:cubicBezTo>
                      <a:pt x="347026" y="491571"/>
                      <a:pt x="344313" y="492208"/>
                      <a:pt x="341418" y="492208"/>
                    </a:cubicBezTo>
                    <a:cubicBezTo>
                      <a:pt x="338524" y="492208"/>
                      <a:pt x="335819" y="491571"/>
                      <a:pt x="333818" y="490420"/>
                    </a:cubicBezTo>
                    <a:close/>
                    <a:moveTo>
                      <a:pt x="494774" y="1206"/>
                    </a:moveTo>
                    <a:lnTo>
                      <a:pt x="-1411" y="287924"/>
                    </a:lnTo>
                    <a:cubicBezTo>
                      <a:pt x="-3967" y="289406"/>
                      <a:pt x="-5372" y="291442"/>
                      <a:pt x="-5372" y="293669"/>
                    </a:cubicBezTo>
                    <a:cubicBezTo>
                      <a:pt x="-5381" y="295895"/>
                      <a:pt x="-3975" y="297931"/>
                      <a:pt x="-1411" y="299413"/>
                    </a:cubicBezTo>
                    <a:lnTo>
                      <a:pt x="332643" y="492448"/>
                    </a:lnTo>
                    <a:cubicBezTo>
                      <a:pt x="337358" y="495172"/>
                      <a:pt x="345496" y="495163"/>
                      <a:pt x="350193" y="492448"/>
                    </a:cubicBezTo>
                    <a:lnTo>
                      <a:pt x="846387" y="205730"/>
                    </a:lnTo>
                    <a:cubicBezTo>
                      <a:pt x="848934" y="204249"/>
                      <a:pt x="850349" y="202213"/>
                      <a:pt x="850349" y="199994"/>
                    </a:cubicBezTo>
                    <a:cubicBezTo>
                      <a:pt x="850349" y="197759"/>
                      <a:pt x="848942" y="195723"/>
                      <a:pt x="846387" y="194233"/>
                    </a:cubicBezTo>
                    <a:lnTo>
                      <a:pt x="512316" y="1206"/>
                    </a:lnTo>
                    <a:cubicBezTo>
                      <a:pt x="509967" y="-151"/>
                      <a:pt x="506849" y="-896"/>
                      <a:pt x="503541" y="-896"/>
                    </a:cubicBezTo>
                    <a:cubicBezTo>
                      <a:pt x="500249" y="-896"/>
                      <a:pt x="497123" y="-151"/>
                      <a:pt x="494774" y="1206"/>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1463" name="Google Shape;1463;p21"/>
              <p:cNvSpPr/>
              <p:nvPr/>
            </p:nvSpPr>
            <p:spPr>
              <a:xfrm flipH="1" rot="10800000">
                <a:off x="172816" y="7612603"/>
                <a:ext cx="1269386" cy="477252"/>
              </a:xfrm>
              <a:custGeom>
                <a:rect b="b" l="l" r="r" t="t"/>
                <a:pathLst>
                  <a:path extrusionOk="0" h="374750" w="996753">
                    <a:moveTo>
                      <a:pt x="-5370" y="374047"/>
                    </a:moveTo>
                    <a:cubicBezTo>
                      <a:pt x="-5213" y="369875"/>
                      <a:pt x="-2426" y="365745"/>
                      <a:pt x="3041" y="362575"/>
                    </a:cubicBezTo>
                    <a:lnTo>
                      <a:pt x="575168" y="31995"/>
                    </a:lnTo>
                    <a:cubicBezTo>
                      <a:pt x="586424" y="25489"/>
                      <a:pt x="604843" y="25489"/>
                      <a:pt x="616108" y="31995"/>
                    </a:cubicBezTo>
                    <a:lnTo>
                      <a:pt x="982922" y="243944"/>
                    </a:lnTo>
                    <a:cubicBezTo>
                      <a:pt x="988381" y="247106"/>
                      <a:pt x="991176" y="251236"/>
                      <a:pt x="991341" y="255392"/>
                    </a:cubicBezTo>
                    <a:lnTo>
                      <a:pt x="991358" y="255392"/>
                    </a:lnTo>
                    <a:lnTo>
                      <a:pt x="991358" y="227431"/>
                    </a:lnTo>
                    <a:cubicBezTo>
                      <a:pt x="991126" y="223317"/>
                      <a:pt x="988331" y="219245"/>
                      <a:pt x="982922" y="216132"/>
                    </a:cubicBezTo>
                    <a:lnTo>
                      <a:pt x="616108" y="4183"/>
                    </a:lnTo>
                    <a:cubicBezTo>
                      <a:pt x="604843" y="-2331"/>
                      <a:pt x="586424" y="-2331"/>
                      <a:pt x="575168" y="4175"/>
                    </a:cubicBezTo>
                    <a:lnTo>
                      <a:pt x="3041" y="334771"/>
                    </a:lnTo>
                    <a:cubicBezTo>
                      <a:pt x="-2517" y="337983"/>
                      <a:pt x="-5337" y="342212"/>
                      <a:pt x="-5395" y="346450"/>
                    </a:cubicBezTo>
                    <a:lnTo>
                      <a:pt x="-5395" y="374030"/>
                    </a:lnTo>
                    <a:lnTo>
                      <a:pt x="-5370" y="374047"/>
                    </a:lnTo>
                  </a:path>
                </a:pathLst>
              </a:custGeom>
              <a:solidFill>
                <a:srgbClr val="DCE7F1"/>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1464" name="Google Shape;1464;p21"/>
              <p:cNvSpPr/>
              <p:nvPr/>
            </p:nvSpPr>
            <p:spPr>
              <a:xfrm flipH="1" rot="10800000">
                <a:off x="169835" y="7607448"/>
                <a:ext cx="1275347" cy="485386"/>
              </a:xfrm>
              <a:custGeom>
                <a:rect b="b" l="l" r="r" t="t"/>
                <a:pathLst>
                  <a:path extrusionOk="0" h="381137" w="1001434">
                    <a:moveTo>
                      <a:pt x="986437" y="244263"/>
                    </a:moveTo>
                    <a:lnTo>
                      <a:pt x="619614" y="32305"/>
                    </a:lnTo>
                    <a:cubicBezTo>
                      <a:pt x="613825" y="28961"/>
                      <a:pt x="606133" y="27107"/>
                      <a:pt x="597978" y="27107"/>
                    </a:cubicBezTo>
                    <a:cubicBezTo>
                      <a:pt x="589815" y="27107"/>
                      <a:pt x="582132" y="28961"/>
                      <a:pt x="576342" y="32305"/>
                    </a:cubicBezTo>
                    <a:lnTo>
                      <a:pt x="4216" y="362893"/>
                    </a:lnTo>
                    <a:cubicBezTo>
                      <a:pt x="2305" y="364002"/>
                      <a:pt x="651" y="365244"/>
                      <a:pt x="-714" y="366585"/>
                    </a:cubicBezTo>
                    <a:lnTo>
                      <a:pt x="-722" y="348813"/>
                    </a:lnTo>
                    <a:cubicBezTo>
                      <a:pt x="-664" y="345254"/>
                      <a:pt x="1917" y="341811"/>
                      <a:pt x="6548" y="339129"/>
                    </a:cubicBezTo>
                    <a:lnTo>
                      <a:pt x="578683" y="8533"/>
                    </a:lnTo>
                    <a:cubicBezTo>
                      <a:pt x="583769" y="5586"/>
                      <a:pt x="590618" y="3972"/>
                      <a:pt x="597962" y="3972"/>
                    </a:cubicBezTo>
                    <a:lnTo>
                      <a:pt x="597970" y="3972"/>
                    </a:lnTo>
                    <a:cubicBezTo>
                      <a:pt x="605331" y="3972"/>
                      <a:pt x="612179" y="5595"/>
                      <a:pt x="617282" y="8541"/>
                    </a:cubicBezTo>
                    <a:lnTo>
                      <a:pt x="984105" y="220498"/>
                    </a:lnTo>
                    <a:cubicBezTo>
                      <a:pt x="988596" y="223089"/>
                      <a:pt x="991168" y="226425"/>
                      <a:pt x="991358" y="229769"/>
                    </a:cubicBezTo>
                    <a:lnTo>
                      <a:pt x="991358" y="247954"/>
                    </a:lnTo>
                    <a:cubicBezTo>
                      <a:pt x="989993" y="246605"/>
                      <a:pt x="988339" y="245364"/>
                      <a:pt x="986437" y="244263"/>
                    </a:cubicBezTo>
                    <a:close/>
                    <a:moveTo>
                      <a:pt x="576342" y="4485"/>
                    </a:moveTo>
                    <a:lnTo>
                      <a:pt x="4216" y="335081"/>
                    </a:lnTo>
                    <a:cubicBezTo>
                      <a:pt x="-1905" y="338616"/>
                      <a:pt x="-5320" y="343475"/>
                      <a:pt x="-5395" y="348789"/>
                    </a:cubicBezTo>
                    <a:lnTo>
                      <a:pt x="-5387" y="376369"/>
                    </a:lnTo>
                    <a:lnTo>
                      <a:pt x="-5362" y="377710"/>
                    </a:lnTo>
                    <a:lnTo>
                      <a:pt x="-838" y="380433"/>
                    </a:lnTo>
                    <a:lnTo>
                      <a:pt x="-689" y="376476"/>
                    </a:lnTo>
                    <a:cubicBezTo>
                      <a:pt x="-557" y="372958"/>
                      <a:pt x="2007" y="369573"/>
                      <a:pt x="6548" y="366949"/>
                    </a:cubicBezTo>
                    <a:lnTo>
                      <a:pt x="578683" y="36361"/>
                    </a:lnTo>
                    <a:cubicBezTo>
                      <a:pt x="583769" y="33415"/>
                      <a:pt x="590626" y="31792"/>
                      <a:pt x="597978" y="31792"/>
                    </a:cubicBezTo>
                    <a:cubicBezTo>
                      <a:pt x="605331" y="31792"/>
                      <a:pt x="612179" y="33415"/>
                      <a:pt x="617282" y="36361"/>
                    </a:cubicBezTo>
                    <a:lnTo>
                      <a:pt x="984097" y="248319"/>
                    </a:lnTo>
                    <a:cubicBezTo>
                      <a:pt x="988629" y="250934"/>
                      <a:pt x="991209" y="254311"/>
                      <a:pt x="991341" y="257829"/>
                    </a:cubicBezTo>
                    <a:lnTo>
                      <a:pt x="991441" y="260072"/>
                    </a:lnTo>
                    <a:lnTo>
                      <a:pt x="996039" y="260072"/>
                    </a:lnTo>
                    <a:lnTo>
                      <a:pt x="996031" y="229653"/>
                    </a:lnTo>
                    <a:cubicBezTo>
                      <a:pt x="995750" y="224538"/>
                      <a:pt x="992351" y="219845"/>
                      <a:pt x="986437" y="216443"/>
                    </a:cubicBezTo>
                    <a:lnTo>
                      <a:pt x="619614" y="4494"/>
                    </a:lnTo>
                    <a:cubicBezTo>
                      <a:pt x="613825" y="1141"/>
                      <a:pt x="606133" y="-704"/>
                      <a:pt x="597970" y="-704"/>
                    </a:cubicBezTo>
                    <a:lnTo>
                      <a:pt x="597962" y="-704"/>
                    </a:lnTo>
                    <a:cubicBezTo>
                      <a:pt x="589815" y="-704"/>
                      <a:pt x="582132" y="1133"/>
                      <a:pt x="576342" y="4485"/>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grpSp>
      </p:grpSp>
      <p:sp>
        <p:nvSpPr>
          <p:cNvPr id="1465" name="Google Shape;1465;p21"/>
          <p:cNvSpPr txBox="1"/>
          <p:nvPr/>
        </p:nvSpPr>
        <p:spPr>
          <a:xfrm>
            <a:off x="2946847" y="1476951"/>
            <a:ext cx="2604505" cy="349823"/>
          </a:xfrm>
          <a:prstGeom prst="rect">
            <a:avLst/>
          </a:prstGeom>
          <a:no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None/>
            </a:pPr>
            <a:r>
              <a:t/>
            </a:r>
            <a:endParaRPr b="0" i="0" sz="900" u="none" cap="none" strike="noStrike">
              <a:solidFill>
                <a:srgbClr val="FFFFFF"/>
              </a:solidFill>
              <a:latin typeface="Montserrat SemiBold"/>
              <a:ea typeface="Montserrat SemiBold"/>
              <a:cs typeface="Montserrat SemiBold"/>
              <a:sym typeface="Montserrat SemiBold"/>
            </a:endParaRPr>
          </a:p>
        </p:txBody>
      </p:sp>
      <p:pic>
        <p:nvPicPr>
          <p:cNvPr id="1466" name="Google Shape;1466;p21"/>
          <p:cNvPicPr preferRelativeResize="0"/>
          <p:nvPr/>
        </p:nvPicPr>
        <p:blipFill rotWithShape="1">
          <a:blip r:embed="rId3">
            <a:alphaModFix/>
          </a:blip>
          <a:srcRect b="15483" l="7311" r="8700" t="15556"/>
          <a:stretch/>
        </p:blipFill>
        <p:spPr>
          <a:xfrm>
            <a:off x="2778014" y="2582398"/>
            <a:ext cx="1341242" cy="1101234"/>
          </a:xfrm>
          <a:prstGeom prst="rect">
            <a:avLst/>
          </a:prstGeom>
          <a:noFill/>
          <a:ln>
            <a:noFill/>
          </a:ln>
        </p:spPr>
      </p:pic>
      <p:sp>
        <p:nvSpPr>
          <p:cNvPr id="1467" name="Google Shape;1467;p21"/>
          <p:cNvSpPr txBox="1"/>
          <p:nvPr/>
        </p:nvSpPr>
        <p:spPr>
          <a:xfrm>
            <a:off x="4173075" y="2998750"/>
            <a:ext cx="1305340" cy="553968"/>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73763"/>
                </a:solidFill>
                <a:latin typeface="Arial"/>
                <a:ea typeface="Arial"/>
                <a:cs typeface="Arial"/>
                <a:sym typeface="Arial"/>
              </a:rPr>
              <a:t>고인범 | 유준영</a:t>
            </a:r>
            <a:endParaRPr b="0" i="0" sz="1200" u="none" cap="none" strike="noStrike">
              <a:solidFill>
                <a:srgbClr val="073763"/>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73763"/>
                </a:solidFill>
                <a:latin typeface="Arial"/>
                <a:ea typeface="Arial"/>
                <a:cs typeface="Arial"/>
                <a:sym typeface="Arial"/>
              </a:rPr>
              <a:t>이종서 | 공지연</a:t>
            </a:r>
            <a:endParaRPr b="0" i="0" sz="1200" u="none" cap="none" strike="noStrike">
              <a:solidFill>
                <a:srgbClr val="073763"/>
              </a:solidFill>
              <a:latin typeface="Arial"/>
              <a:ea typeface="Arial"/>
              <a:cs typeface="Arial"/>
              <a:sym typeface="Arial"/>
            </a:endParaRPr>
          </a:p>
        </p:txBody>
      </p:sp>
      <p:pic>
        <p:nvPicPr>
          <p:cNvPr id="1468" name="Google Shape;1468;p21"/>
          <p:cNvPicPr preferRelativeResize="0"/>
          <p:nvPr/>
        </p:nvPicPr>
        <p:blipFill rotWithShape="1">
          <a:blip r:embed="rId4">
            <a:alphaModFix/>
          </a:blip>
          <a:srcRect b="0" l="0" r="0" t="0"/>
          <a:stretch/>
        </p:blipFill>
        <p:spPr>
          <a:xfrm>
            <a:off x="4221968" y="2673307"/>
            <a:ext cx="800820" cy="329749"/>
          </a:xfrm>
          <a:prstGeom prst="rect">
            <a:avLst/>
          </a:prstGeom>
          <a:noFill/>
          <a:ln>
            <a:noFill/>
          </a:ln>
        </p:spPr>
      </p:pic>
      <p:sp>
        <p:nvSpPr>
          <p:cNvPr id="1469" name="Google Shape;1469;p21"/>
          <p:cNvSpPr txBox="1"/>
          <p:nvPr/>
        </p:nvSpPr>
        <p:spPr>
          <a:xfrm>
            <a:off x="1480937" y="1113722"/>
            <a:ext cx="5862837" cy="307777"/>
          </a:xfrm>
          <a:prstGeom prst="rect">
            <a:avLst/>
          </a:prstGeom>
          <a:solidFill>
            <a:srgbClr val="0E2E52"/>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1400" u="none" cap="none" strike="noStrike">
                <a:solidFill>
                  <a:schemeClr val="lt1"/>
                </a:solidFill>
                <a:latin typeface="Arial"/>
                <a:ea typeface="Arial"/>
                <a:cs typeface="Arial"/>
                <a:sym typeface="Arial"/>
              </a:rPr>
              <a:t>B2G 입찰지원 스타트업 입찰메이트를 위한 사내 RAG 시스템 구축</a:t>
            </a:r>
            <a:endParaRPr/>
          </a:p>
        </p:txBody>
      </p:sp>
      <p:sp>
        <p:nvSpPr>
          <p:cNvPr id="1470" name="Google Shape;1470;p21"/>
          <p:cNvSpPr txBox="1"/>
          <p:nvPr/>
        </p:nvSpPr>
        <p:spPr>
          <a:xfrm>
            <a:off x="1672590" y="1621190"/>
            <a:ext cx="5277048" cy="58477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US" sz="3200" u="none" cap="none" strike="noStrike">
                <a:solidFill>
                  <a:srgbClr val="002060"/>
                </a:solidFill>
                <a:latin typeface="Arial"/>
                <a:ea typeface="Arial"/>
                <a:cs typeface="Arial"/>
                <a:sym typeface="Arial"/>
              </a:rPr>
              <a:t>RAG Architecture </a:t>
            </a:r>
            <a:endParaRPr/>
          </a:p>
        </p:txBody>
      </p:sp>
      <p:grpSp>
        <p:nvGrpSpPr>
          <p:cNvPr id="1471" name="Google Shape;1471;p21"/>
          <p:cNvGrpSpPr/>
          <p:nvPr/>
        </p:nvGrpSpPr>
        <p:grpSpPr>
          <a:xfrm>
            <a:off x="1480937" y="1590028"/>
            <a:ext cx="5742821" cy="699468"/>
            <a:chOff x="1480937" y="1474477"/>
            <a:chExt cx="5687494" cy="699468"/>
          </a:xfrm>
        </p:grpSpPr>
        <p:cxnSp>
          <p:nvCxnSpPr>
            <p:cNvPr id="1472" name="Google Shape;1472;p21"/>
            <p:cNvCxnSpPr>
              <a:endCxn id="1341" idx="33"/>
            </p:cNvCxnSpPr>
            <p:nvPr/>
          </p:nvCxnSpPr>
          <p:spPr>
            <a:xfrm>
              <a:off x="1480937" y="2170345"/>
              <a:ext cx="5687400" cy="3600"/>
            </a:xfrm>
            <a:prstGeom prst="straightConnector1">
              <a:avLst/>
            </a:prstGeom>
            <a:noFill/>
            <a:ln cap="flat" cmpd="sng" w="12700">
              <a:solidFill>
                <a:srgbClr val="7F7F7F"/>
              </a:solidFill>
              <a:prstDash val="solid"/>
              <a:miter lim="800000"/>
              <a:headEnd len="sm" w="sm" type="none"/>
              <a:tailEnd len="sm" w="sm" type="none"/>
            </a:ln>
          </p:spPr>
        </p:cxnSp>
        <p:cxnSp>
          <p:nvCxnSpPr>
            <p:cNvPr id="1473" name="Google Shape;1473;p21"/>
            <p:cNvCxnSpPr/>
            <p:nvPr/>
          </p:nvCxnSpPr>
          <p:spPr>
            <a:xfrm>
              <a:off x="1480937" y="1474477"/>
              <a:ext cx="5687494" cy="3590"/>
            </a:xfrm>
            <a:prstGeom prst="straightConnector1">
              <a:avLst/>
            </a:prstGeom>
            <a:noFill/>
            <a:ln cap="flat" cmpd="sng" w="12700">
              <a:solidFill>
                <a:srgbClr val="7F7F7F"/>
              </a:solidFill>
              <a:prstDash val="solid"/>
              <a:miter lim="800000"/>
              <a:headEnd len="sm" w="sm" type="none"/>
              <a:tailEnd len="sm" w="sm" type="none"/>
            </a:ln>
          </p:spPr>
        </p:cxnSp>
      </p:gr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7" name="Shape 1477"/>
        <p:cNvGrpSpPr/>
        <p:nvPr/>
      </p:nvGrpSpPr>
      <p:grpSpPr>
        <a:xfrm>
          <a:off x="0" y="0"/>
          <a:ext cx="0" cy="0"/>
          <a:chOff x="0" y="0"/>
          <a:chExt cx="0" cy="0"/>
        </a:xfrm>
      </p:grpSpPr>
      <p:sp>
        <p:nvSpPr>
          <p:cNvPr id="1478" name="Google Shape;1478;p22"/>
          <p:cNvSpPr/>
          <p:nvPr/>
        </p:nvSpPr>
        <p:spPr>
          <a:xfrm>
            <a:off x="0" y="2"/>
            <a:ext cx="9144001" cy="821370"/>
          </a:xfrm>
          <a:prstGeom prst="rect">
            <a:avLst/>
          </a:prstGeom>
          <a:solidFill>
            <a:srgbClr val="F2F2F2"/>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Montserrat"/>
              <a:ea typeface="Montserrat"/>
              <a:cs typeface="Montserrat"/>
              <a:sym typeface="Montserrat"/>
            </a:endParaRPr>
          </a:p>
        </p:txBody>
      </p:sp>
      <p:sp>
        <p:nvSpPr>
          <p:cNvPr id="1479" name="Google Shape;1479;p22"/>
          <p:cNvSpPr txBox="1"/>
          <p:nvPr/>
        </p:nvSpPr>
        <p:spPr>
          <a:xfrm>
            <a:off x="145961" y="210632"/>
            <a:ext cx="2969230"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000" u="none" cap="none" strike="noStrike">
                <a:solidFill>
                  <a:srgbClr val="073763"/>
                </a:solidFill>
              </a:rPr>
              <a:t>베이스라인과 실험 기록</a:t>
            </a:r>
            <a:endParaRPr b="1"/>
          </a:p>
        </p:txBody>
      </p:sp>
      <p:grpSp>
        <p:nvGrpSpPr>
          <p:cNvPr id="1480" name="Google Shape;1480;p22"/>
          <p:cNvGrpSpPr/>
          <p:nvPr/>
        </p:nvGrpSpPr>
        <p:grpSpPr>
          <a:xfrm>
            <a:off x="6388391" y="199862"/>
            <a:ext cx="2609648" cy="421693"/>
            <a:chOff x="6491005" y="314512"/>
            <a:chExt cx="2609648" cy="421693"/>
          </a:xfrm>
        </p:grpSpPr>
        <p:sp>
          <p:nvSpPr>
            <p:cNvPr id="1481" name="Google Shape;1481;p22"/>
            <p:cNvSpPr txBox="1"/>
            <p:nvPr/>
          </p:nvSpPr>
          <p:spPr>
            <a:xfrm>
              <a:off x="6755796" y="374716"/>
              <a:ext cx="2344857" cy="323135"/>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900"/>
                <a:buFont typeface="Arial"/>
                <a:buNone/>
              </a:pPr>
              <a:r>
                <a:rPr b="0" i="0" lang="en-US" sz="900" u="none" cap="none" strike="noStrike">
                  <a:solidFill>
                    <a:srgbClr val="002060"/>
                  </a:solidFill>
                  <a:latin typeface="Arial"/>
                  <a:ea typeface="Arial"/>
                  <a:cs typeface="Arial"/>
                  <a:sym typeface="Arial"/>
                </a:rPr>
                <a:t>고인범 | 유준영 |  이종서 | 공지연</a:t>
              </a:r>
              <a:endParaRPr b="0" i="0" sz="900" u="none" cap="none" strike="noStrike">
                <a:solidFill>
                  <a:srgbClr val="002060"/>
                </a:solidFill>
                <a:latin typeface="Arial"/>
                <a:ea typeface="Arial"/>
                <a:cs typeface="Arial"/>
                <a:sym typeface="Arial"/>
              </a:endParaRPr>
            </a:p>
          </p:txBody>
        </p:sp>
        <p:pic>
          <p:nvPicPr>
            <p:cNvPr id="1482" name="Google Shape;1482;p22"/>
            <p:cNvPicPr preferRelativeResize="0"/>
            <p:nvPr/>
          </p:nvPicPr>
          <p:blipFill rotWithShape="1">
            <a:blip r:embed="rId3">
              <a:alphaModFix/>
            </a:blip>
            <a:srcRect b="16797" l="9763" r="8925" t="18455"/>
            <a:stretch/>
          </p:blipFill>
          <p:spPr>
            <a:xfrm>
              <a:off x="6491005" y="314512"/>
              <a:ext cx="529582" cy="421693"/>
            </a:xfrm>
            <a:prstGeom prst="rect">
              <a:avLst/>
            </a:prstGeom>
            <a:noFill/>
            <a:ln>
              <a:noFill/>
            </a:ln>
          </p:spPr>
        </p:pic>
      </p:grpSp>
      <p:grpSp>
        <p:nvGrpSpPr>
          <p:cNvPr id="1483" name="Google Shape;1483;p22"/>
          <p:cNvGrpSpPr/>
          <p:nvPr/>
        </p:nvGrpSpPr>
        <p:grpSpPr>
          <a:xfrm>
            <a:off x="4302793" y="230971"/>
            <a:ext cx="1988422" cy="329749"/>
            <a:chOff x="4340893" y="345621"/>
            <a:chExt cx="1988422" cy="329749"/>
          </a:xfrm>
        </p:grpSpPr>
        <p:pic>
          <p:nvPicPr>
            <p:cNvPr id="1484" name="Google Shape;1484;p22"/>
            <p:cNvPicPr preferRelativeResize="0"/>
            <p:nvPr/>
          </p:nvPicPr>
          <p:blipFill rotWithShape="1">
            <a:blip r:embed="rId4">
              <a:alphaModFix/>
            </a:blip>
            <a:srcRect b="0" l="0" r="0" t="0"/>
            <a:stretch/>
          </p:blipFill>
          <p:spPr>
            <a:xfrm>
              <a:off x="4340893" y="345621"/>
              <a:ext cx="800820" cy="329749"/>
            </a:xfrm>
            <a:prstGeom prst="rect">
              <a:avLst/>
            </a:prstGeom>
            <a:noFill/>
            <a:ln>
              <a:noFill/>
            </a:ln>
          </p:spPr>
        </p:pic>
        <p:sp>
          <p:nvSpPr>
            <p:cNvPr id="1485" name="Google Shape;1485;p22"/>
            <p:cNvSpPr txBox="1"/>
            <p:nvPr/>
          </p:nvSpPr>
          <p:spPr>
            <a:xfrm>
              <a:off x="5032165" y="371995"/>
              <a:ext cx="1297150"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200" u="none" cap="none" strike="noStrike">
                  <a:solidFill>
                    <a:srgbClr val="000000"/>
                  </a:solidFill>
                  <a:latin typeface="Arial"/>
                  <a:ea typeface="Arial"/>
                  <a:cs typeface="Arial"/>
                  <a:sym typeface="Arial"/>
                </a:rPr>
                <a:t>AI 중급프로젝트</a:t>
              </a:r>
              <a:endParaRPr/>
            </a:p>
          </p:txBody>
        </p:sp>
      </p:grpSp>
      <p:grpSp>
        <p:nvGrpSpPr>
          <p:cNvPr id="1486" name="Google Shape;1486;p22"/>
          <p:cNvGrpSpPr/>
          <p:nvPr/>
        </p:nvGrpSpPr>
        <p:grpSpPr>
          <a:xfrm rot="-5400000">
            <a:off x="4549141" y="-3773490"/>
            <a:ext cx="45719" cy="9144001"/>
            <a:chOff x="0" y="0"/>
            <a:chExt cx="666750" cy="5170720"/>
          </a:xfrm>
        </p:grpSpPr>
        <p:sp>
          <p:nvSpPr>
            <p:cNvPr id="1487" name="Google Shape;1487;p22"/>
            <p:cNvSpPr/>
            <p:nvPr/>
          </p:nvSpPr>
          <p:spPr>
            <a:xfrm>
              <a:off x="0" y="0"/>
              <a:ext cx="666750" cy="3000375"/>
            </a:xfrm>
            <a:prstGeom prst="rect">
              <a:avLst/>
            </a:prstGeom>
            <a:solidFill>
              <a:srgbClr val="00B0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rgbClr val="FFFFFF"/>
                </a:solidFill>
                <a:latin typeface="Montserrat"/>
                <a:ea typeface="Montserrat"/>
                <a:cs typeface="Montserrat"/>
                <a:sym typeface="Montserrat"/>
              </a:endParaRPr>
            </a:p>
          </p:txBody>
        </p:sp>
        <p:sp>
          <p:nvSpPr>
            <p:cNvPr id="1488" name="Google Shape;1488;p22"/>
            <p:cNvSpPr/>
            <p:nvPr/>
          </p:nvSpPr>
          <p:spPr>
            <a:xfrm>
              <a:off x="0" y="3000375"/>
              <a:ext cx="666750" cy="2170345"/>
            </a:xfrm>
            <a:prstGeom prst="rect">
              <a:avLst/>
            </a:prstGeom>
            <a:solidFill>
              <a:srgbClr val="FEE19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rgbClr val="FFFFFF"/>
                </a:solidFill>
                <a:latin typeface="Montserrat"/>
                <a:ea typeface="Montserrat"/>
                <a:cs typeface="Montserrat"/>
                <a:sym typeface="Montserrat"/>
              </a:endParaRPr>
            </a:p>
          </p:txBody>
        </p:sp>
      </p:grpSp>
      <p:pic>
        <p:nvPicPr>
          <p:cNvPr id="1489" name="Google Shape;1489;p22"/>
          <p:cNvPicPr preferRelativeResize="0"/>
          <p:nvPr/>
        </p:nvPicPr>
        <p:blipFill rotWithShape="1">
          <a:blip r:embed="rId5">
            <a:alphaModFix/>
          </a:blip>
          <a:srcRect b="0" l="0" r="0" t="0"/>
          <a:stretch/>
        </p:blipFill>
        <p:spPr>
          <a:xfrm>
            <a:off x="1436371" y="975467"/>
            <a:ext cx="5943398" cy="3812033"/>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3" name="Shape 1493"/>
        <p:cNvGrpSpPr/>
        <p:nvPr/>
      </p:nvGrpSpPr>
      <p:grpSpPr>
        <a:xfrm>
          <a:off x="0" y="0"/>
          <a:ext cx="0" cy="0"/>
          <a:chOff x="0" y="0"/>
          <a:chExt cx="0" cy="0"/>
        </a:xfrm>
      </p:grpSpPr>
      <p:sp>
        <p:nvSpPr>
          <p:cNvPr id="1494" name="Google Shape;1494;p23"/>
          <p:cNvSpPr/>
          <p:nvPr/>
        </p:nvSpPr>
        <p:spPr>
          <a:xfrm>
            <a:off x="0" y="2"/>
            <a:ext cx="9144001" cy="821370"/>
          </a:xfrm>
          <a:prstGeom prst="rect">
            <a:avLst/>
          </a:prstGeom>
          <a:solidFill>
            <a:srgbClr val="F2F2F2"/>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Montserrat"/>
              <a:ea typeface="Montserrat"/>
              <a:cs typeface="Montserrat"/>
              <a:sym typeface="Montserrat"/>
            </a:endParaRPr>
          </a:p>
        </p:txBody>
      </p:sp>
      <p:sp>
        <p:nvSpPr>
          <p:cNvPr id="1495" name="Google Shape;1495;p23"/>
          <p:cNvSpPr txBox="1"/>
          <p:nvPr/>
        </p:nvSpPr>
        <p:spPr>
          <a:xfrm>
            <a:off x="145961" y="210632"/>
            <a:ext cx="2969230"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000" u="none" cap="none" strike="noStrike">
                <a:solidFill>
                  <a:srgbClr val="073763"/>
                </a:solidFill>
              </a:rPr>
              <a:t>베이스라인과 실험 기록</a:t>
            </a:r>
            <a:endParaRPr b="1"/>
          </a:p>
        </p:txBody>
      </p:sp>
      <p:sp>
        <p:nvSpPr>
          <p:cNvPr id="1496" name="Google Shape;1496;p23"/>
          <p:cNvSpPr txBox="1"/>
          <p:nvPr/>
        </p:nvSpPr>
        <p:spPr>
          <a:xfrm>
            <a:off x="685800" y="986279"/>
            <a:ext cx="8006400" cy="1846629"/>
          </a:xfrm>
          <a:prstGeom prst="rect">
            <a:avLst/>
          </a:prstGeom>
          <a:noFill/>
          <a:ln>
            <a:noFill/>
          </a:ln>
        </p:spPr>
        <p:txBody>
          <a:bodyPr anchorCtr="0" anchor="t" bIns="91425" lIns="91425" spcFirstLastPara="1" rIns="91425" wrap="square" tIns="91425">
            <a:spAutoFit/>
          </a:bodyPr>
          <a:lstStyle/>
          <a:p>
            <a:pPr indent="-368300" lvl="0" marL="457200" marR="0" rtl="0" algn="l">
              <a:lnSpc>
                <a:spcPct val="200000"/>
              </a:lnSpc>
              <a:spcBef>
                <a:spcPts val="0"/>
              </a:spcBef>
              <a:spcAft>
                <a:spcPts val="0"/>
              </a:spcAft>
              <a:buClr>
                <a:schemeClr val="dk1"/>
              </a:buClr>
              <a:buSzPts val="2200"/>
              <a:buFont typeface="Arial"/>
              <a:buChar char="●"/>
            </a:pPr>
            <a:r>
              <a:rPr b="1" i="0" lang="en-US" sz="1800" u="none" cap="none" strike="noStrike">
                <a:solidFill>
                  <a:schemeClr val="dk1"/>
                </a:solidFill>
                <a:latin typeface="Arial"/>
                <a:ea typeface="Arial"/>
                <a:cs typeface="Arial"/>
                <a:sym typeface="Arial"/>
              </a:rPr>
              <a:t>FAISS → Chroma</a:t>
            </a:r>
            <a:r>
              <a:rPr b="0" i="0" lang="en-US" sz="1800" u="none" cap="none" strike="noStrike">
                <a:solidFill>
                  <a:schemeClr val="dk1"/>
                </a:solidFill>
                <a:latin typeface="Arial"/>
                <a:ea typeface="Arial"/>
                <a:cs typeface="Arial"/>
                <a:sym typeface="Arial"/>
              </a:rPr>
              <a:t> 전환: 메타데이터 필터/업데이트 편의성</a:t>
            </a:r>
            <a:endParaRPr b="0" i="0" sz="1800" u="none" cap="none" strike="noStrike">
              <a:solidFill>
                <a:schemeClr val="dk1"/>
              </a:solidFill>
              <a:latin typeface="Arial"/>
              <a:ea typeface="Arial"/>
              <a:cs typeface="Arial"/>
              <a:sym typeface="Arial"/>
            </a:endParaRPr>
          </a:p>
          <a:p>
            <a:pPr indent="-368300" lvl="0" marL="457200" marR="0" rtl="0" algn="l">
              <a:lnSpc>
                <a:spcPct val="200000"/>
              </a:lnSpc>
              <a:spcBef>
                <a:spcPts val="0"/>
              </a:spcBef>
              <a:spcAft>
                <a:spcPts val="0"/>
              </a:spcAft>
              <a:buClr>
                <a:schemeClr val="dk1"/>
              </a:buClr>
              <a:buSzPts val="2200"/>
              <a:buFont typeface="Arial"/>
              <a:buChar char="●"/>
            </a:pPr>
            <a:r>
              <a:rPr b="1" i="0" lang="en-US" sz="1800" u="none" cap="none" strike="noStrike">
                <a:solidFill>
                  <a:schemeClr val="dk1"/>
                </a:solidFill>
                <a:latin typeface="Arial"/>
                <a:ea typeface="Arial"/>
                <a:cs typeface="Arial"/>
                <a:sym typeface="Arial"/>
              </a:rPr>
              <a:t>임베딩</a:t>
            </a:r>
            <a:r>
              <a:rPr b="0" i="0" lang="en-US" sz="1800" u="none" cap="none" strike="noStrike">
                <a:solidFill>
                  <a:schemeClr val="dk1"/>
                </a:solidFill>
                <a:latin typeface="Arial"/>
                <a:ea typeface="Arial"/>
                <a:cs typeface="Arial"/>
                <a:sym typeface="Arial"/>
              </a:rPr>
              <a:t>: OpenAI Embeddings (Config에서 모델 주입: )</a:t>
            </a:r>
            <a:endParaRPr b="0" i="0" sz="1800" u="none" cap="none" strike="noStrike">
              <a:solidFill>
                <a:schemeClr val="dk1"/>
              </a:solidFill>
              <a:latin typeface="Arial"/>
              <a:ea typeface="Arial"/>
              <a:cs typeface="Arial"/>
              <a:sym typeface="Arial"/>
            </a:endParaRPr>
          </a:p>
          <a:p>
            <a:pPr indent="-368300" lvl="1" marL="914400" marR="0" rtl="0" algn="l">
              <a:lnSpc>
                <a:spcPct val="200000"/>
              </a:lnSpc>
              <a:spcBef>
                <a:spcPts val="0"/>
              </a:spcBef>
              <a:spcAft>
                <a:spcPts val="0"/>
              </a:spcAft>
              <a:buClr>
                <a:schemeClr val="dk1"/>
              </a:buClr>
              <a:buSzPts val="2200"/>
              <a:buFont typeface="Arial"/>
              <a:buChar char="○"/>
            </a:pPr>
            <a:r>
              <a:rPr b="0" i="0" lang="en-US" sz="1800" u="none" cap="none" strike="noStrike">
                <a:solidFill>
                  <a:schemeClr val="dk1"/>
                </a:solidFill>
                <a:latin typeface="Arial"/>
                <a:ea typeface="Arial"/>
                <a:cs typeface="Arial"/>
                <a:sym typeface="Arial"/>
              </a:rPr>
              <a:t>EMBEDDING_MODEL = "text-embedding-3-small”</a:t>
            </a:r>
            <a:endParaRPr b="0" i="0" sz="1800" u="none" cap="none" strike="noStrike">
              <a:solidFill>
                <a:schemeClr val="dk1"/>
              </a:solidFill>
              <a:latin typeface="Arial"/>
              <a:ea typeface="Arial"/>
              <a:cs typeface="Arial"/>
              <a:sym typeface="Arial"/>
            </a:endParaRPr>
          </a:p>
        </p:txBody>
      </p:sp>
      <p:pic>
        <p:nvPicPr>
          <p:cNvPr id="1497" name="Google Shape;1497;p23"/>
          <p:cNvPicPr preferRelativeResize="0"/>
          <p:nvPr/>
        </p:nvPicPr>
        <p:blipFill rotWithShape="1">
          <a:blip r:embed="rId3">
            <a:alphaModFix/>
          </a:blip>
          <a:srcRect b="0" l="0" r="23612" t="0"/>
          <a:stretch/>
        </p:blipFill>
        <p:spPr>
          <a:xfrm>
            <a:off x="685800" y="2964429"/>
            <a:ext cx="3667125" cy="1544550"/>
          </a:xfrm>
          <a:prstGeom prst="rect">
            <a:avLst/>
          </a:prstGeom>
          <a:noFill/>
          <a:ln>
            <a:noFill/>
          </a:ln>
        </p:spPr>
      </p:pic>
      <p:pic>
        <p:nvPicPr>
          <p:cNvPr id="1498" name="Google Shape;1498;p23"/>
          <p:cNvPicPr preferRelativeResize="0"/>
          <p:nvPr/>
        </p:nvPicPr>
        <p:blipFill rotWithShape="1">
          <a:blip r:embed="rId4">
            <a:alphaModFix/>
          </a:blip>
          <a:srcRect b="0" l="0" r="0" t="0"/>
          <a:stretch/>
        </p:blipFill>
        <p:spPr>
          <a:xfrm>
            <a:off x="4572000" y="2891836"/>
            <a:ext cx="3778666" cy="1992688"/>
          </a:xfrm>
          <a:prstGeom prst="rect">
            <a:avLst/>
          </a:prstGeom>
          <a:noFill/>
          <a:ln>
            <a:noFill/>
          </a:ln>
        </p:spPr>
      </p:pic>
      <p:grpSp>
        <p:nvGrpSpPr>
          <p:cNvPr id="1499" name="Google Shape;1499;p23"/>
          <p:cNvGrpSpPr/>
          <p:nvPr/>
        </p:nvGrpSpPr>
        <p:grpSpPr>
          <a:xfrm rot="-5400000">
            <a:off x="4549142" y="-3773492"/>
            <a:ext cx="45720" cy="9144003"/>
            <a:chOff x="7" y="0"/>
            <a:chExt cx="666765" cy="5170721"/>
          </a:xfrm>
        </p:grpSpPr>
        <p:sp>
          <p:nvSpPr>
            <p:cNvPr id="1500" name="Google Shape;1500;p23"/>
            <p:cNvSpPr/>
            <p:nvPr/>
          </p:nvSpPr>
          <p:spPr>
            <a:xfrm>
              <a:off x="15" y="0"/>
              <a:ext cx="666757" cy="2378179"/>
            </a:xfrm>
            <a:prstGeom prst="rect">
              <a:avLst/>
            </a:prstGeom>
            <a:solidFill>
              <a:srgbClr val="00B0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rgbClr val="FFFFFF"/>
                </a:solidFill>
                <a:latin typeface="Montserrat"/>
                <a:ea typeface="Montserrat"/>
                <a:cs typeface="Montserrat"/>
                <a:sym typeface="Montserrat"/>
              </a:endParaRPr>
            </a:p>
          </p:txBody>
        </p:sp>
        <p:sp>
          <p:nvSpPr>
            <p:cNvPr id="1501" name="Google Shape;1501;p23"/>
            <p:cNvSpPr/>
            <p:nvPr/>
          </p:nvSpPr>
          <p:spPr>
            <a:xfrm>
              <a:off x="7" y="2378178"/>
              <a:ext cx="666757" cy="2792543"/>
            </a:xfrm>
            <a:prstGeom prst="rect">
              <a:avLst/>
            </a:prstGeom>
            <a:solidFill>
              <a:srgbClr val="FEE19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rgbClr val="FFFFFF"/>
                </a:solidFill>
                <a:latin typeface="Montserrat"/>
                <a:ea typeface="Montserrat"/>
                <a:cs typeface="Montserrat"/>
                <a:sym typeface="Montserrat"/>
              </a:endParaRPr>
            </a:p>
          </p:txBody>
        </p:sp>
      </p:grpSp>
      <p:grpSp>
        <p:nvGrpSpPr>
          <p:cNvPr id="1502" name="Google Shape;1502;p23"/>
          <p:cNvGrpSpPr/>
          <p:nvPr/>
        </p:nvGrpSpPr>
        <p:grpSpPr>
          <a:xfrm>
            <a:off x="6507220" y="199862"/>
            <a:ext cx="2609648" cy="421693"/>
            <a:chOff x="6491005" y="314512"/>
            <a:chExt cx="2609648" cy="421693"/>
          </a:xfrm>
        </p:grpSpPr>
        <p:sp>
          <p:nvSpPr>
            <p:cNvPr id="1503" name="Google Shape;1503;p23"/>
            <p:cNvSpPr txBox="1"/>
            <p:nvPr/>
          </p:nvSpPr>
          <p:spPr>
            <a:xfrm>
              <a:off x="6755796" y="374716"/>
              <a:ext cx="2344857" cy="323135"/>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900"/>
                <a:buFont typeface="Arial"/>
                <a:buNone/>
              </a:pPr>
              <a:r>
                <a:rPr b="0" i="0" lang="en-US" sz="900" u="none" cap="none" strike="noStrike">
                  <a:solidFill>
                    <a:srgbClr val="002060"/>
                  </a:solidFill>
                  <a:latin typeface="Arial"/>
                  <a:ea typeface="Arial"/>
                  <a:cs typeface="Arial"/>
                  <a:sym typeface="Arial"/>
                </a:rPr>
                <a:t>고인범 | 유준영 |  이종서 | 공지연</a:t>
              </a:r>
              <a:endParaRPr b="0" i="0" sz="900" u="none" cap="none" strike="noStrike">
                <a:solidFill>
                  <a:srgbClr val="002060"/>
                </a:solidFill>
                <a:latin typeface="Arial"/>
                <a:ea typeface="Arial"/>
                <a:cs typeface="Arial"/>
                <a:sym typeface="Arial"/>
              </a:endParaRPr>
            </a:p>
          </p:txBody>
        </p:sp>
        <p:pic>
          <p:nvPicPr>
            <p:cNvPr id="1504" name="Google Shape;1504;p23"/>
            <p:cNvPicPr preferRelativeResize="0"/>
            <p:nvPr/>
          </p:nvPicPr>
          <p:blipFill rotWithShape="1">
            <a:blip r:embed="rId5">
              <a:alphaModFix/>
            </a:blip>
            <a:srcRect b="16797" l="9763" r="8925" t="18455"/>
            <a:stretch/>
          </p:blipFill>
          <p:spPr>
            <a:xfrm>
              <a:off x="6491005" y="314512"/>
              <a:ext cx="529582" cy="421693"/>
            </a:xfrm>
            <a:prstGeom prst="rect">
              <a:avLst/>
            </a:prstGeom>
            <a:noFill/>
            <a:ln>
              <a:noFill/>
            </a:ln>
          </p:spPr>
        </p:pic>
      </p:grpSp>
      <p:grpSp>
        <p:nvGrpSpPr>
          <p:cNvPr id="1505" name="Google Shape;1505;p23"/>
          <p:cNvGrpSpPr/>
          <p:nvPr/>
        </p:nvGrpSpPr>
        <p:grpSpPr>
          <a:xfrm>
            <a:off x="5304647" y="188854"/>
            <a:ext cx="1202573" cy="465557"/>
            <a:chOff x="4340893" y="345621"/>
            <a:chExt cx="1202573" cy="465557"/>
          </a:xfrm>
        </p:grpSpPr>
        <p:pic>
          <p:nvPicPr>
            <p:cNvPr id="1506" name="Google Shape;1506;p23"/>
            <p:cNvPicPr preferRelativeResize="0"/>
            <p:nvPr/>
          </p:nvPicPr>
          <p:blipFill rotWithShape="1">
            <a:blip r:embed="rId6">
              <a:alphaModFix/>
            </a:blip>
            <a:srcRect b="0" l="0" r="0" t="0"/>
            <a:stretch/>
          </p:blipFill>
          <p:spPr>
            <a:xfrm>
              <a:off x="4340893" y="345621"/>
              <a:ext cx="800820" cy="329749"/>
            </a:xfrm>
            <a:prstGeom prst="rect">
              <a:avLst/>
            </a:prstGeom>
            <a:noFill/>
            <a:ln>
              <a:noFill/>
            </a:ln>
          </p:spPr>
        </p:pic>
        <p:sp>
          <p:nvSpPr>
            <p:cNvPr id="1507" name="Google Shape;1507;p23"/>
            <p:cNvSpPr txBox="1"/>
            <p:nvPr/>
          </p:nvSpPr>
          <p:spPr>
            <a:xfrm>
              <a:off x="4340893" y="549568"/>
              <a:ext cx="1202573" cy="2616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100" u="none" cap="none" strike="noStrike">
                  <a:solidFill>
                    <a:srgbClr val="000000"/>
                  </a:solidFill>
                  <a:latin typeface="Arial"/>
                  <a:ea typeface="Arial"/>
                  <a:cs typeface="Arial"/>
                  <a:sym typeface="Arial"/>
                </a:rPr>
                <a:t>AI 중급프로젝트</a:t>
              </a:r>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1" name="Shape 1511"/>
        <p:cNvGrpSpPr/>
        <p:nvPr/>
      </p:nvGrpSpPr>
      <p:grpSpPr>
        <a:xfrm>
          <a:off x="0" y="0"/>
          <a:ext cx="0" cy="0"/>
          <a:chOff x="0" y="0"/>
          <a:chExt cx="0" cy="0"/>
        </a:xfrm>
      </p:grpSpPr>
      <p:sp>
        <p:nvSpPr>
          <p:cNvPr id="1512" name="Google Shape;1512;p24"/>
          <p:cNvSpPr/>
          <p:nvPr/>
        </p:nvSpPr>
        <p:spPr>
          <a:xfrm>
            <a:off x="0" y="2"/>
            <a:ext cx="9144001" cy="821370"/>
          </a:xfrm>
          <a:prstGeom prst="rect">
            <a:avLst/>
          </a:prstGeom>
          <a:solidFill>
            <a:srgbClr val="F2F2F2"/>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Montserrat"/>
              <a:ea typeface="Montserrat"/>
              <a:cs typeface="Montserrat"/>
              <a:sym typeface="Montserrat"/>
            </a:endParaRPr>
          </a:p>
        </p:txBody>
      </p:sp>
      <p:sp>
        <p:nvSpPr>
          <p:cNvPr id="1513" name="Google Shape;1513;p24"/>
          <p:cNvSpPr txBox="1"/>
          <p:nvPr/>
        </p:nvSpPr>
        <p:spPr>
          <a:xfrm>
            <a:off x="145961" y="210632"/>
            <a:ext cx="4059656"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000" u="none" cap="none" strike="noStrike">
                <a:solidFill>
                  <a:srgbClr val="000000"/>
                </a:solidFill>
              </a:rPr>
              <a:t>Rephrased Query를 통한 멀티턴</a:t>
            </a:r>
            <a:endParaRPr b="1"/>
          </a:p>
        </p:txBody>
      </p:sp>
      <p:grpSp>
        <p:nvGrpSpPr>
          <p:cNvPr id="1514" name="Google Shape;1514;p24"/>
          <p:cNvGrpSpPr/>
          <p:nvPr/>
        </p:nvGrpSpPr>
        <p:grpSpPr>
          <a:xfrm>
            <a:off x="6507220" y="199862"/>
            <a:ext cx="2609648" cy="421693"/>
            <a:chOff x="6491005" y="314512"/>
            <a:chExt cx="2609648" cy="421693"/>
          </a:xfrm>
        </p:grpSpPr>
        <p:sp>
          <p:nvSpPr>
            <p:cNvPr id="1515" name="Google Shape;1515;p24"/>
            <p:cNvSpPr txBox="1"/>
            <p:nvPr/>
          </p:nvSpPr>
          <p:spPr>
            <a:xfrm>
              <a:off x="6755796" y="374716"/>
              <a:ext cx="2344857" cy="323135"/>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900"/>
                <a:buFont typeface="Arial"/>
                <a:buNone/>
              </a:pPr>
              <a:r>
                <a:rPr b="0" i="0" lang="en-US" sz="900" u="none" cap="none" strike="noStrike">
                  <a:solidFill>
                    <a:srgbClr val="002060"/>
                  </a:solidFill>
                  <a:latin typeface="Arial"/>
                  <a:ea typeface="Arial"/>
                  <a:cs typeface="Arial"/>
                  <a:sym typeface="Arial"/>
                </a:rPr>
                <a:t>고인범 | 유준영 |  이종서 | 공지연</a:t>
              </a:r>
              <a:endParaRPr b="0" i="0" sz="900" u="none" cap="none" strike="noStrike">
                <a:solidFill>
                  <a:srgbClr val="002060"/>
                </a:solidFill>
                <a:latin typeface="Arial"/>
                <a:ea typeface="Arial"/>
                <a:cs typeface="Arial"/>
                <a:sym typeface="Arial"/>
              </a:endParaRPr>
            </a:p>
          </p:txBody>
        </p:sp>
        <p:pic>
          <p:nvPicPr>
            <p:cNvPr id="1516" name="Google Shape;1516;p24"/>
            <p:cNvPicPr preferRelativeResize="0"/>
            <p:nvPr/>
          </p:nvPicPr>
          <p:blipFill rotWithShape="1">
            <a:blip r:embed="rId3">
              <a:alphaModFix/>
            </a:blip>
            <a:srcRect b="16797" l="9763" r="8925" t="18455"/>
            <a:stretch/>
          </p:blipFill>
          <p:spPr>
            <a:xfrm>
              <a:off x="6491005" y="314512"/>
              <a:ext cx="529582" cy="421693"/>
            </a:xfrm>
            <a:prstGeom prst="rect">
              <a:avLst/>
            </a:prstGeom>
            <a:noFill/>
            <a:ln>
              <a:noFill/>
            </a:ln>
          </p:spPr>
        </p:pic>
      </p:grpSp>
      <p:grpSp>
        <p:nvGrpSpPr>
          <p:cNvPr id="1517" name="Google Shape;1517;p24"/>
          <p:cNvGrpSpPr/>
          <p:nvPr/>
        </p:nvGrpSpPr>
        <p:grpSpPr>
          <a:xfrm>
            <a:off x="5304647" y="188854"/>
            <a:ext cx="1202573" cy="465557"/>
            <a:chOff x="4340893" y="345621"/>
            <a:chExt cx="1202573" cy="465557"/>
          </a:xfrm>
        </p:grpSpPr>
        <p:pic>
          <p:nvPicPr>
            <p:cNvPr id="1518" name="Google Shape;1518;p24"/>
            <p:cNvPicPr preferRelativeResize="0"/>
            <p:nvPr/>
          </p:nvPicPr>
          <p:blipFill rotWithShape="1">
            <a:blip r:embed="rId4">
              <a:alphaModFix/>
            </a:blip>
            <a:srcRect b="0" l="0" r="0" t="0"/>
            <a:stretch/>
          </p:blipFill>
          <p:spPr>
            <a:xfrm>
              <a:off x="4340893" y="345621"/>
              <a:ext cx="800820" cy="329749"/>
            </a:xfrm>
            <a:prstGeom prst="rect">
              <a:avLst/>
            </a:prstGeom>
            <a:noFill/>
            <a:ln>
              <a:noFill/>
            </a:ln>
          </p:spPr>
        </p:pic>
        <p:sp>
          <p:nvSpPr>
            <p:cNvPr id="1519" name="Google Shape;1519;p24"/>
            <p:cNvSpPr txBox="1"/>
            <p:nvPr/>
          </p:nvSpPr>
          <p:spPr>
            <a:xfrm>
              <a:off x="4340893" y="549568"/>
              <a:ext cx="1202573" cy="2616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100" u="none" cap="none" strike="noStrike">
                  <a:solidFill>
                    <a:srgbClr val="000000"/>
                  </a:solidFill>
                  <a:latin typeface="Arial"/>
                  <a:ea typeface="Arial"/>
                  <a:cs typeface="Arial"/>
                  <a:sym typeface="Arial"/>
                </a:rPr>
                <a:t>AI 중급프로젝트</a:t>
              </a:r>
              <a:endParaRPr/>
            </a:p>
          </p:txBody>
        </p:sp>
      </p:grpSp>
      <p:grpSp>
        <p:nvGrpSpPr>
          <p:cNvPr id="1520" name="Google Shape;1520;p24"/>
          <p:cNvGrpSpPr/>
          <p:nvPr/>
        </p:nvGrpSpPr>
        <p:grpSpPr>
          <a:xfrm rot="-5400000">
            <a:off x="4549142" y="-3773492"/>
            <a:ext cx="45720" cy="9144003"/>
            <a:chOff x="7" y="0"/>
            <a:chExt cx="666765" cy="5170721"/>
          </a:xfrm>
        </p:grpSpPr>
        <p:sp>
          <p:nvSpPr>
            <p:cNvPr id="1521" name="Google Shape;1521;p24"/>
            <p:cNvSpPr/>
            <p:nvPr/>
          </p:nvSpPr>
          <p:spPr>
            <a:xfrm>
              <a:off x="15" y="0"/>
              <a:ext cx="666757" cy="2378179"/>
            </a:xfrm>
            <a:prstGeom prst="rect">
              <a:avLst/>
            </a:prstGeom>
            <a:solidFill>
              <a:srgbClr val="00B0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rgbClr val="FFFFFF"/>
                </a:solidFill>
                <a:latin typeface="Montserrat"/>
                <a:ea typeface="Montserrat"/>
                <a:cs typeface="Montserrat"/>
                <a:sym typeface="Montserrat"/>
              </a:endParaRPr>
            </a:p>
          </p:txBody>
        </p:sp>
        <p:sp>
          <p:nvSpPr>
            <p:cNvPr id="1522" name="Google Shape;1522;p24"/>
            <p:cNvSpPr/>
            <p:nvPr/>
          </p:nvSpPr>
          <p:spPr>
            <a:xfrm>
              <a:off x="7" y="2378178"/>
              <a:ext cx="666757" cy="2792543"/>
            </a:xfrm>
            <a:prstGeom prst="rect">
              <a:avLst/>
            </a:prstGeom>
            <a:solidFill>
              <a:srgbClr val="FEE19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rgbClr val="FFFFFF"/>
                </a:solidFill>
                <a:latin typeface="Montserrat"/>
                <a:ea typeface="Montserrat"/>
                <a:cs typeface="Montserrat"/>
                <a:sym typeface="Montserrat"/>
              </a:endParaRPr>
            </a:p>
          </p:txBody>
        </p:sp>
      </p:grpSp>
      <p:sp>
        <p:nvSpPr>
          <p:cNvPr id="1523" name="Google Shape;1523;p24"/>
          <p:cNvSpPr txBox="1"/>
          <p:nvPr/>
        </p:nvSpPr>
        <p:spPr>
          <a:xfrm>
            <a:off x="568800" y="1358848"/>
            <a:ext cx="8006400" cy="1015632"/>
          </a:xfrm>
          <a:prstGeom prst="rect">
            <a:avLst/>
          </a:prstGeom>
          <a:noFill/>
          <a:ln>
            <a:noFill/>
          </a:ln>
        </p:spPr>
        <p:txBody>
          <a:bodyPr anchorCtr="0" anchor="t" bIns="91425" lIns="91425" spcFirstLastPara="1" rIns="91425" wrap="square" tIns="91425">
            <a:spAutoFit/>
          </a:bodyPr>
          <a:lstStyle/>
          <a:p>
            <a:pPr indent="0" lvl="0" marL="88900" marR="0" rtl="0" algn="l">
              <a:lnSpc>
                <a:spcPct val="100000"/>
              </a:lnSpc>
              <a:spcBef>
                <a:spcPts val="0"/>
              </a:spcBef>
              <a:spcAft>
                <a:spcPts val="0"/>
              </a:spcAft>
              <a:buClr>
                <a:schemeClr val="dk1"/>
              </a:buClr>
              <a:buSzPts val="2200"/>
              <a:buFont typeface="Arial"/>
              <a:buNone/>
            </a:pPr>
            <a:r>
              <a:rPr b="0" i="0" lang="en-US" sz="1800" u="none" cap="none" strike="noStrike">
                <a:solidFill>
                  <a:schemeClr val="dk1"/>
                </a:solidFill>
                <a:latin typeface="Arial"/>
                <a:ea typeface="Arial"/>
                <a:cs typeface="Arial"/>
                <a:sym typeface="Arial"/>
              </a:rPr>
              <a:t>프롬프트를 통해 주어진 대화 이력을 기반으로 입력받은 쿼리를 검색에 용이한 독립적인 질문으로 재구성</a:t>
            </a:r>
            <a:endParaRPr b="0" i="0" sz="1800" u="none" cap="none" strike="noStrike">
              <a:solidFill>
                <a:schemeClr val="dk1"/>
              </a:solidFill>
              <a:latin typeface="Arial"/>
              <a:ea typeface="Arial"/>
              <a:cs typeface="Arial"/>
              <a:sym typeface="Arial"/>
            </a:endParaRPr>
          </a:p>
          <a:p>
            <a:pPr indent="0" lvl="0" marL="88900" marR="0" rtl="0" algn="l">
              <a:lnSpc>
                <a:spcPct val="100000"/>
              </a:lnSpc>
              <a:spcBef>
                <a:spcPts val="0"/>
              </a:spcBef>
              <a:spcAft>
                <a:spcPts val="0"/>
              </a:spcAft>
              <a:buClr>
                <a:schemeClr val="dk1"/>
              </a:buClr>
              <a:buSzPts val="2200"/>
              <a:buFont typeface="Arial"/>
              <a:buNone/>
            </a:pPr>
            <a:r>
              <a:t/>
            </a:r>
            <a:endParaRPr b="0" i="0" sz="1800" u="none" cap="none" strike="noStrike">
              <a:solidFill>
                <a:schemeClr val="dk1"/>
              </a:solidFill>
              <a:latin typeface="Arial"/>
              <a:ea typeface="Arial"/>
              <a:cs typeface="Arial"/>
              <a:sym typeface="Arial"/>
            </a:endParaRPr>
          </a:p>
        </p:txBody>
      </p:sp>
      <p:sp>
        <p:nvSpPr>
          <p:cNvPr id="1524" name="Google Shape;1524;p24"/>
          <p:cNvSpPr txBox="1"/>
          <p:nvPr/>
        </p:nvSpPr>
        <p:spPr>
          <a:xfrm>
            <a:off x="624840" y="2681138"/>
            <a:ext cx="7950360" cy="461635"/>
          </a:xfrm>
          <a:prstGeom prst="rect">
            <a:avLst/>
          </a:prstGeom>
          <a:noFill/>
          <a:ln>
            <a:noFill/>
          </a:ln>
        </p:spPr>
        <p:txBody>
          <a:bodyPr anchorCtr="0" anchor="t" bIns="91425" lIns="91425" spcFirstLastPara="1" rIns="91425" wrap="square" tIns="91425">
            <a:spAutoFit/>
          </a:bodyPr>
          <a:lstStyle/>
          <a:p>
            <a:pPr indent="0" lvl="0" marL="88900" marR="0" rtl="0" algn="l">
              <a:lnSpc>
                <a:spcPct val="100000"/>
              </a:lnSpc>
              <a:spcBef>
                <a:spcPts val="0"/>
              </a:spcBef>
              <a:spcAft>
                <a:spcPts val="0"/>
              </a:spcAft>
              <a:buClr>
                <a:schemeClr val="dk1"/>
              </a:buClr>
              <a:buSzPts val="2200"/>
              <a:buFont typeface="Arial"/>
              <a:buNone/>
            </a:pPr>
            <a:r>
              <a:rPr b="0" i="0" lang="en-US" sz="1800" u="none" cap="none" strike="noStrike">
                <a:solidFill>
                  <a:schemeClr val="dk1"/>
                </a:solidFill>
                <a:latin typeface="Arial"/>
                <a:ea typeface="Arial"/>
                <a:cs typeface="Arial"/>
                <a:sym typeface="Arial"/>
              </a:rPr>
              <a:t>세션의 이전 대화 맥락을 반영하여 쿼리 강화, 멀티턴 구현</a:t>
            </a:r>
            <a:endParaRPr/>
          </a:p>
        </p:txBody>
      </p:sp>
      <p:sp>
        <p:nvSpPr>
          <p:cNvPr id="1525" name="Google Shape;1525;p24"/>
          <p:cNvSpPr/>
          <p:nvPr/>
        </p:nvSpPr>
        <p:spPr>
          <a:xfrm rot="5400000">
            <a:off x="400050" y="1432557"/>
            <a:ext cx="256337" cy="220980"/>
          </a:xfrm>
          <a:prstGeom prst="triangle">
            <a:avLst>
              <a:gd fmla="val 50000" name="adj"/>
            </a:avLst>
          </a:prstGeom>
          <a:solidFill>
            <a:srgbClr val="00B0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526" name="Google Shape;1526;p24"/>
          <p:cNvSpPr/>
          <p:nvPr/>
        </p:nvSpPr>
        <p:spPr>
          <a:xfrm rot="5400000">
            <a:off x="400050" y="2801465"/>
            <a:ext cx="256337" cy="220980"/>
          </a:xfrm>
          <a:prstGeom prst="triangle">
            <a:avLst>
              <a:gd fmla="val 50000" name="adj"/>
            </a:avLst>
          </a:prstGeom>
          <a:solidFill>
            <a:srgbClr val="FEE19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rgbClr val="FFFFFF"/>
              </a:solidFill>
              <a:latin typeface="Montserrat"/>
              <a:ea typeface="Montserrat"/>
              <a:cs typeface="Montserrat"/>
              <a:sym typeface="Montserrat"/>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0" name="Shape 1530"/>
        <p:cNvGrpSpPr/>
        <p:nvPr/>
      </p:nvGrpSpPr>
      <p:grpSpPr>
        <a:xfrm>
          <a:off x="0" y="0"/>
          <a:ext cx="0" cy="0"/>
          <a:chOff x="0" y="0"/>
          <a:chExt cx="0" cy="0"/>
        </a:xfrm>
      </p:grpSpPr>
      <p:sp>
        <p:nvSpPr>
          <p:cNvPr id="1531" name="Google Shape;1531;p25"/>
          <p:cNvSpPr/>
          <p:nvPr/>
        </p:nvSpPr>
        <p:spPr>
          <a:xfrm>
            <a:off x="0" y="1531592"/>
            <a:ext cx="9144000" cy="2270067"/>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532" name="Google Shape;1532;p25"/>
          <p:cNvSpPr/>
          <p:nvPr/>
        </p:nvSpPr>
        <p:spPr>
          <a:xfrm>
            <a:off x="0" y="2"/>
            <a:ext cx="9144001" cy="821370"/>
          </a:xfrm>
          <a:prstGeom prst="rect">
            <a:avLst/>
          </a:prstGeom>
          <a:solidFill>
            <a:srgbClr val="F2F2F2"/>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Montserrat"/>
              <a:ea typeface="Montserrat"/>
              <a:cs typeface="Montserrat"/>
              <a:sym typeface="Montserrat"/>
            </a:endParaRPr>
          </a:p>
        </p:txBody>
      </p:sp>
      <p:sp>
        <p:nvSpPr>
          <p:cNvPr id="1533" name="Google Shape;1533;p25"/>
          <p:cNvSpPr txBox="1"/>
          <p:nvPr/>
        </p:nvSpPr>
        <p:spPr>
          <a:xfrm>
            <a:off x="145961" y="210632"/>
            <a:ext cx="4938386"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000" u="none" cap="none" strike="noStrike">
                <a:solidFill>
                  <a:srgbClr val="000000"/>
                </a:solidFill>
              </a:rPr>
              <a:t>Hybrid Retrieval / Re-Ranking(문맥 압축)</a:t>
            </a:r>
            <a:endParaRPr b="1"/>
          </a:p>
        </p:txBody>
      </p:sp>
      <p:grpSp>
        <p:nvGrpSpPr>
          <p:cNvPr id="1534" name="Google Shape;1534;p25"/>
          <p:cNvGrpSpPr/>
          <p:nvPr/>
        </p:nvGrpSpPr>
        <p:grpSpPr>
          <a:xfrm>
            <a:off x="6507220" y="199862"/>
            <a:ext cx="2609648" cy="421693"/>
            <a:chOff x="6491005" y="314512"/>
            <a:chExt cx="2609648" cy="421693"/>
          </a:xfrm>
        </p:grpSpPr>
        <p:sp>
          <p:nvSpPr>
            <p:cNvPr id="1535" name="Google Shape;1535;p25"/>
            <p:cNvSpPr txBox="1"/>
            <p:nvPr/>
          </p:nvSpPr>
          <p:spPr>
            <a:xfrm>
              <a:off x="6755796" y="374716"/>
              <a:ext cx="2344857" cy="323135"/>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900"/>
                <a:buFont typeface="Arial"/>
                <a:buNone/>
              </a:pPr>
              <a:r>
                <a:rPr b="0" i="0" lang="en-US" sz="900" u="none" cap="none" strike="noStrike">
                  <a:solidFill>
                    <a:srgbClr val="002060"/>
                  </a:solidFill>
                  <a:latin typeface="Arial"/>
                  <a:ea typeface="Arial"/>
                  <a:cs typeface="Arial"/>
                  <a:sym typeface="Arial"/>
                </a:rPr>
                <a:t>고인범 | 유준영 |  이종서 | 공지연</a:t>
              </a:r>
              <a:endParaRPr b="0" i="0" sz="900" u="none" cap="none" strike="noStrike">
                <a:solidFill>
                  <a:srgbClr val="002060"/>
                </a:solidFill>
                <a:latin typeface="Arial"/>
                <a:ea typeface="Arial"/>
                <a:cs typeface="Arial"/>
                <a:sym typeface="Arial"/>
              </a:endParaRPr>
            </a:p>
          </p:txBody>
        </p:sp>
        <p:pic>
          <p:nvPicPr>
            <p:cNvPr id="1536" name="Google Shape;1536;p25"/>
            <p:cNvPicPr preferRelativeResize="0"/>
            <p:nvPr/>
          </p:nvPicPr>
          <p:blipFill rotWithShape="1">
            <a:blip r:embed="rId3">
              <a:alphaModFix/>
            </a:blip>
            <a:srcRect b="16797" l="9763" r="8925" t="18455"/>
            <a:stretch/>
          </p:blipFill>
          <p:spPr>
            <a:xfrm>
              <a:off x="6491005" y="314512"/>
              <a:ext cx="529582" cy="421693"/>
            </a:xfrm>
            <a:prstGeom prst="rect">
              <a:avLst/>
            </a:prstGeom>
            <a:noFill/>
            <a:ln>
              <a:noFill/>
            </a:ln>
          </p:spPr>
        </p:pic>
      </p:grpSp>
      <p:grpSp>
        <p:nvGrpSpPr>
          <p:cNvPr id="1537" name="Google Shape;1537;p25"/>
          <p:cNvGrpSpPr/>
          <p:nvPr/>
        </p:nvGrpSpPr>
        <p:grpSpPr>
          <a:xfrm>
            <a:off x="5304647" y="188854"/>
            <a:ext cx="1202573" cy="465557"/>
            <a:chOff x="4340893" y="345621"/>
            <a:chExt cx="1202573" cy="465557"/>
          </a:xfrm>
        </p:grpSpPr>
        <p:pic>
          <p:nvPicPr>
            <p:cNvPr id="1538" name="Google Shape;1538;p25"/>
            <p:cNvPicPr preferRelativeResize="0"/>
            <p:nvPr/>
          </p:nvPicPr>
          <p:blipFill rotWithShape="1">
            <a:blip r:embed="rId4">
              <a:alphaModFix/>
            </a:blip>
            <a:srcRect b="0" l="0" r="0" t="0"/>
            <a:stretch/>
          </p:blipFill>
          <p:spPr>
            <a:xfrm>
              <a:off x="4340893" y="345621"/>
              <a:ext cx="800820" cy="329749"/>
            </a:xfrm>
            <a:prstGeom prst="rect">
              <a:avLst/>
            </a:prstGeom>
            <a:noFill/>
            <a:ln>
              <a:noFill/>
            </a:ln>
          </p:spPr>
        </p:pic>
        <p:sp>
          <p:nvSpPr>
            <p:cNvPr id="1539" name="Google Shape;1539;p25"/>
            <p:cNvSpPr txBox="1"/>
            <p:nvPr/>
          </p:nvSpPr>
          <p:spPr>
            <a:xfrm>
              <a:off x="4340893" y="549568"/>
              <a:ext cx="1202573" cy="2616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100" u="none" cap="none" strike="noStrike">
                  <a:solidFill>
                    <a:srgbClr val="000000"/>
                  </a:solidFill>
                  <a:latin typeface="Arial"/>
                  <a:ea typeface="Arial"/>
                  <a:cs typeface="Arial"/>
                  <a:sym typeface="Arial"/>
                </a:rPr>
                <a:t>AI 중급프로젝트</a:t>
              </a:r>
              <a:endParaRPr/>
            </a:p>
          </p:txBody>
        </p:sp>
      </p:grpSp>
      <p:grpSp>
        <p:nvGrpSpPr>
          <p:cNvPr id="1540" name="Google Shape;1540;p25"/>
          <p:cNvGrpSpPr/>
          <p:nvPr/>
        </p:nvGrpSpPr>
        <p:grpSpPr>
          <a:xfrm rot="-5400000">
            <a:off x="4549142" y="-3773492"/>
            <a:ext cx="45720" cy="9144003"/>
            <a:chOff x="7" y="0"/>
            <a:chExt cx="666765" cy="5170721"/>
          </a:xfrm>
        </p:grpSpPr>
        <p:sp>
          <p:nvSpPr>
            <p:cNvPr id="1541" name="Google Shape;1541;p25"/>
            <p:cNvSpPr/>
            <p:nvPr/>
          </p:nvSpPr>
          <p:spPr>
            <a:xfrm>
              <a:off x="15" y="0"/>
              <a:ext cx="666757" cy="2378179"/>
            </a:xfrm>
            <a:prstGeom prst="rect">
              <a:avLst/>
            </a:prstGeom>
            <a:solidFill>
              <a:srgbClr val="00B0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rgbClr val="FFFFFF"/>
                </a:solidFill>
                <a:latin typeface="Montserrat"/>
                <a:ea typeface="Montserrat"/>
                <a:cs typeface="Montserrat"/>
                <a:sym typeface="Montserrat"/>
              </a:endParaRPr>
            </a:p>
          </p:txBody>
        </p:sp>
        <p:sp>
          <p:nvSpPr>
            <p:cNvPr id="1542" name="Google Shape;1542;p25"/>
            <p:cNvSpPr/>
            <p:nvPr/>
          </p:nvSpPr>
          <p:spPr>
            <a:xfrm>
              <a:off x="7" y="2378178"/>
              <a:ext cx="666757" cy="2792543"/>
            </a:xfrm>
            <a:prstGeom prst="rect">
              <a:avLst/>
            </a:prstGeom>
            <a:solidFill>
              <a:srgbClr val="FEE19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rgbClr val="FFFFFF"/>
                </a:solidFill>
                <a:latin typeface="Montserrat"/>
                <a:ea typeface="Montserrat"/>
                <a:cs typeface="Montserrat"/>
                <a:sym typeface="Montserrat"/>
              </a:endParaRPr>
            </a:p>
          </p:txBody>
        </p:sp>
      </p:grpSp>
      <p:sp>
        <p:nvSpPr>
          <p:cNvPr id="1543" name="Google Shape;1543;p25"/>
          <p:cNvSpPr txBox="1"/>
          <p:nvPr/>
        </p:nvSpPr>
        <p:spPr>
          <a:xfrm>
            <a:off x="431640" y="1078821"/>
            <a:ext cx="8006400" cy="400079"/>
          </a:xfrm>
          <a:prstGeom prst="rect">
            <a:avLst/>
          </a:prstGeom>
          <a:noFill/>
          <a:ln>
            <a:noFill/>
          </a:ln>
        </p:spPr>
        <p:txBody>
          <a:bodyPr anchorCtr="0" anchor="t" bIns="91425" lIns="91425" spcFirstLastPara="1" rIns="91425" wrap="square" tIns="91425">
            <a:spAutoFit/>
          </a:bodyPr>
          <a:lstStyle/>
          <a:p>
            <a:pPr indent="-342900" lvl="0" marL="457200" marR="0" rtl="0" algn="l">
              <a:lnSpc>
                <a:spcPct val="100000"/>
              </a:lnSpc>
              <a:spcBef>
                <a:spcPts val="0"/>
              </a:spcBef>
              <a:spcAft>
                <a:spcPts val="0"/>
              </a:spcAft>
              <a:buClr>
                <a:srgbClr val="FF0000"/>
              </a:buClr>
              <a:buSzPts val="1800"/>
              <a:buFont typeface="Noto Sans Symbols"/>
              <a:buChar char="▪"/>
            </a:pPr>
            <a:r>
              <a:rPr b="0" i="0" lang="en-US" sz="1400" u="none" cap="none" strike="noStrike">
                <a:solidFill>
                  <a:schemeClr val="dk1"/>
                </a:solidFill>
                <a:latin typeface="Arial"/>
                <a:ea typeface="Arial"/>
                <a:cs typeface="Arial"/>
                <a:sym typeface="Arial"/>
              </a:rPr>
              <a:t>2개의 Retriever를 통해 검색 성능 극대화, 멀티턴 구현</a:t>
            </a:r>
            <a:endParaRPr b="0" i="0" sz="1400" u="none" cap="none" strike="noStrike">
              <a:solidFill>
                <a:schemeClr val="dk1"/>
              </a:solidFill>
              <a:latin typeface="Arial"/>
              <a:ea typeface="Arial"/>
              <a:cs typeface="Arial"/>
              <a:sym typeface="Arial"/>
            </a:endParaRPr>
          </a:p>
        </p:txBody>
      </p:sp>
      <p:sp>
        <p:nvSpPr>
          <p:cNvPr id="1544" name="Google Shape;1544;p25"/>
          <p:cNvSpPr txBox="1"/>
          <p:nvPr/>
        </p:nvSpPr>
        <p:spPr>
          <a:xfrm>
            <a:off x="431640" y="1570309"/>
            <a:ext cx="8006400" cy="2231350"/>
          </a:xfrm>
          <a:prstGeom prst="rect">
            <a:avLst/>
          </a:prstGeom>
          <a:noFill/>
          <a:ln>
            <a:noFill/>
          </a:ln>
        </p:spPr>
        <p:txBody>
          <a:bodyPr anchorCtr="0" anchor="t" bIns="91425" lIns="91425" spcFirstLastPara="1" rIns="91425" wrap="square" tIns="91425">
            <a:spAutoFit/>
          </a:bodyPr>
          <a:lstStyle/>
          <a:p>
            <a:pPr indent="0" lvl="0" marL="114300" marR="0" rtl="0" algn="l">
              <a:lnSpc>
                <a:spcPct val="100000"/>
              </a:lnSpc>
              <a:spcBef>
                <a:spcPts val="0"/>
              </a:spcBef>
              <a:spcAft>
                <a:spcPts val="0"/>
              </a:spcAft>
              <a:buNone/>
            </a:pPr>
            <a:r>
              <a:t/>
            </a:r>
            <a:endParaRPr b="0" i="0" sz="1050" u="none" cap="none" strike="noStrike">
              <a:solidFill>
                <a:schemeClr val="dk1"/>
              </a:solidFill>
              <a:latin typeface="Arial"/>
              <a:ea typeface="Arial"/>
              <a:cs typeface="Arial"/>
              <a:sym typeface="Arial"/>
            </a:endParaRPr>
          </a:p>
          <a:p>
            <a:pPr indent="-285750" lvl="0" marL="400050" marR="0" rtl="0" algn="l">
              <a:lnSpc>
                <a:spcPct val="100000"/>
              </a:lnSpc>
              <a:spcBef>
                <a:spcPts val="0"/>
              </a:spcBef>
              <a:spcAft>
                <a:spcPts val="0"/>
              </a:spcAft>
              <a:buClr>
                <a:srgbClr val="FF0000"/>
              </a:buClr>
              <a:buSzPts val="1800"/>
              <a:buFont typeface="Noto Sans Symbols"/>
              <a:buChar char="▪"/>
            </a:pPr>
            <a:r>
              <a:rPr b="0" i="0" lang="en-US" sz="1400" u="none" cap="none" strike="noStrike">
                <a:solidFill>
                  <a:schemeClr val="dk1"/>
                </a:solidFill>
                <a:latin typeface="Arial"/>
                <a:ea typeface="Arial"/>
                <a:cs typeface="Arial"/>
                <a:sym typeface="Arial"/>
              </a:rPr>
              <a:t>SelfQueryRetriever, Default Retriever에 </a:t>
            </a:r>
            <a:br>
              <a:rPr b="0" i="0" lang="en-US" sz="1400" u="none" cap="none" strike="noStrike">
                <a:solidFill>
                  <a:schemeClr val="dk1"/>
                </a:solidFill>
                <a:latin typeface="Arial"/>
                <a:ea typeface="Arial"/>
                <a:cs typeface="Arial"/>
                <a:sym typeface="Arial"/>
              </a:rPr>
            </a:br>
            <a:r>
              <a:rPr b="0" i="0" lang="en-US" sz="1400" u="none" cap="none" strike="noStrike">
                <a:solidFill>
                  <a:schemeClr val="dk1"/>
                </a:solidFill>
                <a:latin typeface="Arial"/>
                <a:ea typeface="Arial"/>
                <a:cs typeface="Arial"/>
                <a:sym typeface="Arial"/>
              </a:rPr>
              <a:t>각각 HuggingFaceCrossEncoder + ContextualCompressionRetriever를 </a:t>
            </a:r>
            <a:br>
              <a:rPr b="0" i="0" lang="en-US" sz="1400" u="none" cap="none" strike="noStrike">
                <a:solidFill>
                  <a:schemeClr val="dk1"/>
                </a:solidFill>
                <a:latin typeface="Arial"/>
                <a:ea typeface="Arial"/>
                <a:cs typeface="Arial"/>
                <a:sym typeface="Arial"/>
              </a:rPr>
            </a:br>
            <a:r>
              <a:rPr b="0" i="0" lang="en-US" sz="1400" u="none" cap="none" strike="noStrike">
                <a:solidFill>
                  <a:schemeClr val="dk1"/>
                </a:solidFill>
                <a:latin typeface="Arial"/>
                <a:ea typeface="Arial"/>
                <a:cs typeface="Arial"/>
                <a:sym typeface="Arial"/>
              </a:rPr>
              <a:t>적용해 리랭킹 과정으로 1차 검색 과정에서 정확도 ⬆️, 노이즈 ⬇️ </a:t>
            </a:r>
            <a:br>
              <a:rPr b="0" i="0" lang="en-US" sz="1400" u="none" cap="none" strike="noStrike">
                <a:solidFill>
                  <a:schemeClr val="dk1"/>
                </a:solidFill>
                <a:latin typeface="Arial"/>
                <a:ea typeface="Arial"/>
                <a:cs typeface="Arial"/>
                <a:sym typeface="Arial"/>
              </a:rPr>
            </a:br>
            <a:r>
              <a:rPr b="0" i="0" lang="en-US" sz="1400" u="none" cap="none" strike="noStrike">
                <a:solidFill>
                  <a:schemeClr val="dk1"/>
                </a:solidFill>
                <a:latin typeface="Arial"/>
                <a:ea typeface="Arial"/>
                <a:cs typeface="Arial"/>
                <a:sym typeface="Arial"/>
              </a:rPr>
              <a:t>→  faithfulness/answer_correctness 개선에 기여</a:t>
            </a:r>
            <a:br>
              <a:rPr b="0" i="0" lang="en-US" sz="1400" u="none" cap="none" strike="noStrike">
                <a:solidFill>
                  <a:schemeClr val="dk1"/>
                </a:solidFill>
                <a:latin typeface="Arial"/>
                <a:ea typeface="Arial"/>
                <a:cs typeface="Arial"/>
                <a:sym typeface="Arial"/>
              </a:rPr>
            </a:br>
            <a:endParaRPr b="0" i="0" sz="1050" u="none" cap="none" strike="noStrike">
              <a:solidFill>
                <a:schemeClr val="dk1"/>
              </a:solidFill>
              <a:latin typeface="Arial"/>
              <a:ea typeface="Arial"/>
              <a:cs typeface="Arial"/>
              <a:sym typeface="Arial"/>
            </a:endParaRPr>
          </a:p>
          <a:p>
            <a:pPr indent="0" lvl="1" marL="571500" marR="0" rtl="0" algn="l">
              <a:lnSpc>
                <a:spcPct val="100000"/>
              </a:lnSpc>
              <a:spcBef>
                <a:spcPts val="0"/>
              </a:spcBef>
              <a:spcAft>
                <a:spcPts val="0"/>
              </a:spcAft>
              <a:buNone/>
            </a:pPr>
            <a:r>
              <a:rPr b="0" i="0" lang="en-US" sz="1200" u="none" cap="none" strike="noStrike">
                <a:solidFill>
                  <a:schemeClr val="dk1"/>
                </a:solidFill>
                <a:latin typeface="Arial"/>
                <a:ea typeface="Arial"/>
                <a:cs typeface="Arial"/>
                <a:sym typeface="Arial"/>
              </a:rPr>
              <a:t>- </a:t>
            </a:r>
            <a:r>
              <a:rPr b="0" i="0" lang="en-US" sz="1400" u="none" cap="none" strike="noStrike">
                <a:solidFill>
                  <a:schemeClr val="dk1"/>
                </a:solidFill>
                <a:latin typeface="Arial"/>
                <a:ea typeface="Arial"/>
                <a:cs typeface="Arial"/>
                <a:sym typeface="Arial"/>
              </a:rPr>
              <a:t>RERANK_MODEL = 'cross-encoder/ms-marco-MiniLM-L-6-v2’</a:t>
            </a:r>
            <a:endParaRPr b="0" i="0" sz="1400" u="none" cap="none" strike="noStrike">
              <a:solidFill>
                <a:schemeClr val="dk1"/>
              </a:solidFill>
              <a:latin typeface="Arial"/>
              <a:ea typeface="Arial"/>
              <a:cs typeface="Arial"/>
              <a:sym typeface="Arial"/>
            </a:endParaRPr>
          </a:p>
          <a:p>
            <a:pPr indent="0" lvl="1" marL="571500" marR="0" rtl="0" algn="l">
              <a:lnSpc>
                <a:spcPct val="100000"/>
              </a:lnSpc>
              <a:spcBef>
                <a:spcPts val="0"/>
              </a:spcBef>
              <a:spcAft>
                <a:spcPts val="0"/>
              </a:spcAft>
              <a:buNone/>
            </a:pPr>
            <a:r>
              <a:rPr b="0" i="0" lang="en-US" sz="1400" u="none" cap="none" strike="noStrike">
                <a:solidFill>
                  <a:schemeClr val="dk1"/>
                </a:solidFill>
                <a:latin typeface="Arial"/>
                <a:ea typeface="Arial"/>
                <a:cs typeface="Arial"/>
                <a:sym typeface="Arial"/>
              </a:rPr>
              <a:t>- SelfQueryRetriever + Chroma(metadata filter):</a:t>
            </a:r>
            <a:br>
              <a:rPr b="0" i="0" lang="en-US" sz="1400" u="none" cap="none" strike="noStrike">
                <a:solidFill>
                  <a:schemeClr val="dk1"/>
                </a:solidFill>
                <a:latin typeface="Arial"/>
                <a:ea typeface="Arial"/>
                <a:cs typeface="Arial"/>
                <a:sym typeface="Arial"/>
              </a:rPr>
            </a:br>
            <a:r>
              <a:rPr b="0" i="0" lang="en-US" sz="1400" u="none" cap="none" strike="noStrike">
                <a:solidFill>
                  <a:schemeClr val="dk1"/>
                </a:solidFill>
                <a:latin typeface="Arial"/>
                <a:ea typeface="Arial"/>
                <a:cs typeface="Arial"/>
                <a:sym typeface="Arial"/>
              </a:rPr>
              <a:t>     메타데이터 필터링을 통해 쿼리 강화, 정밀 검색</a:t>
            </a:r>
            <a:endParaRPr b="0" i="0" sz="1400" u="none" cap="none" strike="noStrike">
              <a:solidFill>
                <a:schemeClr val="dk1"/>
              </a:solidFill>
              <a:latin typeface="Arial"/>
              <a:ea typeface="Arial"/>
              <a:cs typeface="Arial"/>
              <a:sym typeface="Arial"/>
            </a:endParaRPr>
          </a:p>
          <a:p>
            <a:pPr indent="0" lvl="1" marL="571500" marR="0" rtl="0" algn="l">
              <a:lnSpc>
                <a:spcPct val="100000"/>
              </a:lnSpc>
              <a:spcBef>
                <a:spcPts val="0"/>
              </a:spcBef>
              <a:spcAft>
                <a:spcPts val="0"/>
              </a:spcAft>
              <a:buNone/>
            </a:pPr>
            <a:r>
              <a:rPr b="0" i="0" lang="en-US" sz="1400" u="none" cap="none" strike="noStrike">
                <a:solidFill>
                  <a:schemeClr val="dk1"/>
                </a:solidFill>
                <a:latin typeface="Arial"/>
                <a:ea typeface="Arial"/>
                <a:cs typeface="Arial"/>
                <a:sym typeface="Arial"/>
              </a:rPr>
              <a:t>- Default Retriever(MMR): 의미기반 유사도 검색(다양성/중복 억제)</a:t>
            </a:r>
            <a:endParaRPr b="0" i="0" sz="1400" u="none" cap="none" strike="noStrike">
              <a:solidFill>
                <a:schemeClr val="dk1"/>
              </a:solidFill>
              <a:latin typeface="Arial"/>
              <a:ea typeface="Arial"/>
              <a:cs typeface="Arial"/>
              <a:sym typeface="Arial"/>
            </a:endParaRPr>
          </a:p>
        </p:txBody>
      </p:sp>
      <p:sp>
        <p:nvSpPr>
          <p:cNvPr id="1545" name="Google Shape;1545;p25"/>
          <p:cNvSpPr txBox="1"/>
          <p:nvPr/>
        </p:nvSpPr>
        <p:spPr>
          <a:xfrm>
            <a:off x="431640" y="3765302"/>
            <a:ext cx="8006400" cy="777106"/>
          </a:xfrm>
          <a:prstGeom prst="rect">
            <a:avLst/>
          </a:prstGeom>
          <a:noFill/>
          <a:ln>
            <a:noFill/>
          </a:ln>
        </p:spPr>
        <p:txBody>
          <a:bodyPr anchorCtr="0" anchor="t" bIns="91425" lIns="91425" spcFirstLastPara="1" rIns="91425" wrap="square" tIns="91425">
            <a:spAutoFit/>
          </a:bodyPr>
          <a:lstStyle/>
          <a:p>
            <a:pPr indent="0" lvl="1" marL="571500" marR="0" rtl="0" algn="l">
              <a:lnSpc>
                <a:spcPct val="100000"/>
              </a:lnSpc>
              <a:spcBef>
                <a:spcPts val="0"/>
              </a:spcBef>
              <a:spcAft>
                <a:spcPts val="0"/>
              </a:spcAft>
              <a:buNone/>
            </a:pPr>
            <a:r>
              <a:t/>
            </a:r>
            <a:endParaRPr b="0" i="0" sz="1050" u="none" cap="none" strike="noStrike">
              <a:solidFill>
                <a:schemeClr val="dk1"/>
              </a:solidFill>
              <a:latin typeface="Arial"/>
              <a:ea typeface="Arial"/>
              <a:cs typeface="Arial"/>
              <a:sym typeface="Arial"/>
            </a:endParaRPr>
          </a:p>
          <a:p>
            <a:pPr indent="-342900" lvl="0" marL="457200" marR="0" rtl="0" algn="l">
              <a:lnSpc>
                <a:spcPct val="100000"/>
              </a:lnSpc>
              <a:spcBef>
                <a:spcPts val="0"/>
              </a:spcBef>
              <a:spcAft>
                <a:spcPts val="0"/>
              </a:spcAft>
              <a:buClr>
                <a:srgbClr val="FF0000"/>
              </a:buClr>
              <a:buSzPts val="1800"/>
              <a:buFont typeface="Noto Sans Symbols"/>
              <a:buChar char="▪"/>
            </a:pPr>
            <a:r>
              <a:rPr b="0" i="0" lang="en-US" sz="1400" u="none" cap="none" strike="noStrike">
                <a:solidFill>
                  <a:schemeClr val="dk1"/>
                </a:solidFill>
                <a:latin typeface="Arial"/>
                <a:ea typeface="Arial"/>
                <a:cs typeface="Arial"/>
                <a:sym typeface="Arial"/>
              </a:rPr>
              <a:t>Hybrid Retrieval: (원문 질문 + 재구성 질문 + 이전 대화 맥락) 결과 통합·중복 제거 후 score 기반으로 상위 5개 필터링</a:t>
            </a:r>
            <a:endParaRPr b="0" i="0" sz="1400" u="none" cap="none" strike="noStrike">
              <a:solidFill>
                <a:schemeClr val="dk1"/>
              </a:solidFill>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9" name="Shape 1549"/>
        <p:cNvGrpSpPr/>
        <p:nvPr/>
      </p:nvGrpSpPr>
      <p:grpSpPr>
        <a:xfrm>
          <a:off x="0" y="0"/>
          <a:ext cx="0" cy="0"/>
          <a:chOff x="0" y="0"/>
          <a:chExt cx="0" cy="0"/>
        </a:xfrm>
      </p:grpSpPr>
      <p:sp>
        <p:nvSpPr>
          <p:cNvPr id="1550" name="Google Shape;1550;p26"/>
          <p:cNvSpPr/>
          <p:nvPr/>
        </p:nvSpPr>
        <p:spPr>
          <a:xfrm>
            <a:off x="0" y="2"/>
            <a:ext cx="9144001" cy="821370"/>
          </a:xfrm>
          <a:prstGeom prst="rect">
            <a:avLst/>
          </a:prstGeom>
          <a:solidFill>
            <a:srgbClr val="F2F2F2"/>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Montserrat"/>
              <a:ea typeface="Montserrat"/>
              <a:cs typeface="Montserrat"/>
              <a:sym typeface="Montserrat"/>
            </a:endParaRPr>
          </a:p>
        </p:txBody>
      </p:sp>
      <p:sp>
        <p:nvSpPr>
          <p:cNvPr id="1551" name="Google Shape;1551;p26"/>
          <p:cNvSpPr txBox="1"/>
          <p:nvPr/>
        </p:nvSpPr>
        <p:spPr>
          <a:xfrm>
            <a:off x="145961" y="210632"/>
            <a:ext cx="4938386"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000" u="none" cap="none" strike="noStrike">
                <a:solidFill>
                  <a:srgbClr val="000000"/>
                </a:solidFill>
              </a:rPr>
              <a:t>Hybrid Retrieval / Re-Ranking(문맥 압축)</a:t>
            </a:r>
            <a:endParaRPr b="1"/>
          </a:p>
        </p:txBody>
      </p:sp>
      <p:grpSp>
        <p:nvGrpSpPr>
          <p:cNvPr id="1552" name="Google Shape;1552;p26"/>
          <p:cNvGrpSpPr/>
          <p:nvPr/>
        </p:nvGrpSpPr>
        <p:grpSpPr>
          <a:xfrm>
            <a:off x="6507220" y="199862"/>
            <a:ext cx="2609648" cy="421693"/>
            <a:chOff x="6491005" y="314512"/>
            <a:chExt cx="2609648" cy="421693"/>
          </a:xfrm>
        </p:grpSpPr>
        <p:sp>
          <p:nvSpPr>
            <p:cNvPr id="1553" name="Google Shape;1553;p26"/>
            <p:cNvSpPr txBox="1"/>
            <p:nvPr/>
          </p:nvSpPr>
          <p:spPr>
            <a:xfrm>
              <a:off x="6755796" y="374716"/>
              <a:ext cx="2344857" cy="323135"/>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900"/>
                <a:buFont typeface="Arial"/>
                <a:buNone/>
              </a:pPr>
              <a:r>
                <a:rPr b="0" i="0" lang="en-US" sz="900" u="none" cap="none" strike="noStrike">
                  <a:solidFill>
                    <a:srgbClr val="002060"/>
                  </a:solidFill>
                  <a:latin typeface="Arial"/>
                  <a:ea typeface="Arial"/>
                  <a:cs typeface="Arial"/>
                  <a:sym typeface="Arial"/>
                </a:rPr>
                <a:t>고인범 | 유준영 |  이종서 | 공지연</a:t>
              </a:r>
              <a:endParaRPr b="0" i="0" sz="900" u="none" cap="none" strike="noStrike">
                <a:solidFill>
                  <a:srgbClr val="002060"/>
                </a:solidFill>
                <a:latin typeface="Arial"/>
                <a:ea typeface="Arial"/>
                <a:cs typeface="Arial"/>
                <a:sym typeface="Arial"/>
              </a:endParaRPr>
            </a:p>
          </p:txBody>
        </p:sp>
        <p:pic>
          <p:nvPicPr>
            <p:cNvPr id="1554" name="Google Shape;1554;p26"/>
            <p:cNvPicPr preferRelativeResize="0"/>
            <p:nvPr/>
          </p:nvPicPr>
          <p:blipFill rotWithShape="1">
            <a:blip r:embed="rId3">
              <a:alphaModFix/>
            </a:blip>
            <a:srcRect b="16797" l="9763" r="8925" t="18455"/>
            <a:stretch/>
          </p:blipFill>
          <p:spPr>
            <a:xfrm>
              <a:off x="6491005" y="314512"/>
              <a:ext cx="529582" cy="421693"/>
            </a:xfrm>
            <a:prstGeom prst="rect">
              <a:avLst/>
            </a:prstGeom>
            <a:noFill/>
            <a:ln>
              <a:noFill/>
            </a:ln>
          </p:spPr>
        </p:pic>
      </p:grpSp>
      <p:grpSp>
        <p:nvGrpSpPr>
          <p:cNvPr id="1555" name="Google Shape;1555;p26"/>
          <p:cNvGrpSpPr/>
          <p:nvPr/>
        </p:nvGrpSpPr>
        <p:grpSpPr>
          <a:xfrm>
            <a:off x="5304647" y="188854"/>
            <a:ext cx="1202573" cy="465557"/>
            <a:chOff x="4340893" y="345621"/>
            <a:chExt cx="1202573" cy="465557"/>
          </a:xfrm>
        </p:grpSpPr>
        <p:pic>
          <p:nvPicPr>
            <p:cNvPr id="1556" name="Google Shape;1556;p26"/>
            <p:cNvPicPr preferRelativeResize="0"/>
            <p:nvPr/>
          </p:nvPicPr>
          <p:blipFill rotWithShape="1">
            <a:blip r:embed="rId4">
              <a:alphaModFix/>
            </a:blip>
            <a:srcRect b="0" l="0" r="0" t="0"/>
            <a:stretch/>
          </p:blipFill>
          <p:spPr>
            <a:xfrm>
              <a:off x="4340893" y="345621"/>
              <a:ext cx="800820" cy="329749"/>
            </a:xfrm>
            <a:prstGeom prst="rect">
              <a:avLst/>
            </a:prstGeom>
            <a:noFill/>
            <a:ln>
              <a:noFill/>
            </a:ln>
          </p:spPr>
        </p:pic>
        <p:sp>
          <p:nvSpPr>
            <p:cNvPr id="1557" name="Google Shape;1557;p26"/>
            <p:cNvSpPr txBox="1"/>
            <p:nvPr/>
          </p:nvSpPr>
          <p:spPr>
            <a:xfrm>
              <a:off x="4340893" y="549568"/>
              <a:ext cx="1202573" cy="2616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100" u="none" cap="none" strike="noStrike">
                  <a:solidFill>
                    <a:srgbClr val="000000"/>
                  </a:solidFill>
                  <a:latin typeface="Arial"/>
                  <a:ea typeface="Arial"/>
                  <a:cs typeface="Arial"/>
                  <a:sym typeface="Arial"/>
                </a:rPr>
                <a:t>AI 중급프로젝트</a:t>
              </a:r>
              <a:endParaRPr/>
            </a:p>
          </p:txBody>
        </p:sp>
      </p:grpSp>
      <p:grpSp>
        <p:nvGrpSpPr>
          <p:cNvPr id="1558" name="Google Shape;1558;p26"/>
          <p:cNvGrpSpPr/>
          <p:nvPr/>
        </p:nvGrpSpPr>
        <p:grpSpPr>
          <a:xfrm rot="-5400000">
            <a:off x="4549142" y="-3773492"/>
            <a:ext cx="45720" cy="9144003"/>
            <a:chOff x="7" y="0"/>
            <a:chExt cx="666765" cy="5170721"/>
          </a:xfrm>
        </p:grpSpPr>
        <p:sp>
          <p:nvSpPr>
            <p:cNvPr id="1559" name="Google Shape;1559;p26"/>
            <p:cNvSpPr/>
            <p:nvPr/>
          </p:nvSpPr>
          <p:spPr>
            <a:xfrm>
              <a:off x="15" y="0"/>
              <a:ext cx="666757" cy="2378179"/>
            </a:xfrm>
            <a:prstGeom prst="rect">
              <a:avLst/>
            </a:prstGeom>
            <a:solidFill>
              <a:srgbClr val="00B0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rgbClr val="FFFFFF"/>
                </a:solidFill>
                <a:latin typeface="Montserrat"/>
                <a:ea typeface="Montserrat"/>
                <a:cs typeface="Montserrat"/>
                <a:sym typeface="Montserrat"/>
              </a:endParaRPr>
            </a:p>
          </p:txBody>
        </p:sp>
        <p:sp>
          <p:nvSpPr>
            <p:cNvPr id="1560" name="Google Shape;1560;p26"/>
            <p:cNvSpPr/>
            <p:nvPr/>
          </p:nvSpPr>
          <p:spPr>
            <a:xfrm>
              <a:off x="7" y="2378178"/>
              <a:ext cx="666757" cy="2792543"/>
            </a:xfrm>
            <a:prstGeom prst="rect">
              <a:avLst/>
            </a:prstGeom>
            <a:solidFill>
              <a:srgbClr val="FEE19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rgbClr val="FFFFFF"/>
                </a:solidFill>
                <a:latin typeface="Montserrat"/>
                <a:ea typeface="Montserrat"/>
                <a:cs typeface="Montserrat"/>
                <a:sym typeface="Montserrat"/>
              </a:endParaRPr>
            </a:p>
          </p:txBody>
        </p:sp>
      </p:grpSp>
      <p:pic>
        <p:nvPicPr>
          <p:cNvPr id="1561" name="Google Shape;1561;p26" title="hybrid_retriever.jpeg"/>
          <p:cNvPicPr preferRelativeResize="0"/>
          <p:nvPr/>
        </p:nvPicPr>
        <p:blipFill rotWithShape="1">
          <a:blip r:embed="rId5">
            <a:alphaModFix/>
          </a:blip>
          <a:srcRect b="0" l="0" r="0" t="0"/>
          <a:stretch/>
        </p:blipFill>
        <p:spPr>
          <a:xfrm>
            <a:off x="2263077" y="942607"/>
            <a:ext cx="3885078" cy="3871852"/>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5" name="Shape 1565"/>
        <p:cNvGrpSpPr/>
        <p:nvPr/>
      </p:nvGrpSpPr>
      <p:grpSpPr>
        <a:xfrm>
          <a:off x="0" y="0"/>
          <a:ext cx="0" cy="0"/>
          <a:chOff x="0" y="0"/>
          <a:chExt cx="0" cy="0"/>
        </a:xfrm>
      </p:grpSpPr>
      <p:sp>
        <p:nvSpPr>
          <p:cNvPr id="1566" name="Google Shape;1566;p27"/>
          <p:cNvSpPr/>
          <p:nvPr/>
        </p:nvSpPr>
        <p:spPr>
          <a:xfrm>
            <a:off x="0" y="2"/>
            <a:ext cx="9144001" cy="821370"/>
          </a:xfrm>
          <a:prstGeom prst="rect">
            <a:avLst/>
          </a:prstGeom>
          <a:solidFill>
            <a:srgbClr val="F2F2F2"/>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Montserrat"/>
              <a:ea typeface="Montserrat"/>
              <a:cs typeface="Montserrat"/>
              <a:sym typeface="Montserrat"/>
            </a:endParaRPr>
          </a:p>
        </p:txBody>
      </p:sp>
      <p:sp>
        <p:nvSpPr>
          <p:cNvPr id="1567" name="Google Shape;1567;p27"/>
          <p:cNvSpPr txBox="1"/>
          <p:nvPr/>
        </p:nvSpPr>
        <p:spPr>
          <a:xfrm>
            <a:off x="145961" y="210632"/>
            <a:ext cx="4938386"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000" u="none" cap="none" strike="noStrike">
                <a:solidFill>
                  <a:srgbClr val="000000"/>
                </a:solidFill>
              </a:rPr>
              <a:t>Router 기반 RAG</a:t>
            </a:r>
            <a:endParaRPr b="1"/>
          </a:p>
        </p:txBody>
      </p:sp>
      <p:grpSp>
        <p:nvGrpSpPr>
          <p:cNvPr id="1568" name="Google Shape;1568;p27"/>
          <p:cNvGrpSpPr/>
          <p:nvPr/>
        </p:nvGrpSpPr>
        <p:grpSpPr>
          <a:xfrm>
            <a:off x="6507220" y="199862"/>
            <a:ext cx="2609648" cy="421693"/>
            <a:chOff x="6491005" y="314512"/>
            <a:chExt cx="2609648" cy="421693"/>
          </a:xfrm>
        </p:grpSpPr>
        <p:sp>
          <p:nvSpPr>
            <p:cNvPr id="1569" name="Google Shape;1569;p27"/>
            <p:cNvSpPr txBox="1"/>
            <p:nvPr/>
          </p:nvSpPr>
          <p:spPr>
            <a:xfrm>
              <a:off x="6755796" y="374716"/>
              <a:ext cx="2344857" cy="323135"/>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900"/>
                <a:buFont typeface="Arial"/>
                <a:buNone/>
              </a:pPr>
              <a:r>
                <a:rPr b="0" i="0" lang="en-US" sz="900" u="none" cap="none" strike="noStrike">
                  <a:solidFill>
                    <a:srgbClr val="002060"/>
                  </a:solidFill>
                  <a:latin typeface="Arial"/>
                  <a:ea typeface="Arial"/>
                  <a:cs typeface="Arial"/>
                  <a:sym typeface="Arial"/>
                </a:rPr>
                <a:t>고인범 | 유준영 |  이종서 | 공지연</a:t>
              </a:r>
              <a:endParaRPr b="0" i="0" sz="900" u="none" cap="none" strike="noStrike">
                <a:solidFill>
                  <a:srgbClr val="002060"/>
                </a:solidFill>
                <a:latin typeface="Arial"/>
                <a:ea typeface="Arial"/>
                <a:cs typeface="Arial"/>
                <a:sym typeface="Arial"/>
              </a:endParaRPr>
            </a:p>
          </p:txBody>
        </p:sp>
        <p:pic>
          <p:nvPicPr>
            <p:cNvPr id="1570" name="Google Shape;1570;p27"/>
            <p:cNvPicPr preferRelativeResize="0"/>
            <p:nvPr/>
          </p:nvPicPr>
          <p:blipFill rotWithShape="1">
            <a:blip r:embed="rId3">
              <a:alphaModFix/>
            </a:blip>
            <a:srcRect b="16797" l="9763" r="8925" t="18455"/>
            <a:stretch/>
          </p:blipFill>
          <p:spPr>
            <a:xfrm>
              <a:off x="6491005" y="314512"/>
              <a:ext cx="529582" cy="421693"/>
            </a:xfrm>
            <a:prstGeom prst="rect">
              <a:avLst/>
            </a:prstGeom>
            <a:noFill/>
            <a:ln>
              <a:noFill/>
            </a:ln>
          </p:spPr>
        </p:pic>
      </p:grpSp>
      <p:grpSp>
        <p:nvGrpSpPr>
          <p:cNvPr id="1571" name="Google Shape;1571;p27"/>
          <p:cNvGrpSpPr/>
          <p:nvPr/>
        </p:nvGrpSpPr>
        <p:grpSpPr>
          <a:xfrm>
            <a:off x="5304647" y="188854"/>
            <a:ext cx="1202573" cy="465557"/>
            <a:chOff x="4340893" y="345621"/>
            <a:chExt cx="1202573" cy="465557"/>
          </a:xfrm>
        </p:grpSpPr>
        <p:pic>
          <p:nvPicPr>
            <p:cNvPr id="1572" name="Google Shape;1572;p27"/>
            <p:cNvPicPr preferRelativeResize="0"/>
            <p:nvPr/>
          </p:nvPicPr>
          <p:blipFill rotWithShape="1">
            <a:blip r:embed="rId4">
              <a:alphaModFix/>
            </a:blip>
            <a:srcRect b="0" l="0" r="0" t="0"/>
            <a:stretch/>
          </p:blipFill>
          <p:spPr>
            <a:xfrm>
              <a:off x="4340893" y="345621"/>
              <a:ext cx="800820" cy="329749"/>
            </a:xfrm>
            <a:prstGeom prst="rect">
              <a:avLst/>
            </a:prstGeom>
            <a:noFill/>
            <a:ln>
              <a:noFill/>
            </a:ln>
          </p:spPr>
        </p:pic>
        <p:sp>
          <p:nvSpPr>
            <p:cNvPr id="1573" name="Google Shape;1573;p27"/>
            <p:cNvSpPr txBox="1"/>
            <p:nvPr/>
          </p:nvSpPr>
          <p:spPr>
            <a:xfrm>
              <a:off x="4340893" y="549568"/>
              <a:ext cx="1202573" cy="2616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100" u="none" cap="none" strike="noStrike">
                  <a:solidFill>
                    <a:srgbClr val="000000"/>
                  </a:solidFill>
                  <a:latin typeface="Arial"/>
                  <a:ea typeface="Arial"/>
                  <a:cs typeface="Arial"/>
                  <a:sym typeface="Arial"/>
                </a:rPr>
                <a:t>AI 중급프로젝트</a:t>
              </a:r>
              <a:endParaRPr/>
            </a:p>
          </p:txBody>
        </p:sp>
      </p:grpSp>
      <p:grpSp>
        <p:nvGrpSpPr>
          <p:cNvPr id="1574" name="Google Shape;1574;p27"/>
          <p:cNvGrpSpPr/>
          <p:nvPr/>
        </p:nvGrpSpPr>
        <p:grpSpPr>
          <a:xfrm rot="-5400000">
            <a:off x="4549142" y="-3773492"/>
            <a:ext cx="45720" cy="9144003"/>
            <a:chOff x="7" y="0"/>
            <a:chExt cx="666765" cy="5170721"/>
          </a:xfrm>
        </p:grpSpPr>
        <p:sp>
          <p:nvSpPr>
            <p:cNvPr id="1575" name="Google Shape;1575;p27"/>
            <p:cNvSpPr/>
            <p:nvPr/>
          </p:nvSpPr>
          <p:spPr>
            <a:xfrm>
              <a:off x="15" y="0"/>
              <a:ext cx="666757" cy="2378179"/>
            </a:xfrm>
            <a:prstGeom prst="rect">
              <a:avLst/>
            </a:prstGeom>
            <a:solidFill>
              <a:srgbClr val="00B0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rgbClr val="FFFFFF"/>
                </a:solidFill>
                <a:latin typeface="Montserrat"/>
                <a:ea typeface="Montserrat"/>
                <a:cs typeface="Montserrat"/>
                <a:sym typeface="Montserrat"/>
              </a:endParaRPr>
            </a:p>
          </p:txBody>
        </p:sp>
        <p:sp>
          <p:nvSpPr>
            <p:cNvPr id="1576" name="Google Shape;1576;p27"/>
            <p:cNvSpPr/>
            <p:nvPr/>
          </p:nvSpPr>
          <p:spPr>
            <a:xfrm>
              <a:off x="7" y="2378178"/>
              <a:ext cx="666757" cy="2792543"/>
            </a:xfrm>
            <a:prstGeom prst="rect">
              <a:avLst/>
            </a:prstGeom>
            <a:solidFill>
              <a:srgbClr val="FEE19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rgbClr val="FFFFFF"/>
                </a:solidFill>
                <a:latin typeface="Montserrat"/>
                <a:ea typeface="Montserrat"/>
                <a:cs typeface="Montserrat"/>
                <a:sym typeface="Montserrat"/>
              </a:endParaRPr>
            </a:p>
          </p:txBody>
        </p:sp>
      </p:grpSp>
      <p:pic>
        <p:nvPicPr>
          <p:cNvPr id="1577" name="Google Shape;1577;p27"/>
          <p:cNvPicPr preferRelativeResize="0"/>
          <p:nvPr/>
        </p:nvPicPr>
        <p:blipFill rotWithShape="1">
          <a:blip r:embed="rId5">
            <a:alphaModFix/>
          </a:blip>
          <a:srcRect b="0" l="0" r="0" t="0"/>
          <a:stretch/>
        </p:blipFill>
        <p:spPr>
          <a:xfrm>
            <a:off x="4280988" y="1917499"/>
            <a:ext cx="4188391" cy="2416116"/>
          </a:xfrm>
          <a:prstGeom prst="rect">
            <a:avLst/>
          </a:prstGeom>
          <a:noFill/>
          <a:ln>
            <a:noFill/>
          </a:ln>
        </p:spPr>
      </p:pic>
      <p:sp>
        <p:nvSpPr>
          <p:cNvPr id="1578" name="Google Shape;1578;p27"/>
          <p:cNvSpPr txBox="1"/>
          <p:nvPr/>
        </p:nvSpPr>
        <p:spPr>
          <a:xfrm>
            <a:off x="290814" y="1214171"/>
            <a:ext cx="4385461" cy="400079"/>
          </a:xfrm>
          <a:prstGeom prst="rect">
            <a:avLst/>
          </a:prstGeom>
          <a:solidFill>
            <a:schemeClr val="lt1"/>
          </a:solidFill>
          <a:ln>
            <a:noFill/>
          </a:ln>
        </p:spPr>
        <p:txBody>
          <a:bodyPr anchorCtr="0" anchor="t" bIns="91425" lIns="91425" spcFirstLastPara="1" rIns="91425" wrap="square" tIns="91425">
            <a:spAutoFit/>
          </a:bodyPr>
          <a:lstStyle/>
          <a:p>
            <a:pPr indent="0" lvl="0" marL="88900" marR="0" rtl="0" algn="l">
              <a:lnSpc>
                <a:spcPct val="100000"/>
              </a:lnSpc>
              <a:spcBef>
                <a:spcPts val="0"/>
              </a:spcBef>
              <a:spcAft>
                <a:spcPts val="0"/>
              </a:spcAft>
              <a:buClr>
                <a:schemeClr val="dk1"/>
              </a:buClr>
              <a:buSzPts val="2200"/>
              <a:buFont typeface="Arial"/>
              <a:buNone/>
            </a:pPr>
            <a:r>
              <a:rPr b="0" i="0" lang="en-US" sz="1400" u="none" cap="none" strike="noStrike">
                <a:solidFill>
                  <a:schemeClr val="dk1"/>
                </a:solidFill>
                <a:latin typeface="Arial"/>
                <a:ea typeface="Arial"/>
                <a:cs typeface="Arial"/>
                <a:sym typeface="Arial"/>
              </a:rPr>
              <a:t>LLM_MODEL= "gpt-4o-mini”0</a:t>
            </a:r>
            <a:endParaRPr b="0" i="0" sz="1400" u="none" cap="none" strike="noStrike">
              <a:solidFill>
                <a:schemeClr val="dk1"/>
              </a:solidFill>
              <a:latin typeface="Arial"/>
              <a:ea typeface="Arial"/>
              <a:cs typeface="Arial"/>
              <a:sym typeface="Arial"/>
            </a:endParaRPr>
          </a:p>
        </p:txBody>
      </p:sp>
      <p:pic>
        <p:nvPicPr>
          <p:cNvPr id="1579" name="Google Shape;1579;p27"/>
          <p:cNvPicPr preferRelativeResize="0"/>
          <p:nvPr/>
        </p:nvPicPr>
        <p:blipFill rotWithShape="1">
          <a:blip r:embed="rId6">
            <a:alphaModFix/>
          </a:blip>
          <a:srcRect b="0" l="0" r="0" t="0"/>
          <a:stretch/>
        </p:blipFill>
        <p:spPr>
          <a:xfrm>
            <a:off x="504174" y="2160261"/>
            <a:ext cx="3362678" cy="1407692"/>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3" name="Shape 1583"/>
        <p:cNvGrpSpPr/>
        <p:nvPr/>
      </p:nvGrpSpPr>
      <p:grpSpPr>
        <a:xfrm>
          <a:off x="0" y="0"/>
          <a:ext cx="0" cy="0"/>
          <a:chOff x="0" y="0"/>
          <a:chExt cx="0" cy="0"/>
        </a:xfrm>
      </p:grpSpPr>
      <p:sp>
        <p:nvSpPr>
          <p:cNvPr id="1584" name="Google Shape;1584;p28"/>
          <p:cNvSpPr/>
          <p:nvPr/>
        </p:nvSpPr>
        <p:spPr>
          <a:xfrm>
            <a:off x="0" y="1397202"/>
            <a:ext cx="9144000" cy="1311174"/>
          </a:xfrm>
          <a:prstGeom prst="rect">
            <a:avLst/>
          </a:prstGeom>
          <a:solidFill>
            <a:srgbClr val="FFFAE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585" name="Google Shape;1585;p28"/>
          <p:cNvSpPr/>
          <p:nvPr/>
        </p:nvSpPr>
        <p:spPr>
          <a:xfrm>
            <a:off x="0" y="2"/>
            <a:ext cx="9144001" cy="821370"/>
          </a:xfrm>
          <a:prstGeom prst="rect">
            <a:avLst/>
          </a:prstGeom>
          <a:solidFill>
            <a:srgbClr val="F2F2F2"/>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Montserrat"/>
              <a:ea typeface="Montserrat"/>
              <a:cs typeface="Montserrat"/>
              <a:sym typeface="Montserrat"/>
            </a:endParaRPr>
          </a:p>
        </p:txBody>
      </p:sp>
      <p:sp>
        <p:nvSpPr>
          <p:cNvPr id="1586" name="Google Shape;1586;p28"/>
          <p:cNvSpPr txBox="1"/>
          <p:nvPr/>
        </p:nvSpPr>
        <p:spPr>
          <a:xfrm>
            <a:off x="145961" y="210632"/>
            <a:ext cx="4938386"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000" u="none" cap="none" strike="noStrike">
                <a:solidFill>
                  <a:srgbClr val="000000"/>
                </a:solidFill>
              </a:rPr>
              <a:t>Router 기반 RAG</a:t>
            </a:r>
            <a:endParaRPr b="1"/>
          </a:p>
        </p:txBody>
      </p:sp>
      <p:grpSp>
        <p:nvGrpSpPr>
          <p:cNvPr id="1587" name="Google Shape;1587;p28"/>
          <p:cNvGrpSpPr/>
          <p:nvPr/>
        </p:nvGrpSpPr>
        <p:grpSpPr>
          <a:xfrm>
            <a:off x="6507220" y="199862"/>
            <a:ext cx="2609648" cy="421693"/>
            <a:chOff x="6491005" y="314512"/>
            <a:chExt cx="2609648" cy="421693"/>
          </a:xfrm>
        </p:grpSpPr>
        <p:sp>
          <p:nvSpPr>
            <p:cNvPr id="1588" name="Google Shape;1588;p28"/>
            <p:cNvSpPr txBox="1"/>
            <p:nvPr/>
          </p:nvSpPr>
          <p:spPr>
            <a:xfrm>
              <a:off x="6755796" y="374716"/>
              <a:ext cx="2344857" cy="323135"/>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900"/>
                <a:buFont typeface="Arial"/>
                <a:buNone/>
              </a:pPr>
              <a:r>
                <a:rPr b="0" i="0" lang="en-US" sz="900" u="none" cap="none" strike="noStrike">
                  <a:solidFill>
                    <a:srgbClr val="002060"/>
                  </a:solidFill>
                  <a:latin typeface="Arial"/>
                  <a:ea typeface="Arial"/>
                  <a:cs typeface="Arial"/>
                  <a:sym typeface="Arial"/>
                </a:rPr>
                <a:t>고인범 | 유준영 |  이종서 | 공지연</a:t>
              </a:r>
              <a:endParaRPr b="0" i="0" sz="900" u="none" cap="none" strike="noStrike">
                <a:solidFill>
                  <a:srgbClr val="002060"/>
                </a:solidFill>
                <a:latin typeface="Arial"/>
                <a:ea typeface="Arial"/>
                <a:cs typeface="Arial"/>
                <a:sym typeface="Arial"/>
              </a:endParaRPr>
            </a:p>
          </p:txBody>
        </p:sp>
        <p:pic>
          <p:nvPicPr>
            <p:cNvPr id="1589" name="Google Shape;1589;p28"/>
            <p:cNvPicPr preferRelativeResize="0"/>
            <p:nvPr/>
          </p:nvPicPr>
          <p:blipFill rotWithShape="1">
            <a:blip r:embed="rId3">
              <a:alphaModFix/>
            </a:blip>
            <a:srcRect b="16797" l="9763" r="8925" t="18455"/>
            <a:stretch/>
          </p:blipFill>
          <p:spPr>
            <a:xfrm>
              <a:off x="6491005" y="314512"/>
              <a:ext cx="529582" cy="421693"/>
            </a:xfrm>
            <a:prstGeom prst="rect">
              <a:avLst/>
            </a:prstGeom>
            <a:noFill/>
            <a:ln>
              <a:noFill/>
            </a:ln>
          </p:spPr>
        </p:pic>
      </p:grpSp>
      <p:grpSp>
        <p:nvGrpSpPr>
          <p:cNvPr id="1590" name="Google Shape;1590;p28"/>
          <p:cNvGrpSpPr/>
          <p:nvPr/>
        </p:nvGrpSpPr>
        <p:grpSpPr>
          <a:xfrm>
            <a:off x="5304647" y="188854"/>
            <a:ext cx="1202573" cy="465557"/>
            <a:chOff x="4340893" y="345621"/>
            <a:chExt cx="1202573" cy="465557"/>
          </a:xfrm>
        </p:grpSpPr>
        <p:pic>
          <p:nvPicPr>
            <p:cNvPr id="1591" name="Google Shape;1591;p28"/>
            <p:cNvPicPr preferRelativeResize="0"/>
            <p:nvPr/>
          </p:nvPicPr>
          <p:blipFill rotWithShape="1">
            <a:blip r:embed="rId4">
              <a:alphaModFix/>
            </a:blip>
            <a:srcRect b="0" l="0" r="0" t="0"/>
            <a:stretch/>
          </p:blipFill>
          <p:spPr>
            <a:xfrm>
              <a:off x="4340893" y="345621"/>
              <a:ext cx="800820" cy="329749"/>
            </a:xfrm>
            <a:prstGeom prst="rect">
              <a:avLst/>
            </a:prstGeom>
            <a:noFill/>
            <a:ln>
              <a:noFill/>
            </a:ln>
          </p:spPr>
        </p:pic>
        <p:sp>
          <p:nvSpPr>
            <p:cNvPr id="1592" name="Google Shape;1592;p28"/>
            <p:cNvSpPr txBox="1"/>
            <p:nvPr/>
          </p:nvSpPr>
          <p:spPr>
            <a:xfrm>
              <a:off x="4340893" y="549568"/>
              <a:ext cx="1202573" cy="2616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100" u="none" cap="none" strike="noStrike">
                  <a:solidFill>
                    <a:srgbClr val="000000"/>
                  </a:solidFill>
                  <a:latin typeface="Arial"/>
                  <a:ea typeface="Arial"/>
                  <a:cs typeface="Arial"/>
                  <a:sym typeface="Arial"/>
                </a:rPr>
                <a:t>AI 중급프로젝트</a:t>
              </a:r>
              <a:endParaRPr/>
            </a:p>
          </p:txBody>
        </p:sp>
      </p:grpSp>
      <p:grpSp>
        <p:nvGrpSpPr>
          <p:cNvPr id="1593" name="Google Shape;1593;p28"/>
          <p:cNvGrpSpPr/>
          <p:nvPr/>
        </p:nvGrpSpPr>
        <p:grpSpPr>
          <a:xfrm rot="-5400000">
            <a:off x="4549142" y="-3773492"/>
            <a:ext cx="45720" cy="9144003"/>
            <a:chOff x="7" y="0"/>
            <a:chExt cx="666765" cy="5170721"/>
          </a:xfrm>
        </p:grpSpPr>
        <p:sp>
          <p:nvSpPr>
            <p:cNvPr id="1594" name="Google Shape;1594;p28"/>
            <p:cNvSpPr/>
            <p:nvPr/>
          </p:nvSpPr>
          <p:spPr>
            <a:xfrm>
              <a:off x="15" y="0"/>
              <a:ext cx="666757" cy="2378179"/>
            </a:xfrm>
            <a:prstGeom prst="rect">
              <a:avLst/>
            </a:prstGeom>
            <a:solidFill>
              <a:srgbClr val="00B0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rgbClr val="FFFFFF"/>
                </a:solidFill>
                <a:latin typeface="Montserrat"/>
                <a:ea typeface="Montserrat"/>
                <a:cs typeface="Montserrat"/>
                <a:sym typeface="Montserrat"/>
              </a:endParaRPr>
            </a:p>
          </p:txBody>
        </p:sp>
        <p:sp>
          <p:nvSpPr>
            <p:cNvPr id="1595" name="Google Shape;1595;p28"/>
            <p:cNvSpPr/>
            <p:nvPr/>
          </p:nvSpPr>
          <p:spPr>
            <a:xfrm>
              <a:off x="7" y="2378178"/>
              <a:ext cx="666757" cy="2792543"/>
            </a:xfrm>
            <a:prstGeom prst="rect">
              <a:avLst/>
            </a:prstGeom>
            <a:solidFill>
              <a:srgbClr val="FEE19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rgbClr val="FFFFFF"/>
                </a:solidFill>
                <a:latin typeface="Montserrat"/>
                <a:ea typeface="Montserrat"/>
                <a:cs typeface="Montserrat"/>
                <a:sym typeface="Montserrat"/>
              </a:endParaRPr>
            </a:p>
          </p:txBody>
        </p:sp>
      </p:grpSp>
      <p:sp>
        <p:nvSpPr>
          <p:cNvPr id="1596" name="Google Shape;1596;p28"/>
          <p:cNvSpPr/>
          <p:nvPr/>
        </p:nvSpPr>
        <p:spPr>
          <a:xfrm>
            <a:off x="0" y="2708376"/>
            <a:ext cx="9144000" cy="1311174"/>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597" name="Google Shape;1597;p28"/>
          <p:cNvSpPr txBox="1"/>
          <p:nvPr/>
        </p:nvSpPr>
        <p:spPr>
          <a:xfrm>
            <a:off x="431640" y="1626991"/>
            <a:ext cx="8453280" cy="877133"/>
          </a:xfrm>
          <a:prstGeom prst="rect">
            <a:avLst/>
          </a:prstGeom>
          <a:noFill/>
          <a:ln>
            <a:noFill/>
          </a:ln>
        </p:spPr>
        <p:txBody>
          <a:bodyPr anchorCtr="0" anchor="t" bIns="91425" lIns="91425" spcFirstLastPara="1" rIns="91425" wrap="square" tIns="91425">
            <a:spAutoFit/>
          </a:bodyPr>
          <a:lstStyle/>
          <a:p>
            <a:pPr indent="-342900" lvl="0" marL="457200" marR="0" rtl="0" algn="l">
              <a:lnSpc>
                <a:spcPct val="150000"/>
              </a:lnSpc>
              <a:spcBef>
                <a:spcPts val="0"/>
              </a:spcBef>
              <a:spcAft>
                <a:spcPts val="0"/>
              </a:spcAft>
              <a:buClr>
                <a:srgbClr val="FF0000"/>
              </a:buClr>
              <a:buSzPts val="1800"/>
              <a:buFont typeface="Noto Sans Symbols"/>
              <a:buChar char="▪"/>
            </a:pPr>
            <a:r>
              <a:rPr b="0" i="0" lang="en-US" sz="1600" u="none" cap="none" strike="noStrike">
                <a:solidFill>
                  <a:schemeClr val="dk1"/>
                </a:solidFill>
                <a:latin typeface="Arial"/>
                <a:ea typeface="Arial"/>
                <a:cs typeface="Arial"/>
                <a:sym typeface="Arial"/>
              </a:rPr>
              <a:t>컨설턴트의 입장에서 해당 RAG 시스템을 이용할 때, 어떤 의도(intention)가 있을 것이라고 가정</a:t>
            </a:r>
            <a:br>
              <a:rPr b="0" i="0" lang="en-US" sz="1600" u="none" cap="none" strike="noStrike">
                <a:solidFill>
                  <a:schemeClr val="dk1"/>
                </a:solidFill>
                <a:latin typeface="Arial"/>
                <a:ea typeface="Arial"/>
                <a:cs typeface="Arial"/>
                <a:sym typeface="Arial"/>
              </a:rPr>
            </a:br>
            <a:r>
              <a:rPr b="0" i="0" lang="en-US" sz="1400" u="none" cap="none" strike="noStrike">
                <a:solidFill>
                  <a:schemeClr val="dk1"/>
                </a:solidFill>
                <a:latin typeface="Arial"/>
                <a:ea typeface="Arial"/>
                <a:cs typeface="Arial"/>
                <a:sym typeface="Arial"/>
              </a:rPr>
              <a:t>- 입력한 쿼리의 의도를 추출하고, 이에 맞춰 적합한 검색/생성 방법을 구현</a:t>
            </a:r>
            <a:endParaRPr/>
          </a:p>
        </p:txBody>
      </p:sp>
      <p:sp>
        <p:nvSpPr>
          <p:cNvPr id="1598" name="Google Shape;1598;p28"/>
          <p:cNvSpPr txBox="1"/>
          <p:nvPr/>
        </p:nvSpPr>
        <p:spPr>
          <a:xfrm>
            <a:off x="431640" y="2907232"/>
            <a:ext cx="8006400" cy="877133"/>
          </a:xfrm>
          <a:prstGeom prst="rect">
            <a:avLst/>
          </a:prstGeom>
          <a:noFill/>
          <a:ln>
            <a:noFill/>
          </a:ln>
        </p:spPr>
        <p:txBody>
          <a:bodyPr anchorCtr="0" anchor="t" bIns="91425" lIns="91425" spcFirstLastPara="1" rIns="91425" wrap="square" tIns="91425">
            <a:spAutoFit/>
          </a:bodyPr>
          <a:lstStyle/>
          <a:p>
            <a:pPr indent="-342900" lvl="0" marL="457200" marR="0" rtl="0" algn="l">
              <a:lnSpc>
                <a:spcPct val="150000"/>
              </a:lnSpc>
              <a:spcBef>
                <a:spcPts val="0"/>
              </a:spcBef>
              <a:spcAft>
                <a:spcPts val="0"/>
              </a:spcAft>
              <a:buClr>
                <a:srgbClr val="FF0000"/>
              </a:buClr>
              <a:buSzPts val="1800"/>
              <a:buFont typeface="Noto Sans Symbols"/>
              <a:buChar char="▪"/>
            </a:pPr>
            <a:r>
              <a:rPr b="0" i="0" lang="en-US" sz="1600" u="none" cap="none" strike="noStrike">
                <a:solidFill>
                  <a:schemeClr val="dk1"/>
                </a:solidFill>
                <a:latin typeface="Arial"/>
                <a:ea typeface="Arial"/>
                <a:cs typeface="Arial"/>
                <a:sym typeface="Arial"/>
              </a:rPr>
              <a:t>채택한 방법론: Router</a:t>
            </a:r>
            <a:br>
              <a:rPr b="0" i="0" lang="en-US" sz="1400" u="none" cap="none" strike="noStrike">
                <a:solidFill>
                  <a:schemeClr val="dk1"/>
                </a:solidFill>
                <a:latin typeface="Arial"/>
                <a:ea typeface="Arial"/>
                <a:cs typeface="Arial"/>
                <a:sym typeface="Arial"/>
              </a:rPr>
            </a:br>
            <a:r>
              <a:rPr b="0" i="0" lang="en-US" sz="1400" u="none" cap="none" strike="noStrike">
                <a:solidFill>
                  <a:schemeClr val="dk1"/>
                </a:solidFill>
                <a:latin typeface="Arial"/>
                <a:ea typeface="Arial"/>
                <a:cs typeface="Arial"/>
                <a:sym typeface="Arial"/>
              </a:rPr>
              <a:t>- 변환된 쿼리를 적절한 처리 경로나 데이터 소스로 안내하는 과정</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2" name="Shape 1602"/>
        <p:cNvGrpSpPr/>
        <p:nvPr/>
      </p:nvGrpSpPr>
      <p:grpSpPr>
        <a:xfrm>
          <a:off x="0" y="0"/>
          <a:ext cx="0" cy="0"/>
          <a:chOff x="0" y="0"/>
          <a:chExt cx="0" cy="0"/>
        </a:xfrm>
      </p:grpSpPr>
      <p:sp>
        <p:nvSpPr>
          <p:cNvPr id="1603" name="Google Shape;1603;p29"/>
          <p:cNvSpPr/>
          <p:nvPr/>
        </p:nvSpPr>
        <p:spPr>
          <a:xfrm>
            <a:off x="495300" y="1881217"/>
            <a:ext cx="8006400" cy="239360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604" name="Google Shape;1604;p29"/>
          <p:cNvSpPr/>
          <p:nvPr/>
        </p:nvSpPr>
        <p:spPr>
          <a:xfrm>
            <a:off x="0" y="2"/>
            <a:ext cx="9144001" cy="821370"/>
          </a:xfrm>
          <a:prstGeom prst="rect">
            <a:avLst/>
          </a:prstGeom>
          <a:solidFill>
            <a:srgbClr val="F2F2F2"/>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Montserrat"/>
              <a:ea typeface="Montserrat"/>
              <a:cs typeface="Montserrat"/>
              <a:sym typeface="Montserrat"/>
            </a:endParaRPr>
          </a:p>
        </p:txBody>
      </p:sp>
      <p:sp>
        <p:nvSpPr>
          <p:cNvPr id="1605" name="Google Shape;1605;p29"/>
          <p:cNvSpPr txBox="1"/>
          <p:nvPr/>
        </p:nvSpPr>
        <p:spPr>
          <a:xfrm>
            <a:off x="145961" y="210632"/>
            <a:ext cx="4938386"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000" u="none" cap="none" strike="noStrike">
                <a:solidFill>
                  <a:srgbClr val="000000"/>
                </a:solidFill>
              </a:rPr>
              <a:t>Router 기반 RAG</a:t>
            </a:r>
            <a:endParaRPr b="1"/>
          </a:p>
        </p:txBody>
      </p:sp>
      <p:grpSp>
        <p:nvGrpSpPr>
          <p:cNvPr id="1606" name="Google Shape;1606;p29"/>
          <p:cNvGrpSpPr/>
          <p:nvPr/>
        </p:nvGrpSpPr>
        <p:grpSpPr>
          <a:xfrm>
            <a:off x="6507220" y="199862"/>
            <a:ext cx="2609648" cy="421693"/>
            <a:chOff x="6491005" y="314512"/>
            <a:chExt cx="2609648" cy="421693"/>
          </a:xfrm>
        </p:grpSpPr>
        <p:sp>
          <p:nvSpPr>
            <p:cNvPr id="1607" name="Google Shape;1607;p29"/>
            <p:cNvSpPr txBox="1"/>
            <p:nvPr/>
          </p:nvSpPr>
          <p:spPr>
            <a:xfrm>
              <a:off x="6755796" y="374716"/>
              <a:ext cx="2344857" cy="323135"/>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900"/>
                <a:buFont typeface="Arial"/>
                <a:buNone/>
              </a:pPr>
              <a:r>
                <a:rPr b="0" i="0" lang="en-US" sz="900" u="none" cap="none" strike="noStrike">
                  <a:solidFill>
                    <a:srgbClr val="002060"/>
                  </a:solidFill>
                  <a:latin typeface="Arial"/>
                  <a:ea typeface="Arial"/>
                  <a:cs typeface="Arial"/>
                  <a:sym typeface="Arial"/>
                </a:rPr>
                <a:t>고인범 | 유준영 |  이종서 | 공지연</a:t>
              </a:r>
              <a:endParaRPr b="0" i="0" sz="900" u="none" cap="none" strike="noStrike">
                <a:solidFill>
                  <a:srgbClr val="002060"/>
                </a:solidFill>
                <a:latin typeface="Arial"/>
                <a:ea typeface="Arial"/>
                <a:cs typeface="Arial"/>
                <a:sym typeface="Arial"/>
              </a:endParaRPr>
            </a:p>
          </p:txBody>
        </p:sp>
        <p:pic>
          <p:nvPicPr>
            <p:cNvPr id="1608" name="Google Shape;1608;p29"/>
            <p:cNvPicPr preferRelativeResize="0"/>
            <p:nvPr/>
          </p:nvPicPr>
          <p:blipFill rotWithShape="1">
            <a:blip r:embed="rId3">
              <a:alphaModFix/>
            </a:blip>
            <a:srcRect b="16797" l="9763" r="8925" t="18455"/>
            <a:stretch/>
          </p:blipFill>
          <p:spPr>
            <a:xfrm>
              <a:off x="6491005" y="314512"/>
              <a:ext cx="529582" cy="421693"/>
            </a:xfrm>
            <a:prstGeom prst="rect">
              <a:avLst/>
            </a:prstGeom>
            <a:noFill/>
            <a:ln>
              <a:noFill/>
            </a:ln>
          </p:spPr>
        </p:pic>
      </p:grpSp>
      <p:grpSp>
        <p:nvGrpSpPr>
          <p:cNvPr id="1609" name="Google Shape;1609;p29"/>
          <p:cNvGrpSpPr/>
          <p:nvPr/>
        </p:nvGrpSpPr>
        <p:grpSpPr>
          <a:xfrm>
            <a:off x="5304647" y="188854"/>
            <a:ext cx="1202573" cy="465557"/>
            <a:chOff x="4340893" y="345621"/>
            <a:chExt cx="1202573" cy="465557"/>
          </a:xfrm>
        </p:grpSpPr>
        <p:pic>
          <p:nvPicPr>
            <p:cNvPr id="1610" name="Google Shape;1610;p29"/>
            <p:cNvPicPr preferRelativeResize="0"/>
            <p:nvPr/>
          </p:nvPicPr>
          <p:blipFill rotWithShape="1">
            <a:blip r:embed="rId4">
              <a:alphaModFix/>
            </a:blip>
            <a:srcRect b="0" l="0" r="0" t="0"/>
            <a:stretch/>
          </p:blipFill>
          <p:spPr>
            <a:xfrm>
              <a:off x="4340893" y="345621"/>
              <a:ext cx="800820" cy="329749"/>
            </a:xfrm>
            <a:prstGeom prst="rect">
              <a:avLst/>
            </a:prstGeom>
            <a:noFill/>
            <a:ln>
              <a:noFill/>
            </a:ln>
          </p:spPr>
        </p:pic>
        <p:sp>
          <p:nvSpPr>
            <p:cNvPr id="1611" name="Google Shape;1611;p29"/>
            <p:cNvSpPr txBox="1"/>
            <p:nvPr/>
          </p:nvSpPr>
          <p:spPr>
            <a:xfrm>
              <a:off x="4340893" y="549568"/>
              <a:ext cx="1202573" cy="2616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100" u="none" cap="none" strike="noStrike">
                  <a:solidFill>
                    <a:srgbClr val="000000"/>
                  </a:solidFill>
                  <a:latin typeface="Arial"/>
                  <a:ea typeface="Arial"/>
                  <a:cs typeface="Arial"/>
                  <a:sym typeface="Arial"/>
                </a:rPr>
                <a:t>AI 중급프로젝트</a:t>
              </a:r>
              <a:endParaRPr/>
            </a:p>
          </p:txBody>
        </p:sp>
      </p:grpSp>
      <p:grpSp>
        <p:nvGrpSpPr>
          <p:cNvPr id="1612" name="Google Shape;1612;p29"/>
          <p:cNvGrpSpPr/>
          <p:nvPr/>
        </p:nvGrpSpPr>
        <p:grpSpPr>
          <a:xfrm rot="-5400000">
            <a:off x="4549142" y="-3773492"/>
            <a:ext cx="45720" cy="9144003"/>
            <a:chOff x="7" y="0"/>
            <a:chExt cx="666765" cy="5170721"/>
          </a:xfrm>
        </p:grpSpPr>
        <p:sp>
          <p:nvSpPr>
            <p:cNvPr id="1613" name="Google Shape;1613;p29"/>
            <p:cNvSpPr/>
            <p:nvPr/>
          </p:nvSpPr>
          <p:spPr>
            <a:xfrm>
              <a:off x="15" y="0"/>
              <a:ext cx="666757" cy="2378179"/>
            </a:xfrm>
            <a:prstGeom prst="rect">
              <a:avLst/>
            </a:prstGeom>
            <a:solidFill>
              <a:srgbClr val="00B0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rgbClr val="FFFFFF"/>
                </a:solidFill>
                <a:latin typeface="Montserrat"/>
                <a:ea typeface="Montserrat"/>
                <a:cs typeface="Montserrat"/>
                <a:sym typeface="Montserrat"/>
              </a:endParaRPr>
            </a:p>
          </p:txBody>
        </p:sp>
        <p:sp>
          <p:nvSpPr>
            <p:cNvPr id="1614" name="Google Shape;1614;p29"/>
            <p:cNvSpPr/>
            <p:nvPr/>
          </p:nvSpPr>
          <p:spPr>
            <a:xfrm>
              <a:off x="7" y="2378178"/>
              <a:ext cx="666757" cy="2792543"/>
            </a:xfrm>
            <a:prstGeom prst="rect">
              <a:avLst/>
            </a:prstGeom>
            <a:solidFill>
              <a:srgbClr val="FEE19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rgbClr val="FFFFFF"/>
                </a:solidFill>
                <a:latin typeface="Montserrat"/>
                <a:ea typeface="Montserrat"/>
                <a:cs typeface="Montserrat"/>
                <a:sym typeface="Montserrat"/>
              </a:endParaRPr>
            </a:p>
          </p:txBody>
        </p:sp>
      </p:grpSp>
      <p:sp>
        <p:nvSpPr>
          <p:cNvPr id="1615" name="Google Shape;1615;p29"/>
          <p:cNvSpPr txBox="1"/>
          <p:nvPr/>
        </p:nvSpPr>
        <p:spPr>
          <a:xfrm>
            <a:off x="431640" y="1158449"/>
            <a:ext cx="8006400" cy="553968"/>
          </a:xfrm>
          <a:prstGeom prst="rect">
            <a:avLst/>
          </a:prstGeom>
          <a:noFill/>
          <a:ln>
            <a:noFill/>
          </a:ln>
        </p:spPr>
        <p:txBody>
          <a:bodyPr anchorCtr="0" anchor="t" bIns="91425" lIns="91425" spcFirstLastPara="1" rIns="91425" wrap="square" tIns="91425">
            <a:spAutoFit/>
          </a:bodyPr>
          <a:lstStyle/>
          <a:p>
            <a:pPr indent="-342900" lvl="0" marL="457200" marR="0" rtl="0" algn="l">
              <a:lnSpc>
                <a:spcPct val="150000"/>
              </a:lnSpc>
              <a:spcBef>
                <a:spcPts val="0"/>
              </a:spcBef>
              <a:spcAft>
                <a:spcPts val="0"/>
              </a:spcAft>
              <a:buClr>
                <a:srgbClr val="FF0000"/>
              </a:buClr>
              <a:buSzPts val="1800"/>
              <a:buFont typeface="Noto Sans Symbols"/>
              <a:buChar char="▪"/>
            </a:pPr>
            <a:r>
              <a:rPr b="0" i="0" lang="en-US" sz="1600" u="none" cap="none" strike="noStrike">
                <a:solidFill>
                  <a:schemeClr val="dk1"/>
                </a:solidFill>
                <a:latin typeface="Arial"/>
                <a:ea typeface="Arial"/>
                <a:cs typeface="Arial"/>
                <a:sym typeface="Arial"/>
              </a:rPr>
              <a:t>분류 카테고리: RFP 문서를 다루는 입장에서 자주 입력하게 되는 질문 패턴을 분석</a:t>
            </a:r>
            <a:endParaRPr/>
          </a:p>
        </p:txBody>
      </p:sp>
      <p:sp>
        <p:nvSpPr>
          <p:cNvPr id="1616" name="Google Shape;1616;p29"/>
          <p:cNvSpPr txBox="1"/>
          <p:nvPr/>
        </p:nvSpPr>
        <p:spPr>
          <a:xfrm>
            <a:off x="899160" y="1881217"/>
            <a:ext cx="7345680" cy="2179571"/>
          </a:xfrm>
          <a:prstGeom prst="rect">
            <a:avLst/>
          </a:prstGeom>
          <a:noFill/>
          <a:ln>
            <a:noFill/>
          </a:ln>
        </p:spPr>
        <p:txBody>
          <a:bodyPr anchorCtr="0" anchor="t" bIns="45700" lIns="91425" spcFirstLastPara="1" rIns="91425" wrap="square" tIns="45700">
            <a:spAutoFit/>
          </a:bodyPr>
          <a:lstStyle/>
          <a:p>
            <a:pPr indent="0" lvl="1" marL="0" marR="0" rtl="0" algn="l">
              <a:lnSpc>
                <a:spcPct val="200000"/>
              </a:lnSpc>
              <a:spcBef>
                <a:spcPts val="0"/>
              </a:spcBef>
              <a:spcAft>
                <a:spcPts val="0"/>
              </a:spcAft>
              <a:buNone/>
            </a:pPr>
            <a:r>
              <a:rPr b="0" i="0" lang="en-US" sz="1400" u="none" cap="none" strike="noStrike">
                <a:solidFill>
                  <a:srgbClr val="000000"/>
                </a:solidFill>
                <a:latin typeface="Arial"/>
                <a:ea typeface="Arial"/>
                <a:cs typeface="Arial"/>
                <a:sym typeface="Arial"/>
              </a:rPr>
              <a:t>"국민연금공단 이러닝 사업의 예산이 얼마인가요?” → metadata_search</a:t>
            </a:r>
            <a:endParaRPr b="0" i="0" sz="1400" u="none" cap="none" strike="noStrike">
              <a:solidFill>
                <a:srgbClr val="000000"/>
              </a:solidFill>
              <a:latin typeface="Arial"/>
              <a:ea typeface="Arial"/>
              <a:cs typeface="Arial"/>
              <a:sym typeface="Arial"/>
            </a:endParaRPr>
          </a:p>
          <a:p>
            <a:pPr indent="0" lvl="1" marL="0" marR="0" rtl="0" algn="l">
              <a:lnSpc>
                <a:spcPct val="200000"/>
              </a:lnSpc>
              <a:spcBef>
                <a:spcPts val="0"/>
              </a:spcBef>
              <a:spcAft>
                <a:spcPts val="0"/>
              </a:spcAft>
              <a:buNone/>
            </a:pPr>
            <a:r>
              <a:rPr b="0" i="0" lang="en-US" sz="1400" u="none" cap="none" strike="noStrike">
                <a:solidFill>
                  <a:srgbClr val="000000"/>
                </a:solidFill>
                <a:latin typeface="Arial"/>
                <a:ea typeface="Arial"/>
                <a:cs typeface="Arial"/>
                <a:sym typeface="Arial"/>
              </a:rPr>
              <a:t>"부산관광공사 사업의 핵심 과업을 요약해줘.” → summarization</a:t>
            </a:r>
            <a:endParaRPr b="0" i="0" sz="1400" u="none" cap="none" strike="noStrike">
              <a:solidFill>
                <a:srgbClr val="000000"/>
              </a:solidFill>
              <a:latin typeface="Arial"/>
              <a:ea typeface="Arial"/>
              <a:cs typeface="Arial"/>
              <a:sym typeface="Arial"/>
            </a:endParaRPr>
          </a:p>
          <a:p>
            <a:pPr indent="0" lvl="1" marL="0" marR="0" rtl="0" algn="l">
              <a:lnSpc>
                <a:spcPct val="200000"/>
              </a:lnSpc>
              <a:spcBef>
                <a:spcPts val="0"/>
              </a:spcBef>
              <a:spcAft>
                <a:spcPts val="0"/>
              </a:spcAft>
              <a:buNone/>
            </a:pPr>
            <a:r>
              <a:rPr b="0" i="0" lang="en-US" sz="1400" u="none" cap="none" strike="noStrike">
                <a:solidFill>
                  <a:srgbClr val="000000"/>
                </a:solidFill>
                <a:latin typeface="Arial"/>
                <a:ea typeface="Arial"/>
                <a:cs typeface="Arial"/>
                <a:sym typeface="Arial"/>
              </a:rPr>
              <a:t>"고려대학교 포털 사업과 국민연금 이러닝 사업의 사업 기간을 비교해줘.” → comparison</a:t>
            </a:r>
            <a:endParaRPr b="0" i="0" sz="1400" u="none" cap="none" strike="noStrike">
              <a:solidFill>
                <a:srgbClr val="000000"/>
              </a:solidFill>
              <a:latin typeface="Arial"/>
              <a:ea typeface="Arial"/>
              <a:cs typeface="Arial"/>
              <a:sym typeface="Arial"/>
            </a:endParaRPr>
          </a:p>
          <a:p>
            <a:pPr indent="0" lvl="1" marL="0" marR="0" rtl="0" algn="l">
              <a:lnSpc>
                <a:spcPct val="200000"/>
              </a:lnSpc>
              <a:spcBef>
                <a:spcPts val="0"/>
              </a:spcBef>
              <a:spcAft>
                <a:spcPts val="0"/>
              </a:spcAft>
              <a:buNone/>
            </a:pPr>
            <a:r>
              <a:rPr b="0" i="0" lang="en-US" sz="1400" u="none" cap="none" strike="noStrike">
                <a:solidFill>
                  <a:srgbClr val="000000"/>
                </a:solidFill>
                <a:latin typeface="Arial"/>
                <a:ea typeface="Arial"/>
                <a:cs typeface="Arial"/>
                <a:sym typeface="Arial"/>
              </a:rPr>
              <a:t>"AI 기반 콜센터 구축과 비슷한 사업을 찾아 추천해줄래?” 1→ recommendation</a:t>
            </a:r>
            <a:endParaRPr b="0" i="0" sz="1400" u="none" cap="none" strike="noStrike">
              <a:solidFill>
                <a:srgbClr val="000000"/>
              </a:solidFill>
              <a:latin typeface="Arial"/>
              <a:ea typeface="Arial"/>
              <a:cs typeface="Arial"/>
              <a:sym typeface="Arial"/>
            </a:endParaRPr>
          </a:p>
          <a:p>
            <a:pPr indent="0" lvl="1" marL="0" marR="0" rtl="0" algn="l">
              <a:lnSpc>
                <a:spcPct val="200000"/>
              </a:lnSpc>
              <a:spcBef>
                <a:spcPts val="0"/>
              </a:spcBef>
              <a:spcAft>
                <a:spcPts val="0"/>
              </a:spcAft>
              <a:buNone/>
            </a:pPr>
            <a:r>
              <a:rPr b="0" i="0" lang="en-US" sz="1400" u="none" cap="none" strike="noStrike">
                <a:solidFill>
                  <a:srgbClr val="000000"/>
                </a:solidFill>
                <a:latin typeface="Arial"/>
                <a:ea typeface="Arial"/>
                <a:cs typeface="Arial"/>
                <a:sym typeface="Arial"/>
              </a:rPr>
              <a:t>"국민연금공단 RFP에서, 제안서 평가는 어떤 방식으로 진행되나요?” → default_qa</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122" name="Shape 122"/>
        <p:cNvGrpSpPr/>
        <p:nvPr/>
      </p:nvGrpSpPr>
      <p:grpSpPr>
        <a:xfrm>
          <a:off x="0" y="0"/>
          <a:ext cx="0" cy="0"/>
          <a:chOff x="0" y="0"/>
          <a:chExt cx="0" cy="0"/>
        </a:xfrm>
      </p:grpSpPr>
      <p:grpSp>
        <p:nvGrpSpPr>
          <p:cNvPr id="123" name="Google Shape;123;p3"/>
          <p:cNvGrpSpPr/>
          <p:nvPr/>
        </p:nvGrpSpPr>
        <p:grpSpPr>
          <a:xfrm rot="10800000">
            <a:off x="2285522" y="-129540"/>
            <a:ext cx="1138160" cy="5273038"/>
            <a:chOff x="-7970" y="-3"/>
            <a:chExt cx="2026919" cy="5170719"/>
          </a:xfrm>
        </p:grpSpPr>
        <p:sp>
          <p:nvSpPr>
            <p:cNvPr id="124" name="Google Shape;124;p3"/>
            <p:cNvSpPr/>
            <p:nvPr/>
          </p:nvSpPr>
          <p:spPr>
            <a:xfrm rot="-5400000">
              <a:off x="-475834" y="2675933"/>
              <a:ext cx="2962647" cy="2026919"/>
            </a:xfrm>
            <a:custGeom>
              <a:rect b="b" l="l" r="r" t="t"/>
              <a:pathLst>
                <a:path extrusionOk="0" h="2206343" w="3262902">
                  <a:moveTo>
                    <a:pt x="31020" y="0"/>
                  </a:moveTo>
                  <a:lnTo>
                    <a:pt x="3262902" y="0"/>
                  </a:lnTo>
                  <a:lnTo>
                    <a:pt x="3262902" y="1588585"/>
                  </a:lnTo>
                  <a:lnTo>
                    <a:pt x="3200522" y="1657221"/>
                  </a:lnTo>
                  <a:cubicBezTo>
                    <a:pt x="2861245" y="1996497"/>
                    <a:pt x="2392540" y="2206343"/>
                    <a:pt x="1874822" y="2206343"/>
                  </a:cubicBezTo>
                  <a:cubicBezTo>
                    <a:pt x="839386" y="2206343"/>
                    <a:pt x="0" y="1366957"/>
                    <a:pt x="0" y="331521"/>
                  </a:cubicBezTo>
                  <a:cubicBezTo>
                    <a:pt x="0" y="266806"/>
                    <a:pt x="3279" y="202857"/>
                    <a:pt x="9680" y="139831"/>
                  </a:cubicBezTo>
                  <a:close/>
                </a:path>
              </a:pathLst>
            </a:custGeom>
            <a:solidFill>
              <a:srgbClr val="FEE19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sp>
          <p:nvSpPr>
            <p:cNvPr id="125" name="Google Shape;125;p3"/>
            <p:cNvSpPr/>
            <p:nvPr/>
          </p:nvSpPr>
          <p:spPr>
            <a:xfrm rot="-5400000">
              <a:off x="-475834" y="467861"/>
              <a:ext cx="2962647" cy="2026919"/>
            </a:xfrm>
            <a:custGeom>
              <a:rect b="b" l="l" r="r" t="t"/>
              <a:pathLst>
                <a:path extrusionOk="0" h="2206343" w="3262902">
                  <a:moveTo>
                    <a:pt x="31020" y="0"/>
                  </a:moveTo>
                  <a:lnTo>
                    <a:pt x="3262902" y="0"/>
                  </a:lnTo>
                  <a:lnTo>
                    <a:pt x="3262902" y="1588585"/>
                  </a:lnTo>
                  <a:lnTo>
                    <a:pt x="3200522" y="1657221"/>
                  </a:lnTo>
                  <a:cubicBezTo>
                    <a:pt x="2861245" y="1996497"/>
                    <a:pt x="2392540" y="2206343"/>
                    <a:pt x="1874822" y="2206343"/>
                  </a:cubicBezTo>
                  <a:cubicBezTo>
                    <a:pt x="839386" y="2206343"/>
                    <a:pt x="0" y="1366957"/>
                    <a:pt x="0" y="331521"/>
                  </a:cubicBezTo>
                  <a:cubicBezTo>
                    <a:pt x="0" y="266806"/>
                    <a:pt x="3279" y="202857"/>
                    <a:pt x="9680" y="139831"/>
                  </a:cubicBezTo>
                  <a:close/>
                </a:path>
              </a:pathLst>
            </a:custGeom>
            <a:solidFill>
              <a:srgbClr val="00B0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grpSp>
      <p:grpSp>
        <p:nvGrpSpPr>
          <p:cNvPr id="126" name="Google Shape;126;p3"/>
          <p:cNvGrpSpPr/>
          <p:nvPr/>
        </p:nvGrpSpPr>
        <p:grpSpPr>
          <a:xfrm>
            <a:off x="-7970" y="-3"/>
            <a:ext cx="2026919" cy="5170719"/>
            <a:chOff x="-7970" y="-3"/>
            <a:chExt cx="2026919" cy="5170719"/>
          </a:xfrm>
        </p:grpSpPr>
        <p:sp>
          <p:nvSpPr>
            <p:cNvPr id="127" name="Google Shape;127;p3"/>
            <p:cNvSpPr/>
            <p:nvPr/>
          </p:nvSpPr>
          <p:spPr>
            <a:xfrm rot="-5400000">
              <a:off x="-475834" y="2675933"/>
              <a:ext cx="2962647" cy="2026919"/>
            </a:xfrm>
            <a:custGeom>
              <a:rect b="b" l="l" r="r" t="t"/>
              <a:pathLst>
                <a:path extrusionOk="0" h="2206343" w="3262902">
                  <a:moveTo>
                    <a:pt x="31020" y="0"/>
                  </a:moveTo>
                  <a:lnTo>
                    <a:pt x="3262902" y="0"/>
                  </a:lnTo>
                  <a:lnTo>
                    <a:pt x="3262902" y="1588585"/>
                  </a:lnTo>
                  <a:lnTo>
                    <a:pt x="3200522" y="1657221"/>
                  </a:lnTo>
                  <a:cubicBezTo>
                    <a:pt x="2861245" y="1996497"/>
                    <a:pt x="2392540" y="2206343"/>
                    <a:pt x="1874822" y="2206343"/>
                  </a:cubicBezTo>
                  <a:cubicBezTo>
                    <a:pt x="839386" y="2206343"/>
                    <a:pt x="0" y="1366957"/>
                    <a:pt x="0" y="331521"/>
                  </a:cubicBezTo>
                  <a:cubicBezTo>
                    <a:pt x="0" y="266806"/>
                    <a:pt x="3279" y="202857"/>
                    <a:pt x="9680" y="139831"/>
                  </a:cubicBezTo>
                  <a:close/>
                </a:path>
              </a:pathLst>
            </a:custGeom>
            <a:solidFill>
              <a:srgbClr val="FEE19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sp>
          <p:nvSpPr>
            <p:cNvPr id="128" name="Google Shape;128;p3"/>
            <p:cNvSpPr/>
            <p:nvPr/>
          </p:nvSpPr>
          <p:spPr>
            <a:xfrm rot="-5400000">
              <a:off x="-475834" y="467861"/>
              <a:ext cx="2962647" cy="2026919"/>
            </a:xfrm>
            <a:custGeom>
              <a:rect b="b" l="l" r="r" t="t"/>
              <a:pathLst>
                <a:path extrusionOk="0" h="2206343" w="3262902">
                  <a:moveTo>
                    <a:pt x="31020" y="0"/>
                  </a:moveTo>
                  <a:lnTo>
                    <a:pt x="3262902" y="0"/>
                  </a:lnTo>
                  <a:lnTo>
                    <a:pt x="3262902" y="1588585"/>
                  </a:lnTo>
                  <a:lnTo>
                    <a:pt x="3200522" y="1657221"/>
                  </a:lnTo>
                  <a:cubicBezTo>
                    <a:pt x="2861245" y="1996497"/>
                    <a:pt x="2392540" y="2206343"/>
                    <a:pt x="1874822" y="2206343"/>
                  </a:cubicBezTo>
                  <a:cubicBezTo>
                    <a:pt x="839386" y="2206343"/>
                    <a:pt x="0" y="1366957"/>
                    <a:pt x="0" y="331521"/>
                  </a:cubicBezTo>
                  <a:cubicBezTo>
                    <a:pt x="0" y="266806"/>
                    <a:pt x="3279" y="202857"/>
                    <a:pt x="9680" y="139831"/>
                  </a:cubicBezTo>
                  <a:close/>
                </a:path>
              </a:pathLst>
            </a:custGeom>
            <a:solidFill>
              <a:srgbClr val="00B0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grpSp>
      <p:sp>
        <p:nvSpPr>
          <p:cNvPr id="129" name="Google Shape;129;p3"/>
          <p:cNvSpPr/>
          <p:nvPr/>
        </p:nvSpPr>
        <p:spPr>
          <a:xfrm>
            <a:off x="130969" y="0"/>
            <a:ext cx="3198972" cy="5143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30" name="Google Shape;130;p3"/>
          <p:cNvSpPr/>
          <p:nvPr/>
        </p:nvSpPr>
        <p:spPr>
          <a:xfrm>
            <a:off x="3997014" y="368361"/>
            <a:ext cx="1385167" cy="1385167"/>
          </a:xfrm>
          <a:prstGeom prst="ellipse">
            <a:avLst/>
          </a:prstGeom>
          <a:solidFill>
            <a:srgbClr val="36364F">
              <a:alpha val="4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350" u="none" cap="none" strike="noStrike">
              <a:solidFill>
                <a:srgbClr val="FFFFFF"/>
              </a:solidFill>
              <a:latin typeface="Montserrat"/>
              <a:ea typeface="Montserrat"/>
              <a:cs typeface="Montserrat"/>
              <a:sym typeface="Montserrat"/>
            </a:endParaRPr>
          </a:p>
        </p:txBody>
      </p:sp>
      <p:sp>
        <p:nvSpPr>
          <p:cNvPr id="131" name="Google Shape;131;p3"/>
          <p:cNvSpPr/>
          <p:nvPr/>
        </p:nvSpPr>
        <p:spPr>
          <a:xfrm>
            <a:off x="3849716" y="2708029"/>
            <a:ext cx="1651729" cy="1985133"/>
          </a:xfrm>
          <a:custGeom>
            <a:rect b="b" l="l" r="r" t="t"/>
            <a:pathLst>
              <a:path extrusionOk="0" h="2646844" w="2202305">
                <a:moveTo>
                  <a:pt x="1278860" y="0"/>
                </a:moveTo>
                <a:cubicBezTo>
                  <a:pt x="1788865" y="0"/>
                  <a:pt x="2202305" y="413440"/>
                  <a:pt x="2202305" y="923445"/>
                </a:cubicBezTo>
                <a:cubicBezTo>
                  <a:pt x="2202305" y="1178448"/>
                  <a:pt x="2098945" y="1409309"/>
                  <a:pt x="1931835" y="1576420"/>
                </a:cubicBezTo>
                <a:lnTo>
                  <a:pt x="1843163" y="1649581"/>
                </a:lnTo>
                <a:lnTo>
                  <a:pt x="1846890" y="1723399"/>
                </a:lnTo>
                <a:cubicBezTo>
                  <a:pt x="1846890" y="2233404"/>
                  <a:pt x="1433450" y="2646844"/>
                  <a:pt x="923445" y="2646844"/>
                </a:cubicBezTo>
                <a:cubicBezTo>
                  <a:pt x="413440" y="2646844"/>
                  <a:pt x="0" y="2233404"/>
                  <a:pt x="0" y="1723399"/>
                </a:cubicBezTo>
                <a:cubicBezTo>
                  <a:pt x="0" y="1468397"/>
                  <a:pt x="103360" y="1237536"/>
                  <a:pt x="270470" y="1070425"/>
                </a:cubicBezTo>
                <a:lnTo>
                  <a:pt x="359143" y="997264"/>
                </a:lnTo>
                <a:lnTo>
                  <a:pt x="355415" y="923445"/>
                </a:lnTo>
                <a:cubicBezTo>
                  <a:pt x="355415" y="413440"/>
                  <a:pt x="768855" y="0"/>
                  <a:pt x="1278860" y="0"/>
                </a:cubicBezTo>
                <a:close/>
              </a:path>
            </a:pathLst>
          </a:custGeom>
          <a:solidFill>
            <a:srgbClr val="36364F">
              <a:alpha val="4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350" u="none" cap="none" strike="noStrike">
              <a:solidFill>
                <a:srgbClr val="FFFFFF"/>
              </a:solidFill>
              <a:latin typeface="Montserrat"/>
              <a:ea typeface="Montserrat"/>
              <a:cs typeface="Montserrat"/>
              <a:sym typeface="Montserrat"/>
            </a:endParaRPr>
          </a:p>
        </p:txBody>
      </p:sp>
      <p:cxnSp>
        <p:nvCxnSpPr>
          <p:cNvPr id="132" name="Google Shape;132;p3"/>
          <p:cNvCxnSpPr/>
          <p:nvPr/>
        </p:nvCxnSpPr>
        <p:spPr>
          <a:xfrm>
            <a:off x="130969" y="298984"/>
            <a:ext cx="785813" cy="0"/>
          </a:xfrm>
          <a:prstGeom prst="straightConnector1">
            <a:avLst/>
          </a:prstGeom>
          <a:noFill/>
          <a:ln cap="flat" cmpd="sng" w="19050">
            <a:solidFill>
              <a:schemeClr val="lt1"/>
            </a:solidFill>
            <a:prstDash val="solid"/>
            <a:miter lim="800000"/>
            <a:headEnd len="sm" w="sm" type="none"/>
            <a:tailEnd len="sm" w="sm" type="none"/>
          </a:ln>
        </p:spPr>
      </p:cxnSp>
      <p:sp>
        <p:nvSpPr>
          <p:cNvPr id="133" name="Google Shape;133;p3"/>
          <p:cNvSpPr txBox="1"/>
          <p:nvPr/>
        </p:nvSpPr>
        <p:spPr>
          <a:xfrm flipH="1">
            <a:off x="768664" y="727508"/>
            <a:ext cx="1971198" cy="646331"/>
          </a:xfrm>
          <a:prstGeom prst="rect">
            <a:avLst/>
          </a:prstGeom>
          <a:noFill/>
          <a:ln>
            <a:noFill/>
          </a:ln>
        </p:spPr>
        <p:txBody>
          <a:bodyPr anchorCtr="0" anchor="t" bIns="45700" lIns="0" spcFirstLastPara="1" rIns="0" wrap="square" tIns="45700">
            <a:spAutoFit/>
          </a:bodyPr>
          <a:lstStyle/>
          <a:p>
            <a:pPr indent="0" lvl="0" marL="0" marR="0" rtl="0" algn="ctr">
              <a:lnSpc>
                <a:spcPct val="100000"/>
              </a:lnSpc>
              <a:spcBef>
                <a:spcPts val="0"/>
              </a:spcBef>
              <a:spcAft>
                <a:spcPts val="0"/>
              </a:spcAft>
              <a:buNone/>
            </a:pPr>
            <a:r>
              <a:rPr b="1" i="0" lang="en-US" sz="3600" u="none" cap="none" strike="noStrike">
                <a:solidFill>
                  <a:srgbClr val="002060"/>
                </a:solidFill>
                <a:latin typeface="Kanit Medium"/>
                <a:ea typeface="Kanit Medium"/>
                <a:cs typeface="Kanit Medium"/>
                <a:sym typeface="Kanit Medium"/>
              </a:rPr>
              <a:t>Content</a:t>
            </a:r>
            <a:endParaRPr b="1" i="0" sz="3600" u="none" cap="none" strike="noStrike">
              <a:solidFill>
                <a:srgbClr val="002060"/>
              </a:solidFill>
              <a:latin typeface="Kanit Medium"/>
              <a:ea typeface="Kanit Medium"/>
              <a:cs typeface="Kanit Medium"/>
              <a:sym typeface="Kanit Medium"/>
            </a:endParaRPr>
          </a:p>
        </p:txBody>
      </p:sp>
      <p:pic>
        <p:nvPicPr>
          <p:cNvPr id="134" name="Google Shape;134;p3"/>
          <p:cNvPicPr preferRelativeResize="0"/>
          <p:nvPr/>
        </p:nvPicPr>
        <p:blipFill rotWithShape="1">
          <a:blip r:embed="rId3">
            <a:alphaModFix/>
          </a:blip>
          <a:srcRect b="15483" l="7311" r="8700" t="15556"/>
          <a:stretch/>
        </p:blipFill>
        <p:spPr>
          <a:xfrm>
            <a:off x="916782" y="2153371"/>
            <a:ext cx="1604247" cy="1317176"/>
          </a:xfrm>
          <a:prstGeom prst="rect">
            <a:avLst/>
          </a:prstGeom>
          <a:noFill/>
          <a:ln>
            <a:noFill/>
          </a:ln>
        </p:spPr>
      </p:pic>
      <p:sp>
        <p:nvSpPr>
          <p:cNvPr id="135" name="Google Shape;135;p3"/>
          <p:cNvSpPr txBox="1"/>
          <p:nvPr/>
        </p:nvSpPr>
        <p:spPr>
          <a:xfrm>
            <a:off x="1101593" y="3505529"/>
            <a:ext cx="1305340" cy="553968"/>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73763"/>
                </a:solidFill>
                <a:latin typeface="Arial"/>
                <a:ea typeface="Arial"/>
                <a:cs typeface="Arial"/>
                <a:sym typeface="Arial"/>
              </a:rPr>
              <a:t>고인범 | 유준영</a:t>
            </a:r>
            <a:endParaRPr b="0" i="0" sz="1200" u="none" cap="none" strike="noStrike">
              <a:solidFill>
                <a:srgbClr val="073763"/>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73763"/>
                </a:solidFill>
                <a:latin typeface="Arial"/>
                <a:ea typeface="Arial"/>
                <a:cs typeface="Arial"/>
                <a:sym typeface="Arial"/>
              </a:rPr>
              <a:t>이종서 | 공지연</a:t>
            </a:r>
            <a:endParaRPr b="0" i="0" sz="1200" u="none" cap="none" strike="noStrike">
              <a:solidFill>
                <a:srgbClr val="073763"/>
              </a:solidFill>
              <a:latin typeface="Arial"/>
              <a:ea typeface="Arial"/>
              <a:cs typeface="Arial"/>
              <a:sym typeface="Arial"/>
            </a:endParaRPr>
          </a:p>
        </p:txBody>
      </p:sp>
      <p:sp>
        <p:nvSpPr>
          <p:cNvPr id="136" name="Google Shape;136;p3"/>
          <p:cNvSpPr txBox="1"/>
          <p:nvPr/>
        </p:nvSpPr>
        <p:spPr>
          <a:xfrm>
            <a:off x="1063493" y="1669840"/>
            <a:ext cx="1341387"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B5394"/>
                </a:solidFill>
                <a:latin typeface="Arial"/>
                <a:ea typeface="Arial"/>
                <a:cs typeface="Arial"/>
                <a:sym typeface="Arial"/>
              </a:rPr>
              <a:t>AI 중급 프로젝트</a:t>
            </a:r>
            <a:endParaRPr/>
          </a:p>
        </p:txBody>
      </p:sp>
      <p:pic>
        <p:nvPicPr>
          <p:cNvPr id="137" name="Google Shape;137;p3"/>
          <p:cNvPicPr preferRelativeResize="0"/>
          <p:nvPr/>
        </p:nvPicPr>
        <p:blipFill rotWithShape="1">
          <a:blip r:embed="rId4">
            <a:alphaModFix/>
          </a:blip>
          <a:srcRect b="0" l="0" r="0" t="0"/>
          <a:stretch/>
        </p:blipFill>
        <p:spPr>
          <a:xfrm>
            <a:off x="1307291" y="1454538"/>
            <a:ext cx="800820" cy="329749"/>
          </a:xfrm>
          <a:prstGeom prst="rect">
            <a:avLst/>
          </a:prstGeom>
          <a:noFill/>
          <a:ln>
            <a:noFill/>
          </a:ln>
        </p:spPr>
      </p:pic>
      <p:grpSp>
        <p:nvGrpSpPr>
          <p:cNvPr id="138" name="Google Shape;138;p3"/>
          <p:cNvGrpSpPr/>
          <p:nvPr/>
        </p:nvGrpSpPr>
        <p:grpSpPr>
          <a:xfrm>
            <a:off x="4419630" y="874240"/>
            <a:ext cx="3000666" cy="3667577"/>
            <a:chOff x="4657755" y="880498"/>
            <a:chExt cx="3000666" cy="3667577"/>
          </a:xfrm>
        </p:grpSpPr>
        <p:sp>
          <p:nvSpPr>
            <p:cNvPr id="139" name="Google Shape;139;p3"/>
            <p:cNvSpPr txBox="1"/>
            <p:nvPr/>
          </p:nvSpPr>
          <p:spPr>
            <a:xfrm>
              <a:off x="4657755" y="880498"/>
              <a:ext cx="3000666" cy="521420"/>
            </a:xfrm>
            <a:prstGeom prst="rect">
              <a:avLst/>
            </a:prstGeom>
            <a:noFill/>
            <a:ln>
              <a:noFill/>
            </a:ln>
          </p:spPr>
          <p:txBody>
            <a:bodyPr anchorCtr="0" anchor="t" bIns="91425" lIns="91425" spcFirstLastPara="1" rIns="91425" wrap="square" tIns="91425">
              <a:normAutofit/>
            </a:bodyPr>
            <a:lstStyle/>
            <a:p>
              <a:pPr indent="0" lvl="0" marL="69850" marR="0" rtl="0" algn="l">
                <a:lnSpc>
                  <a:spcPct val="115000"/>
                </a:lnSpc>
                <a:spcBef>
                  <a:spcPts val="0"/>
                </a:spcBef>
                <a:spcAft>
                  <a:spcPts val="0"/>
                </a:spcAft>
                <a:buNone/>
              </a:pPr>
              <a:r>
                <a:rPr b="0" i="0" lang="en-US" sz="1400" u="none" cap="none" strike="noStrike">
                  <a:solidFill>
                    <a:schemeClr val="lt1"/>
                  </a:solidFill>
                  <a:latin typeface="Arial"/>
                  <a:ea typeface="Arial"/>
                  <a:cs typeface="Arial"/>
                  <a:sym typeface="Arial"/>
                </a:rPr>
                <a:t>01 | Project Overview</a:t>
              </a:r>
              <a:endParaRPr b="0" i="0" sz="1400" u="none" cap="none" strike="noStrike">
                <a:solidFill>
                  <a:schemeClr val="lt1"/>
                </a:solidFill>
                <a:latin typeface="Arial"/>
                <a:ea typeface="Arial"/>
                <a:cs typeface="Arial"/>
                <a:sym typeface="Arial"/>
              </a:endParaRPr>
            </a:p>
          </p:txBody>
        </p:sp>
        <p:sp>
          <p:nvSpPr>
            <p:cNvPr id="140" name="Google Shape;140;p3"/>
            <p:cNvSpPr txBox="1"/>
            <p:nvPr/>
          </p:nvSpPr>
          <p:spPr>
            <a:xfrm>
              <a:off x="4657755" y="1329949"/>
              <a:ext cx="3000666" cy="521420"/>
            </a:xfrm>
            <a:prstGeom prst="rect">
              <a:avLst/>
            </a:prstGeom>
            <a:noFill/>
            <a:ln>
              <a:noFill/>
            </a:ln>
          </p:spPr>
          <p:txBody>
            <a:bodyPr anchorCtr="0" anchor="t" bIns="91425" lIns="91425" spcFirstLastPara="1" rIns="91425" wrap="square" tIns="91425">
              <a:normAutofit/>
            </a:bodyPr>
            <a:lstStyle/>
            <a:p>
              <a:pPr indent="0" lvl="0" marL="69850" marR="0" rtl="0" algn="l">
                <a:lnSpc>
                  <a:spcPct val="115000"/>
                </a:lnSpc>
                <a:spcBef>
                  <a:spcPts val="0"/>
                </a:spcBef>
                <a:spcAft>
                  <a:spcPts val="0"/>
                </a:spcAft>
                <a:buNone/>
              </a:pPr>
              <a:r>
                <a:rPr b="0" i="0" lang="en-US" sz="1400" u="none" cap="none" strike="noStrike">
                  <a:solidFill>
                    <a:schemeClr val="lt1"/>
                  </a:solidFill>
                  <a:latin typeface="Arial"/>
                  <a:ea typeface="Arial"/>
                  <a:cs typeface="Arial"/>
                  <a:sym typeface="Arial"/>
                </a:rPr>
                <a:t>02 | EDA</a:t>
              </a:r>
              <a:endParaRPr b="0" i="0" sz="1400" u="none" cap="none" strike="noStrike">
                <a:solidFill>
                  <a:schemeClr val="lt1"/>
                </a:solidFill>
                <a:latin typeface="Arial"/>
                <a:ea typeface="Arial"/>
                <a:cs typeface="Arial"/>
                <a:sym typeface="Arial"/>
              </a:endParaRPr>
            </a:p>
          </p:txBody>
        </p:sp>
        <p:sp>
          <p:nvSpPr>
            <p:cNvPr id="141" name="Google Shape;141;p3"/>
            <p:cNvSpPr txBox="1"/>
            <p:nvPr/>
          </p:nvSpPr>
          <p:spPr>
            <a:xfrm>
              <a:off x="4657755" y="1779400"/>
              <a:ext cx="3000666" cy="521420"/>
            </a:xfrm>
            <a:prstGeom prst="rect">
              <a:avLst/>
            </a:prstGeom>
            <a:noFill/>
            <a:ln>
              <a:noFill/>
            </a:ln>
          </p:spPr>
          <p:txBody>
            <a:bodyPr anchorCtr="0" anchor="t" bIns="91425" lIns="91425" spcFirstLastPara="1" rIns="91425" wrap="square" tIns="91425">
              <a:normAutofit/>
            </a:bodyPr>
            <a:lstStyle/>
            <a:p>
              <a:pPr indent="0" lvl="0" marL="69850" marR="0" rtl="0" algn="l">
                <a:lnSpc>
                  <a:spcPct val="115000"/>
                </a:lnSpc>
                <a:spcBef>
                  <a:spcPts val="0"/>
                </a:spcBef>
                <a:spcAft>
                  <a:spcPts val="0"/>
                </a:spcAft>
                <a:buNone/>
              </a:pPr>
              <a:r>
                <a:rPr b="0" i="0" lang="en-US" sz="1400" u="none" cap="none" strike="noStrike">
                  <a:solidFill>
                    <a:schemeClr val="lt1"/>
                  </a:solidFill>
                  <a:latin typeface="Arial"/>
                  <a:ea typeface="Arial"/>
                  <a:cs typeface="Arial"/>
                  <a:sym typeface="Arial"/>
                </a:rPr>
                <a:t>03 | Data Preprocessing</a:t>
              </a:r>
              <a:endParaRPr b="0" i="0" sz="1400" u="none" cap="none" strike="noStrike">
                <a:solidFill>
                  <a:schemeClr val="lt1"/>
                </a:solidFill>
                <a:latin typeface="Arial"/>
                <a:ea typeface="Arial"/>
                <a:cs typeface="Arial"/>
                <a:sym typeface="Arial"/>
              </a:endParaRPr>
            </a:p>
          </p:txBody>
        </p:sp>
        <p:sp>
          <p:nvSpPr>
            <p:cNvPr id="142" name="Google Shape;142;p3"/>
            <p:cNvSpPr txBox="1"/>
            <p:nvPr/>
          </p:nvSpPr>
          <p:spPr>
            <a:xfrm>
              <a:off x="4657755" y="2228851"/>
              <a:ext cx="3000666" cy="521420"/>
            </a:xfrm>
            <a:prstGeom prst="rect">
              <a:avLst/>
            </a:prstGeom>
            <a:noFill/>
            <a:ln>
              <a:noFill/>
            </a:ln>
          </p:spPr>
          <p:txBody>
            <a:bodyPr anchorCtr="0" anchor="t" bIns="91425" lIns="91425" spcFirstLastPara="1" rIns="91425" wrap="square" tIns="91425">
              <a:normAutofit/>
            </a:bodyPr>
            <a:lstStyle/>
            <a:p>
              <a:pPr indent="0" lvl="0" marL="69850" marR="0" rtl="0" algn="l">
                <a:lnSpc>
                  <a:spcPct val="115000"/>
                </a:lnSpc>
                <a:spcBef>
                  <a:spcPts val="0"/>
                </a:spcBef>
                <a:spcAft>
                  <a:spcPts val="0"/>
                </a:spcAft>
                <a:buNone/>
              </a:pPr>
              <a:r>
                <a:rPr b="0" i="0" lang="en-US" sz="1400" u="none" cap="none" strike="noStrike">
                  <a:solidFill>
                    <a:schemeClr val="lt1"/>
                  </a:solidFill>
                  <a:latin typeface="Arial"/>
                  <a:ea typeface="Arial"/>
                  <a:cs typeface="Arial"/>
                  <a:sym typeface="Arial"/>
                </a:rPr>
                <a:t>04 | Baseline &amp; Experiments</a:t>
              </a:r>
              <a:endParaRPr b="0" i="0" sz="1400" u="none" cap="none" strike="noStrike">
                <a:solidFill>
                  <a:schemeClr val="lt1"/>
                </a:solidFill>
                <a:latin typeface="Arial"/>
                <a:ea typeface="Arial"/>
                <a:cs typeface="Arial"/>
                <a:sym typeface="Arial"/>
              </a:endParaRPr>
            </a:p>
          </p:txBody>
        </p:sp>
        <p:sp>
          <p:nvSpPr>
            <p:cNvPr id="143" name="Google Shape;143;p3"/>
            <p:cNvSpPr txBox="1"/>
            <p:nvPr/>
          </p:nvSpPr>
          <p:spPr>
            <a:xfrm>
              <a:off x="4657755" y="2678302"/>
              <a:ext cx="3000666" cy="521420"/>
            </a:xfrm>
            <a:prstGeom prst="rect">
              <a:avLst/>
            </a:prstGeom>
            <a:noFill/>
            <a:ln>
              <a:noFill/>
            </a:ln>
          </p:spPr>
          <p:txBody>
            <a:bodyPr anchorCtr="0" anchor="t" bIns="91425" lIns="91425" spcFirstLastPara="1" rIns="91425" wrap="square" tIns="91425">
              <a:normAutofit/>
            </a:bodyPr>
            <a:lstStyle/>
            <a:p>
              <a:pPr indent="0" lvl="0" marL="69850" marR="0" rtl="0" algn="l">
                <a:lnSpc>
                  <a:spcPct val="115000"/>
                </a:lnSpc>
                <a:spcBef>
                  <a:spcPts val="0"/>
                </a:spcBef>
                <a:spcAft>
                  <a:spcPts val="0"/>
                </a:spcAft>
                <a:buNone/>
              </a:pPr>
              <a:r>
                <a:rPr b="0" i="0" lang="en-US" sz="1400" u="none" cap="none" strike="noStrike">
                  <a:solidFill>
                    <a:schemeClr val="lt1"/>
                  </a:solidFill>
                  <a:latin typeface="Arial"/>
                  <a:ea typeface="Arial"/>
                  <a:cs typeface="Arial"/>
                  <a:sym typeface="Arial"/>
                </a:rPr>
                <a:t>05 | RAG Architecture</a:t>
              </a:r>
              <a:endParaRPr b="0" i="0" sz="1400" u="none" cap="none" strike="noStrike">
                <a:solidFill>
                  <a:schemeClr val="lt1"/>
                </a:solidFill>
                <a:latin typeface="Arial"/>
                <a:ea typeface="Arial"/>
                <a:cs typeface="Arial"/>
                <a:sym typeface="Arial"/>
              </a:endParaRPr>
            </a:p>
          </p:txBody>
        </p:sp>
        <p:sp>
          <p:nvSpPr>
            <p:cNvPr id="144" name="Google Shape;144;p3"/>
            <p:cNvSpPr txBox="1"/>
            <p:nvPr/>
          </p:nvSpPr>
          <p:spPr>
            <a:xfrm>
              <a:off x="4657755" y="3127753"/>
              <a:ext cx="3000666" cy="521420"/>
            </a:xfrm>
            <a:prstGeom prst="rect">
              <a:avLst/>
            </a:prstGeom>
            <a:noFill/>
            <a:ln>
              <a:noFill/>
            </a:ln>
          </p:spPr>
          <p:txBody>
            <a:bodyPr anchorCtr="0" anchor="t" bIns="91425" lIns="91425" spcFirstLastPara="1" rIns="91425" wrap="square" tIns="91425">
              <a:normAutofit/>
            </a:bodyPr>
            <a:lstStyle/>
            <a:p>
              <a:pPr indent="0" lvl="0" marL="69850" marR="0" rtl="0" algn="l">
                <a:lnSpc>
                  <a:spcPct val="115000"/>
                </a:lnSpc>
                <a:spcBef>
                  <a:spcPts val="0"/>
                </a:spcBef>
                <a:spcAft>
                  <a:spcPts val="0"/>
                </a:spcAft>
                <a:buNone/>
              </a:pPr>
              <a:r>
                <a:rPr b="0" i="0" lang="en-US" sz="1400" u="none" cap="none" strike="noStrike">
                  <a:solidFill>
                    <a:schemeClr val="lt1"/>
                  </a:solidFill>
                  <a:latin typeface="Arial"/>
                  <a:ea typeface="Arial"/>
                  <a:cs typeface="Arial"/>
                  <a:sym typeface="Arial"/>
                </a:rPr>
                <a:t>06 | Prompt Engineering</a:t>
              </a:r>
              <a:endParaRPr b="0" i="0" sz="1400" u="none" cap="none" strike="noStrike">
                <a:solidFill>
                  <a:schemeClr val="lt1"/>
                </a:solidFill>
                <a:latin typeface="Arial"/>
                <a:ea typeface="Arial"/>
                <a:cs typeface="Arial"/>
                <a:sym typeface="Arial"/>
              </a:endParaRPr>
            </a:p>
          </p:txBody>
        </p:sp>
        <p:sp>
          <p:nvSpPr>
            <p:cNvPr id="145" name="Google Shape;145;p3"/>
            <p:cNvSpPr txBox="1"/>
            <p:nvPr/>
          </p:nvSpPr>
          <p:spPr>
            <a:xfrm>
              <a:off x="4657755" y="3577204"/>
              <a:ext cx="3000666" cy="521420"/>
            </a:xfrm>
            <a:prstGeom prst="rect">
              <a:avLst/>
            </a:prstGeom>
            <a:noFill/>
            <a:ln>
              <a:noFill/>
            </a:ln>
          </p:spPr>
          <p:txBody>
            <a:bodyPr anchorCtr="0" anchor="t" bIns="91425" lIns="91425" spcFirstLastPara="1" rIns="91425" wrap="square" tIns="91425">
              <a:normAutofit/>
            </a:bodyPr>
            <a:lstStyle/>
            <a:p>
              <a:pPr indent="0" lvl="0" marL="69850" marR="0" rtl="0" algn="l">
                <a:lnSpc>
                  <a:spcPct val="115000"/>
                </a:lnSpc>
                <a:spcBef>
                  <a:spcPts val="0"/>
                </a:spcBef>
                <a:spcAft>
                  <a:spcPts val="0"/>
                </a:spcAft>
                <a:buNone/>
              </a:pPr>
              <a:r>
                <a:rPr b="0" i="0" lang="en-US" sz="1400" u="none" cap="none" strike="noStrike">
                  <a:solidFill>
                    <a:schemeClr val="lt1"/>
                  </a:solidFill>
                  <a:latin typeface="Arial"/>
                  <a:ea typeface="Arial"/>
                  <a:cs typeface="Arial"/>
                  <a:sym typeface="Arial"/>
                </a:rPr>
                <a:t>07 | Evaluation</a:t>
              </a:r>
              <a:endParaRPr b="0" i="0" sz="1400" u="none" cap="none" strike="noStrike">
                <a:solidFill>
                  <a:schemeClr val="lt1"/>
                </a:solidFill>
                <a:latin typeface="Arial"/>
                <a:ea typeface="Arial"/>
                <a:cs typeface="Arial"/>
                <a:sym typeface="Arial"/>
              </a:endParaRPr>
            </a:p>
          </p:txBody>
        </p:sp>
        <p:sp>
          <p:nvSpPr>
            <p:cNvPr id="146" name="Google Shape;146;p3"/>
            <p:cNvSpPr txBox="1"/>
            <p:nvPr/>
          </p:nvSpPr>
          <p:spPr>
            <a:xfrm>
              <a:off x="4657755" y="4026655"/>
              <a:ext cx="3000666" cy="521420"/>
            </a:xfrm>
            <a:prstGeom prst="rect">
              <a:avLst/>
            </a:prstGeom>
            <a:noFill/>
            <a:ln>
              <a:noFill/>
            </a:ln>
          </p:spPr>
          <p:txBody>
            <a:bodyPr anchorCtr="0" anchor="t" bIns="91425" lIns="91425" spcFirstLastPara="1" rIns="91425" wrap="square" tIns="91425">
              <a:normAutofit/>
            </a:bodyPr>
            <a:lstStyle/>
            <a:p>
              <a:pPr indent="0" lvl="0" marL="69850" marR="0" rtl="0" algn="l">
                <a:lnSpc>
                  <a:spcPct val="115000"/>
                </a:lnSpc>
                <a:spcBef>
                  <a:spcPts val="0"/>
                </a:spcBef>
                <a:spcAft>
                  <a:spcPts val="0"/>
                </a:spcAft>
                <a:buNone/>
              </a:pPr>
              <a:r>
                <a:rPr b="0" i="0" lang="en-US" sz="1400" u="none" cap="none" strike="noStrike">
                  <a:solidFill>
                    <a:schemeClr val="lt1"/>
                  </a:solidFill>
                  <a:latin typeface="Arial"/>
                  <a:ea typeface="Arial"/>
                  <a:cs typeface="Arial"/>
                  <a:sym typeface="Arial"/>
                </a:rPr>
                <a:t>08 | Wrap Up</a:t>
              </a:r>
              <a:endParaRPr b="0" i="0" sz="1400" u="none" cap="none" strike="noStrike">
                <a:solidFill>
                  <a:schemeClr val="lt1"/>
                </a:solidFill>
                <a:latin typeface="Arial"/>
                <a:ea typeface="Arial"/>
                <a:cs typeface="Arial"/>
                <a:sym typeface="Arial"/>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CFCFC"/>
        </a:solidFill>
      </p:bgPr>
    </p:bg>
    <p:spTree>
      <p:nvGrpSpPr>
        <p:cNvPr id="1620" name="Shape 1620"/>
        <p:cNvGrpSpPr/>
        <p:nvPr/>
      </p:nvGrpSpPr>
      <p:grpSpPr>
        <a:xfrm>
          <a:off x="0" y="0"/>
          <a:ext cx="0" cy="0"/>
          <a:chOff x="0" y="0"/>
          <a:chExt cx="0" cy="0"/>
        </a:xfrm>
      </p:grpSpPr>
      <p:pic>
        <p:nvPicPr>
          <p:cNvPr id="1621" name="Google Shape;1621;p30"/>
          <p:cNvPicPr preferRelativeResize="0"/>
          <p:nvPr/>
        </p:nvPicPr>
        <p:blipFill rotWithShape="1">
          <a:blip r:embed="rId3">
            <a:alphaModFix/>
          </a:blip>
          <a:srcRect b="0" l="0" r="0" t="0"/>
          <a:stretch/>
        </p:blipFill>
        <p:spPr>
          <a:xfrm>
            <a:off x="2771082" y="203158"/>
            <a:ext cx="4780338" cy="4577437"/>
          </a:xfrm>
          <a:prstGeom prst="rect">
            <a:avLst/>
          </a:prstGeom>
          <a:noFill/>
          <a:ln>
            <a:noFill/>
          </a:ln>
        </p:spPr>
      </p:pic>
      <p:sp>
        <p:nvSpPr>
          <p:cNvPr id="1622" name="Google Shape;1622;p30"/>
          <p:cNvSpPr/>
          <p:nvPr/>
        </p:nvSpPr>
        <p:spPr>
          <a:xfrm>
            <a:off x="1" y="2"/>
            <a:ext cx="2415540" cy="821370"/>
          </a:xfrm>
          <a:prstGeom prst="rect">
            <a:avLst/>
          </a:prstGeom>
          <a:solidFill>
            <a:srgbClr val="F2F2F2"/>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Montserrat"/>
              <a:ea typeface="Montserrat"/>
              <a:cs typeface="Montserrat"/>
              <a:sym typeface="Montserrat"/>
            </a:endParaRPr>
          </a:p>
        </p:txBody>
      </p:sp>
      <p:grpSp>
        <p:nvGrpSpPr>
          <p:cNvPr id="1623" name="Google Shape;1623;p30"/>
          <p:cNvGrpSpPr/>
          <p:nvPr/>
        </p:nvGrpSpPr>
        <p:grpSpPr>
          <a:xfrm rot="-5400000">
            <a:off x="1150620" y="-374969"/>
            <a:ext cx="45722" cy="2346959"/>
            <a:chOff x="7" y="0"/>
            <a:chExt cx="666765" cy="5170721"/>
          </a:xfrm>
        </p:grpSpPr>
        <p:sp>
          <p:nvSpPr>
            <p:cNvPr id="1624" name="Google Shape;1624;p30"/>
            <p:cNvSpPr/>
            <p:nvPr/>
          </p:nvSpPr>
          <p:spPr>
            <a:xfrm>
              <a:off x="15" y="0"/>
              <a:ext cx="666757" cy="2378179"/>
            </a:xfrm>
            <a:prstGeom prst="rect">
              <a:avLst/>
            </a:prstGeom>
            <a:solidFill>
              <a:srgbClr val="00B0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rgbClr val="FFFFFF"/>
                </a:solidFill>
                <a:latin typeface="Montserrat"/>
                <a:ea typeface="Montserrat"/>
                <a:cs typeface="Montserrat"/>
                <a:sym typeface="Montserrat"/>
              </a:endParaRPr>
            </a:p>
          </p:txBody>
        </p:sp>
        <p:sp>
          <p:nvSpPr>
            <p:cNvPr id="1625" name="Google Shape;1625;p30"/>
            <p:cNvSpPr/>
            <p:nvPr/>
          </p:nvSpPr>
          <p:spPr>
            <a:xfrm>
              <a:off x="7" y="2378178"/>
              <a:ext cx="666757" cy="2792543"/>
            </a:xfrm>
            <a:prstGeom prst="rect">
              <a:avLst/>
            </a:prstGeom>
            <a:solidFill>
              <a:srgbClr val="FEE19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rgbClr val="FFFFFF"/>
                </a:solidFill>
                <a:latin typeface="Montserrat"/>
                <a:ea typeface="Montserrat"/>
                <a:cs typeface="Montserrat"/>
                <a:sym typeface="Montserrat"/>
              </a:endParaRPr>
            </a:p>
          </p:txBody>
        </p:sp>
      </p:grpSp>
      <p:sp>
        <p:nvSpPr>
          <p:cNvPr id="1626" name="Google Shape;1626;p30"/>
          <p:cNvSpPr txBox="1"/>
          <p:nvPr/>
        </p:nvSpPr>
        <p:spPr>
          <a:xfrm>
            <a:off x="205741" y="203159"/>
            <a:ext cx="200406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800" u="none" cap="none" strike="noStrike">
                <a:solidFill>
                  <a:srgbClr val="000000"/>
                </a:solidFill>
              </a:rPr>
              <a:t>Router 기반 RAG</a:t>
            </a:r>
            <a:endParaRPr b="1"/>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0" name="Shape 1630"/>
        <p:cNvGrpSpPr/>
        <p:nvPr/>
      </p:nvGrpSpPr>
      <p:grpSpPr>
        <a:xfrm>
          <a:off x="0" y="0"/>
          <a:ext cx="0" cy="0"/>
          <a:chOff x="0" y="0"/>
          <a:chExt cx="0" cy="0"/>
        </a:xfrm>
      </p:grpSpPr>
      <p:sp>
        <p:nvSpPr>
          <p:cNvPr id="1631" name="Google Shape;1631;p31"/>
          <p:cNvSpPr/>
          <p:nvPr/>
        </p:nvSpPr>
        <p:spPr>
          <a:xfrm>
            <a:off x="0" y="2"/>
            <a:ext cx="9144001" cy="821370"/>
          </a:xfrm>
          <a:prstGeom prst="rect">
            <a:avLst/>
          </a:prstGeom>
          <a:solidFill>
            <a:srgbClr val="F2F2F2"/>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Montserrat"/>
              <a:ea typeface="Montserrat"/>
              <a:cs typeface="Montserrat"/>
              <a:sym typeface="Montserrat"/>
            </a:endParaRPr>
          </a:p>
        </p:txBody>
      </p:sp>
      <p:sp>
        <p:nvSpPr>
          <p:cNvPr id="1632" name="Google Shape;1632;p31"/>
          <p:cNvSpPr txBox="1"/>
          <p:nvPr/>
        </p:nvSpPr>
        <p:spPr>
          <a:xfrm>
            <a:off x="145961" y="210632"/>
            <a:ext cx="4938386"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000" u="none" cap="none" strike="noStrike">
                <a:solidFill>
                  <a:srgbClr val="000000"/>
                </a:solidFill>
              </a:rPr>
              <a:t>metadata_search</a:t>
            </a:r>
            <a:endParaRPr b="1"/>
          </a:p>
        </p:txBody>
      </p:sp>
      <p:grpSp>
        <p:nvGrpSpPr>
          <p:cNvPr id="1633" name="Google Shape;1633;p31"/>
          <p:cNvGrpSpPr/>
          <p:nvPr/>
        </p:nvGrpSpPr>
        <p:grpSpPr>
          <a:xfrm>
            <a:off x="6507220" y="199862"/>
            <a:ext cx="2609648" cy="421693"/>
            <a:chOff x="6491005" y="314512"/>
            <a:chExt cx="2609648" cy="421693"/>
          </a:xfrm>
        </p:grpSpPr>
        <p:sp>
          <p:nvSpPr>
            <p:cNvPr id="1634" name="Google Shape;1634;p31"/>
            <p:cNvSpPr txBox="1"/>
            <p:nvPr/>
          </p:nvSpPr>
          <p:spPr>
            <a:xfrm>
              <a:off x="6755796" y="374716"/>
              <a:ext cx="2344857" cy="323135"/>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900"/>
                <a:buFont typeface="Arial"/>
                <a:buNone/>
              </a:pPr>
              <a:r>
                <a:rPr b="0" i="0" lang="en-US" sz="900" u="none" cap="none" strike="noStrike">
                  <a:solidFill>
                    <a:srgbClr val="002060"/>
                  </a:solidFill>
                  <a:latin typeface="Arial"/>
                  <a:ea typeface="Arial"/>
                  <a:cs typeface="Arial"/>
                  <a:sym typeface="Arial"/>
                </a:rPr>
                <a:t>고인범 | 유준영 |  이종서 | 공지연</a:t>
              </a:r>
              <a:endParaRPr b="0" i="0" sz="900" u="none" cap="none" strike="noStrike">
                <a:solidFill>
                  <a:srgbClr val="002060"/>
                </a:solidFill>
                <a:latin typeface="Arial"/>
                <a:ea typeface="Arial"/>
                <a:cs typeface="Arial"/>
                <a:sym typeface="Arial"/>
              </a:endParaRPr>
            </a:p>
          </p:txBody>
        </p:sp>
        <p:pic>
          <p:nvPicPr>
            <p:cNvPr id="1635" name="Google Shape;1635;p31"/>
            <p:cNvPicPr preferRelativeResize="0"/>
            <p:nvPr/>
          </p:nvPicPr>
          <p:blipFill rotWithShape="1">
            <a:blip r:embed="rId3">
              <a:alphaModFix/>
            </a:blip>
            <a:srcRect b="16797" l="9763" r="8925" t="18455"/>
            <a:stretch/>
          </p:blipFill>
          <p:spPr>
            <a:xfrm>
              <a:off x="6491005" y="314512"/>
              <a:ext cx="529582" cy="421693"/>
            </a:xfrm>
            <a:prstGeom prst="rect">
              <a:avLst/>
            </a:prstGeom>
            <a:noFill/>
            <a:ln>
              <a:noFill/>
            </a:ln>
          </p:spPr>
        </p:pic>
      </p:grpSp>
      <p:grpSp>
        <p:nvGrpSpPr>
          <p:cNvPr id="1636" name="Google Shape;1636;p31"/>
          <p:cNvGrpSpPr/>
          <p:nvPr/>
        </p:nvGrpSpPr>
        <p:grpSpPr>
          <a:xfrm>
            <a:off x="5304647" y="188854"/>
            <a:ext cx="1202573" cy="465557"/>
            <a:chOff x="4340893" y="345621"/>
            <a:chExt cx="1202573" cy="465557"/>
          </a:xfrm>
        </p:grpSpPr>
        <p:pic>
          <p:nvPicPr>
            <p:cNvPr id="1637" name="Google Shape;1637;p31"/>
            <p:cNvPicPr preferRelativeResize="0"/>
            <p:nvPr/>
          </p:nvPicPr>
          <p:blipFill rotWithShape="1">
            <a:blip r:embed="rId4">
              <a:alphaModFix/>
            </a:blip>
            <a:srcRect b="0" l="0" r="0" t="0"/>
            <a:stretch/>
          </p:blipFill>
          <p:spPr>
            <a:xfrm>
              <a:off x="4340893" y="345621"/>
              <a:ext cx="800820" cy="329749"/>
            </a:xfrm>
            <a:prstGeom prst="rect">
              <a:avLst/>
            </a:prstGeom>
            <a:noFill/>
            <a:ln>
              <a:noFill/>
            </a:ln>
          </p:spPr>
        </p:pic>
        <p:sp>
          <p:nvSpPr>
            <p:cNvPr id="1638" name="Google Shape;1638;p31"/>
            <p:cNvSpPr txBox="1"/>
            <p:nvPr/>
          </p:nvSpPr>
          <p:spPr>
            <a:xfrm>
              <a:off x="4340893" y="549568"/>
              <a:ext cx="1202573" cy="2616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100" u="none" cap="none" strike="noStrike">
                  <a:solidFill>
                    <a:srgbClr val="000000"/>
                  </a:solidFill>
                  <a:latin typeface="Arial"/>
                  <a:ea typeface="Arial"/>
                  <a:cs typeface="Arial"/>
                  <a:sym typeface="Arial"/>
                </a:rPr>
                <a:t>AI 중급프로젝트</a:t>
              </a:r>
              <a:endParaRPr/>
            </a:p>
          </p:txBody>
        </p:sp>
      </p:grpSp>
      <p:grpSp>
        <p:nvGrpSpPr>
          <p:cNvPr id="1639" name="Google Shape;1639;p31"/>
          <p:cNvGrpSpPr/>
          <p:nvPr/>
        </p:nvGrpSpPr>
        <p:grpSpPr>
          <a:xfrm rot="-5400000">
            <a:off x="4549142" y="-3773492"/>
            <a:ext cx="45720" cy="9144003"/>
            <a:chOff x="7" y="0"/>
            <a:chExt cx="666765" cy="5170721"/>
          </a:xfrm>
        </p:grpSpPr>
        <p:sp>
          <p:nvSpPr>
            <p:cNvPr id="1640" name="Google Shape;1640;p31"/>
            <p:cNvSpPr/>
            <p:nvPr/>
          </p:nvSpPr>
          <p:spPr>
            <a:xfrm>
              <a:off x="15" y="0"/>
              <a:ext cx="666757" cy="2378179"/>
            </a:xfrm>
            <a:prstGeom prst="rect">
              <a:avLst/>
            </a:prstGeom>
            <a:solidFill>
              <a:srgbClr val="00B0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rgbClr val="FFFFFF"/>
                </a:solidFill>
                <a:latin typeface="Montserrat"/>
                <a:ea typeface="Montserrat"/>
                <a:cs typeface="Montserrat"/>
                <a:sym typeface="Montserrat"/>
              </a:endParaRPr>
            </a:p>
          </p:txBody>
        </p:sp>
        <p:sp>
          <p:nvSpPr>
            <p:cNvPr id="1641" name="Google Shape;1641;p31"/>
            <p:cNvSpPr/>
            <p:nvPr/>
          </p:nvSpPr>
          <p:spPr>
            <a:xfrm>
              <a:off x="7" y="2378178"/>
              <a:ext cx="666757" cy="2792543"/>
            </a:xfrm>
            <a:prstGeom prst="rect">
              <a:avLst/>
            </a:prstGeom>
            <a:solidFill>
              <a:srgbClr val="FEE19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rgbClr val="FFFFFF"/>
                </a:solidFill>
                <a:latin typeface="Montserrat"/>
                <a:ea typeface="Montserrat"/>
                <a:cs typeface="Montserrat"/>
                <a:sym typeface="Montserrat"/>
              </a:endParaRPr>
            </a:p>
          </p:txBody>
        </p:sp>
      </p:grpSp>
      <p:sp>
        <p:nvSpPr>
          <p:cNvPr id="1642" name="Google Shape;1642;p31"/>
          <p:cNvSpPr/>
          <p:nvPr/>
        </p:nvSpPr>
        <p:spPr>
          <a:xfrm>
            <a:off x="0" y="1397202"/>
            <a:ext cx="9144000" cy="1311174"/>
          </a:xfrm>
          <a:prstGeom prst="rect">
            <a:avLst/>
          </a:prstGeom>
          <a:solidFill>
            <a:srgbClr val="FFFAE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643" name="Google Shape;1643;p31"/>
          <p:cNvSpPr/>
          <p:nvPr/>
        </p:nvSpPr>
        <p:spPr>
          <a:xfrm>
            <a:off x="0" y="2708376"/>
            <a:ext cx="9144000" cy="1311174"/>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644" name="Google Shape;1644;p31"/>
          <p:cNvSpPr txBox="1"/>
          <p:nvPr/>
        </p:nvSpPr>
        <p:spPr>
          <a:xfrm>
            <a:off x="431640" y="1626991"/>
            <a:ext cx="8453280" cy="553968"/>
          </a:xfrm>
          <a:prstGeom prst="rect">
            <a:avLst/>
          </a:prstGeom>
          <a:noFill/>
          <a:ln>
            <a:noFill/>
          </a:ln>
        </p:spPr>
        <p:txBody>
          <a:bodyPr anchorCtr="0" anchor="t" bIns="91425" lIns="91425" spcFirstLastPara="1" rIns="91425" wrap="square" tIns="91425">
            <a:spAutoFit/>
          </a:bodyPr>
          <a:lstStyle/>
          <a:p>
            <a:pPr indent="-342900" lvl="0" marL="457200" marR="0" rtl="0" algn="l">
              <a:lnSpc>
                <a:spcPct val="150000"/>
              </a:lnSpc>
              <a:spcBef>
                <a:spcPts val="0"/>
              </a:spcBef>
              <a:spcAft>
                <a:spcPts val="0"/>
              </a:spcAft>
              <a:buClr>
                <a:srgbClr val="FF0000"/>
              </a:buClr>
              <a:buSzPts val="1800"/>
              <a:buFont typeface="Noto Sans Symbols"/>
              <a:buChar char="▪"/>
            </a:pPr>
            <a:r>
              <a:rPr b="0" i="0" lang="en-US" sz="1600" u="none" cap="none" strike="noStrike">
                <a:solidFill>
                  <a:schemeClr val="dk1"/>
                </a:solidFill>
                <a:latin typeface="Arial"/>
                <a:ea typeface="Arial"/>
                <a:cs typeface="Arial"/>
                <a:sym typeface="Arial"/>
              </a:rPr>
              <a:t>기관/사업명/예산/공고번호/마감 등 정형 메타데이터 조회</a:t>
            </a:r>
            <a:endParaRPr/>
          </a:p>
        </p:txBody>
      </p:sp>
      <p:sp>
        <p:nvSpPr>
          <p:cNvPr id="1645" name="Google Shape;1645;p31"/>
          <p:cNvSpPr txBox="1"/>
          <p:nvPr/>
        </p:nvSpPr>
        <p:spPr>
          <a:xfrm>
            <a:off x="431640" y="2907232"/>
            <a:ext cx="8006400" cy="923299"/>
          </a:xfrm>
          <a:prstGeom prst="rect">
            <a:avLst/>
          </a:prstGeom>
          <a:noFill/>
          <a:ln>
            <a:noFill/>
          </a:ln>
        </p:spPr>
        <p:txBody>
          <a:bodyPr anchorCtr="0" anchor="t" bIns="91425" lIns="91425" spcFirstLastPara="1" rIns="91425" wrap="square" tIns="91425">
            <a:spAutoFit/>
          </a:bodyPr>
          <a:lstStyle/>
          <a:p>
            <a:pPr indent="-342900" lvl="0" marL="457200" marR="0" rtl="0" algn="l">
              <a:lnSpc>
                <a:spcPct val="150000"/>
              </a:lnSpc>
              <a:spcBef>
                <a:spcPts val="0"/>
              </a:spcBef>
              <a:spcAft>
                <a:spcPts val="0"/>
              </a:spcAft>
              <a:buClr>
                <a:srgbClr val="FF0000"/>
              </a:buClr>
              <a:buSzPts val="1800"/>
              <a:buFont typeface="Noto Sans Symbols"/>
              <a:buChar char="▪"/>
            </a:pPr>
            <a:r>
              <a:rPr b="0" i="0" lang="en-US" sz="1600" u="none" cap="none" strike="noStrike">
                <a:solidFill>
                  <a:schemeClr val="dk1"/>
                </a:solidFill>
                <a:latin typeface="Arial"/>
                <a:ea typeface="Arial"/>
                <a:cs typeface="Arial"/>
                <a:sym typeface="Arial"/>
              </a:rPr>
              <a:t>SelfQueryRetriever로 정밀 메타데이터 필터링 + Default Retriever로 메타데이터의 결측치 보완</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9" name="Shape 1649"/>
        <p:cNvGrpSpPr/>
        <p:nvPr/>
      </p:nvGrpSpPr>
      <p:grpSpPr>
        <a:xfrm>
          <a:off x="0" y="0"/>
          <a:ext cx="0" cy="0"/>
          <a:chOff x="0" y="0"/>
          <a:chExt cx="0" cy="0"/>
        </a:xfrm>
      </p:grpSpPr>
      <p:sp>
        <p:nvSpPr>
          <p:cNvPr id="1650" name="Google Shape;1650;p32"/>
          <p:cNvSpPr/>
          <p:nvPr/>
        </p:nvSpPr>
        <p:spPr>
          <a:xfrm>
            <a:off x="0" y="2"/>
            <a:ext cx="9144001" cy="821370"/>
          </a:xfrm>
          <a:prstGeom prst="rect">
            <a:avLst/>
          </a:prstGeom>
          <a:solidFill>
            <a:srgbClr val="F2F2F2"/>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Montserrat"/>
              <a:ea typeface="Montserrat"/>
              <a:cs typeface="Montserrat"/>
              <a:sym typeface="Montserrat"/>
            </a:endParaRPr>
          </a:p>
        </p:txBody>
      </p:sp>
      <p:sp>
        <p:nvSpPr>
          <p:cNvPr id="1651" name="Google Shape;1651;p32"/>
          <p:cNvSpPr txBox="1"/>
          <p:nvPr/>
        </p:nvSpPr>
        <p:spPr>
          <a:xfrm>
            <a:off x="145961" y="210632"/>
            <a:ext cx="4938386"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000" u="none" cap="none" strike="noStrike">
                <a:solidFill>
                  <a:srgbClr val="000000"/>
                </a:solidFill>
              </a:rPr>
              <a:t>summarization</a:t>
            </a:r>
            <a:endParaRPr b="1"/>
          </a:p>
        </p:txBody>
      </p:sp>
      <p:grpSp>
        <p:nvGrpSpPr>
          <p:cNvPr id="1652" name="Google Shape;1652;p32"/>
          <p:cNvGrpSpPr/>
          <p:nvPr/>
        </p:nvGrpSpPr>
        <p:grpSpPr>
          <a:xfrm>
            <a:off x="6507220" y="199862"/>
            <a:ext cx="2609648" cy="421693"/>
            <a:chOff x="6491005" y="314512"/>
            <a:chExt cx="2609648" cy="421693"/>
          </a:xfrm>
        </p:grpSpPr>
        <p:sp>
          <p:nvSpPr>
            <p:cNvPr id="1653" name="Google Shape;1653;p32"/>
            <p:cNvSpPr txBox="1"/>
            <p:nvPr/>
          </p:nvSpPr>
          <p:spPr>
            <a:xfrm>
              <a:off x="6755796" y="374716"/>
              <a:ext cx="2344857" cy="323135"/>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900"/>
                <a:buFont typeface="Arial"/>
                <a:buNone/>
              </a:pPr>
              <a:r>
                <a:rPr b="0" i="0" lang="en-US" sz="900" u="none" cap="none" strike="noStrike">
                  <a:solidFill>
                    <a:srgbClr val="002060"/>
                  </a:solidFill>
                  <a:latin typeface="Arial"/>
                  <a:ea typeface="Arial"/>
                  <a:cs typeface="Arial"/>
                  <a:sym typeface="Arial"/>
                </a:rPr>
                <a:t>고인범 | 유준영 |  이종서 | 공지연</a:t>
              </a:r>
              <a:endParaRPr b="0" i="0" sz="900" u="none" cap="none" strike="noStrike">
                <a:solidFill>
                  <a:srgbClr val="002060"/>
                </a:solidFill>
                <a:latin typeface="Arial"/>
                <a:ea typeface="Arial"/>
                <a:cs typeface="Arial"/>
                <a:sym typeface="Arial"/>
              </a:endParaRPr>
            </a:p>
          </p:txBody>
        </p:sp>
        <p:pic>
          <p:nvPicPr>
            <p:cNvPr id="1654" name="Google Shape;1654;p32"/>
            <p:cNvPicPr preferRelativeResize="0"/>
            <p:nvPr/>
          </p:nvPicPr>
          <p:blipFill rotWithShape="1">
            <a:blip r:embed="rId3">
              <a:alphaModFix/>
            </a:blip>
            <a:srcRect b="16797" l="9763" r="8925" t="18455"/>
            <a:stretch/>
          </p:blipFill>
          <p:spPr>
            <a:xfrm>
              <a:off x="6491005" y="314512"/>
              <a:ext cx="529582" cy="421693"/>
            </a:xfrm>
            <a:prstGeom prst="rect">
              <a:avLst/>
            </a:prstGeom>
            <a:noFill/>
            <a:ln>
              <a:noFill/>
            </a:ln>
          </p:spPr>
        </p:pic>
      </p:grpSp>
      <p:grpSp>
        <p:nvGrpSpPr>
          <p:cNvPr id="1655" name="Google Shape;1655;p32"/>
          <p:cNvGrpSpPr/>
          <p:nvPr/>
        </p:nvGrpSpPr>
        <p:grpSpPr>
          <a:xfrm>
            <a:off x="5304647" y="188854"/>
            <a:ext cx="1202573" cy="465557"/>
            <a:chOff x="4340893" y="345621"/>
            <a:chExt cx="1202573" cy="465557"/>
          </a:xfrm>
        </p:grpSpPr>
        <p:pic>
          <p:nvPicPr>
            <p:cNvPr id="1656" name="Google Shape;1656;p32"/>
            <p:cNvPicPr preferRelativeResize="0"/>
            <p:nvPr/>
          </p:nvPicPr>
          <p:blipFill rotWithShape="1">
            <a:blip r:embed="rId4">
              <a:alphaModFix/>
            </a:blip>
            <a:srcRect b="0" l="0" r="0" t="0"/>
            <a:stretch/>
          </p:blipFill>
          <p:spPr>
            <a:xfrm>
              <a:off x="4340893" y="345621"/>
              <a:ext cx="800820" cy="329749"/>
            </a:xfrm>
            <a:prstGeom prst="rect">
              <a:avLst/>
            </a:prstGeom>
            <a:noFill/>
            <a:ln>
              <a:noFill/>
            </a:ln>
          </p:spPr>
        </p:pic>
        <p:sp>
          <p:nvSpPr>
            <p:cNvPr id="1657" name="Google Shape;1657;p32"/>
            <p:cNvSpPr txBox="1"/>
            <p:nvPr/>
          </p:nvSpPr>
          <p:spPr>
            <a:xfrm>
              <a:off x="4340893" y="549568"/>
              <a:ext cx="1202573" cy="2616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100" u="none" cap="none" strike="noStrike">
                  <a:solidFill>
                    <a:srgbClr val="000000"/>
                  </a:solidFill>
                  <a:latin typeface="Arial"/>
                  <a:ea typeface="Arial"/>
                  <a:cs typeface="Arial"/>
                  <a:sym typeface="Arial"/>
                </a:rPr>
                <a:t>AI 중급프로젝트</a:t>
              </a:r>
              <a:endParaRPr/>
            </a:p>
          </p:txBody>
        </p:sp>
      </p:grpSp>
      <p:grpSp>
        <p:nvGrpSpPr>
          <p:cNvPr id="1658" name="Google Shape;1658;p32"/>
          <p:cNvGrpSpPr/>
          <p:nvPr/>
        </p:nvGrpSpPr>
        <p:grpSpPr>
          <a:xfrm rot="-5400000">
            <a:off x="4549142" y="-3773492"/>
            <a:ext cx="45720" cy="9144003"/>
            <a:chOff x="7" y="0"/>
            <a:chExt cx="666765" cy="5170721"/>
          </a:xfrm>
        </p:grpSpPr>
        <p:sp>
          <p:nvSpPr>
            <p:cNvPr id="1659" name="Google Shape;1659;p32"/>
            <p:cNvSpPr/>
            <p:nvPr/>
          </p:nvSpPr>
          <p:spPr>
            <a:xfrm>
              <a:off x="15" y="0"/>
              <a:ext cx="666757" cy="2378179"/>
            </a:xfrm>
            <a:prstGeom prst="rect">
              <a:avLst/>
            </a:prstGeom>
            <a:solidFill>
              <a:srgbClr val="00B0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rgbClr val="FFFFFF"/>
                </a:solidFill>
                <a:latin typeface="Montserrat"/>
                <a:ea typeface="Montserrat"/>
                <a:cs typeface="Montserrat"/>
                <a:sym typeface="Montserrat"/>
              </a:endParaRPr>
            </a:p>
          </p:txBody>
        </p:sp>
        <p:sp>
          <p:nvSpPr>
            <p:cNvPr id="1660" name="Google Shape;1660;p32"/>
            <p:cNvSpPr/>
            <p:nvPr/>
          </p:nvSpPr>
          <p:spPr>
            <a:xfrm>
              <a:off x="7" y="2378178"/>
              <a:ext cx="666757" cy="2792543"/>
            </a:xfrm>
            <a:prstGeom prst="rect">
              <a:avLst/>
            </a:prstGeom>
            <a:solidFill>
              <a:srgbClr val="FEE19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rgbClr val="FFFFFF"/>
                </a:solidFill>
                <a:latin typeface="Montserrat"/>
                <a:ea typeface="Montserrat"/>
                <a:cs typeface="Montserrat"/>
                <a:sym typeface="Montserrat"/>
              </a:endParaRPr>
            </a:p>
          </p:txBody>
        </p:sp>
      </p:grpSp>
      <p:sp>
        <p:nvSpPr>
          <p:cNvPr id="1661" name="Google Shape;1661;p32"/>
          <p:cNvSpPr txBox="1"/>
          <p:nvPr/>
        </p:nvSpPr>
        <p:spPr>
          <a:xfrm>
            <a:off x="345360" y="1214171"/>
            <a:ext cx="8453280" cy="553968"/>
          </a:xfrm>
          <a:prstGeom prst="rect">
            <a:avLst/>
          </a:prstGeom>
          <a:noFill/>
          <a:ln>
            <a:noFill/>
          </a:ln>
        </p:spPr>
        <p:txBody>
          <a:bodyPr anchorCtr="0" anchor="t" bIns="91425" lIns="91425" spcFirstLastPara="1" rIns="91425" wrap="square" tIns="91425">
            <a:spAutoFit/>
          </a:bodyPr>
          <a:lstStyle/>
          <a:p>
            <a:pPr indent="-342900" lvl="0" marL="457200" marR="0" rtl="0" algn="l">
              <a:lnSpc>
                <a:spcPct val="150000"/>
              </a:lnSpc>
              <a:spcBef>
                <a:spcPts val="0"/>
              </a:spcBef>
              <a:spcAft>
                <a:spcPts val="0"/>
              </a:spcAft>
              <a:buClr>
                <a:srgbClr val="FF0000"/>
              </a:buClr>
              <a:buSzPts val="1800"/>
              <a:buFont typeface="Noto Sans Symbols"/>
              <a:buChar char="▪"/>
            </a:pPr>
            <a:r>
              <a:rPr b="0" i="0" lang="en-US" sz="1600" u="none" cap="none" strike="noStrike">
                <a:solidFill>
                  <a:schemeClr val="dk1"/>
                </a:solidFill>
                <a:latin typeface="Arial"/>
                <a:ea typeface="Arial"/>
                <a:cs typeface="Arial"/>
                <a:sym typeface="Arial"/>
              </a:rPr>
              <a:t>문서(또는 섹션) 핵심 요약/브리핑</a:t>
            </a:r>
            <a:endParaRPr/>
          </a:p>
        </p:txBody>
      </p:sp>
      <p:sp>
        <p:nvSpPr>
          <p:cNvPr id="1662" name="Google Shape;1662;p32"/>
          <p:cNvSpPr txBox="1"/>
          <p:nvPr/>
        </p:nvSpPr>
        <p:spPr>
          <a:xfrm>
            <a:off x="345360" y="1768139"/>
            <a:ext cx="8453280" cy="553968"/>
          </a:xfrm>
          <a:prstGeom prst="rect">
            <a:avLst/>
          </a:prstGeom>
          <a:noFill/>
          <a:ln>
            <a:noFill/>
          </a:ln>
        </p:spPr>
        <p:txBody>
          <a:bodyPr anchorCtr="0" anchor="t" bIns="91425" lIns="91425" spcFirstLastPara="1" rIns="91425" wrap="square" tIns="91425">
            <a:spAutoFit/>
          </a:bodyPr>
          <a:lstStyle/>
          <a:p>
            <a:pPr indent="-342900" lvl="0" marL="457200" marR="0" rtl="0" algn="l">
              <a:lnSpc>
                <a:spcPct val="150000"/>
              </a:lnSpc>
              <a:spcBef>
                <a:spcPts val="0"/>
              </a:spcBef>
              <a:spcAft>
                <a:spcPts val="0"/>
              </a:spcAft>
              <a:buClr>
                <a:srgbClr val="FF0000"/>
              </a:buClr>
              <a:buSzPts val="1800"/>
              <a:buFont typeface="Noto Sans Symbols"/>
              <a:buChar char="▪"/>
            </a:pPr>
            <a:r>
              <a:rPr b="0" i="0" lang="en-US" sz="1600" u="none" cap="none" strike="noStrike">
                <a:solidFill>
                  <a:schemeClr val="dk1"/>
                </a:solidFill>
                <a:latin typeface="Arial"/>
                <a:ea typeface="Arial"/>
                <a:cs typeface="Arial"/>
                <a:sym typeface="Arial"/>
              </a:rPr>
              <a:t>Hybrid Retriever를 통해 메타데이터 필터링을 통한 검색 성능 향상</a:t>
            </a:r>
            <a:endParaRPr/>
          </a:p>
        </p:txBody>
      </p:sp>
      <p:sp>
        <p:nvSpPr>
          <p:cNvPr id="1663" name="Google Shape;1663;p32"/>
          <p:cNvSpPr txBox="1"/>
          <p:nvPr/>
        </p:nvSpPr>
        <p:spPr>
          <a:xfrm>
            <a:off x="345360" y="2322107"/>
            <a:ext cx="8453280" cy="553968"/>
          </a:xfrm>
          <a:prstGeom prst="rect">
            <a:avLst/>
          </a:prstGeom>
          <a:noFill/>
          <a:ln>
            <a:noFill/>
          </a:ln>
        </p:spPr>
        <p:txBody>
          <a:bodyPr anchorCtr="0" anchor="t" bIns="91425" lIns="91425" spcFirstLastPara="1" rIns="91425" wrap="square" tIns="91425">
            <a:spAutoFit/>
          </a:bodyPr>
          <a:lstStyle/>
          <a:p>
            <a:pPr indent="-342900" lvl="0" marL="457200" marR="0" rtl="0" algn="l">
              <a:lnSpc>
                <a:spcPct val="150000"/>
              </a:lnSpc>
              <a:spcBef>
                <a:spcPts val="0"/>
              </a:spcBef>
              <a:spcAft>
                <a:spcPts val="0"/>
              </a:spcAft>
              <a:buClr>
                <a:srgbClr val="FF0000"/>
              </a:buClr>
              <a:buSzPts val="1800"/>
              <a:buFont typeface="Noto Sans Symbols"/>
              <a:buChar char="▪"/>
            </a:pPr>
            <a:r>
              <a:rPr b="0" i="0" lang="en-US" sz="1600" u="none" cap="none" strike="noStrike">
                <a:solidFill>
                  <a:schemeClr val="dk1"/>
                </a:solidFill>
                <a:latin typeface="Arial"/>
                <a:ea typeface="Arial"/>
                <a:cs typeface="Arial"/>
                <a:sym typeface="Arial"/>
              </a:rPr>
              <a:t>Map–Reduce 방식 적용 → 요약 성능 강화</a:t>
            </a:r>
            <a:endParaRPr/>
          </a:p>
        </p:txBody>
      </p:sp>
      <p:sp>
        <p:nvSpPr>
          <p:cNvPr id="1664" name="Google Shape;1664;p32"/>
          <p:cNvSpPr txBox="1"/>
          <p:nvPr/>
        </p:nvSpPr>
        <p:spPr>
          <a:xfrm>
            <a:off x="954960" y="2876075"/>
            <a:ext cx="8453280" cy="923299"/>
          </a:xfrm>
          <a:prstGeom prst="rect">
            <a:avLst/>
          </a:prstGeom>
          <a:noFill/>
          <a:ln>
            <a:noFill/>
          </a:ln>
        </p:spPr>
        <p:txBody>
          <a:bodyPr anchorCtr="0" anchor="t" bIns="91425" lIns="91425" spcFirstLastPara="1" rIns="91425" wrap="square" tIns="91425">
            <a:spAutoFit/>
          </a:bodyPr>
          <a:lstStyle/>
          <a:p>
            <a:pPr indent="0" lvl="0" marL="114300" marR="0" rtl="0" algn="l">
              <a:lnSpc>
                <a:spcPct val="150000"/>
              </a:lnSpc>
              <a:spcBef>
                <a:spcPts val="0"/>
              </a:spcBef>
              <a:spcAft>
                <a:spcPts val="0"/>
              </a:spcAft>
              <a:buNone/>
            </a:pPr>
            <a:r>
              <a:rPr b="0" i="0" lang="en-US" sz="1600" u="none" cap="none" strike="noStrike">
                <a:solidFill>
                  <a:schemeClr val="dk1"/>
                </a:solidFill>
                <a:latin typeface="Arial"/>
                <a:ea typeface="Arial"/>
                <a:cs typeface="Arial"/>
                <a:sym typeface="Arial"/>
              </a:rPr>
              <a:t>- Mapping: 검색한 문서에 대한 개별 요약</a:t>
            </a:r>
            <a:endParaRPr/>
          </a:p>
          <a:p>
            <a:pPr indent="0" lvl="0" marL="114300" marR="0" rtl="0" algn="l">
              <a:lnSpc>
                <a:spcPct val="150000"/>
              </a:lnSpc>
              <a:spcBef>
                <a:spcPts val="0"/>
              </a:spcBef>
              <a:spcAft>
                <a:spcPts val="0"/>
              </a:spcAft>
              <a:buNone/>
            </a:pPr>
            <a:r>
              <a:rPr b="0" i="0" lang="en-US" sz="1600" u="none" cap="none" strike="noStrike">
                <a:solidFill>
                  <a:schemeClr val="dk1"/>
                </a:solidFill>
                <a:latin typeface="Arial"/>
                <a:ea typeface="Arial"/>
                <a:cs typeface="Arial"/>
                <a:sym typeface="Arial"/>
              </a:rPr>
              <a:t>- Reducing: Mapping 과정에서 도출된 각 문서에 대한 개별 요약을 통합/요약</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CFCFC"/>
        </a:solidFill>
      </p:bgPr>
    </p:bg>
    <p:spTree>
      <p:nvGrpSpPr>
        <p:cNvPr id="1668" name="Shape 1668"/>
        <p:cNvGrpSpPr/>
        <p:nvPr/>
      </p:nvGrpSpPr>
      <p:grpSpPr>
        <a:xfrm>
          <a:off x="0" y="0"/>
          <a:ext cx="0" cy="0"/>
          <a:chOff x="0" y="0"/>
          <a:chExt cx="0" cy="0"/>
        </a:xfrm>
      </p:grpSpPr>
      <p:sp>
        <p:nvSpPr>
          <p:cNvPr id="1669" name="Google Shape;1669;p33"/>
          <p:cNvSpPr/>
          <p:nvPr/>
        </p:nvSpPr>
        <p:spPr>
          <a:xfrm>
            <a:off x="1" y="2"/>
            <a:ext cx="2415540" cy="821370"/>
          </a:xfrm>
          <a:prstGeom prst="rect">
            <a:avLst/>
          </a:prstGeom>
          <a:solidFill>
            <a:srgbClr val="F2F2F2"/>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Montserrat"/>
              <a:ea typeface="Montserrat"/>
              <a:cs typeface="Montserrat"/>
              <a:sym typeface="Montserrat"/>
            </a:endParaRPr>
          </a:p>
        </p:txBody>
      </p:sp>
      <p:sp>
        <p:nvSpPr>
          <p:cNvPr id="1670" name="Google Shape;1670;p33"/>
          <p:cNvSpPr txBox="1"/>
          <p:nvPr/>
        </p:nvSpPr>
        <p:spPr>
          <a:xfrm>
            <a:off x="145961" y="210632"/>
            <a:ext cx="4938386"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000" u="none" cap="none" strike="noStrike">
                <a:solidFill>
                  <a:srgbClr val="000000"/>
                </a:solidFill>
              </a:rPr>
              <a:t>summarization</a:t>
            </a:r>
            <a:endParaRPr b="1"/>
          </a:p>
        </p:txBody>
      </p:sp>
      <p:grpSp>
        <p:nvGrpSpPr>
          <p:cNvPr id="1671" name="Google Shape;1671;p33"/>
          <p:cNvGrpSpPr/>
          <p:nvPr/>
        </p:nvGrpSpPr>
        <p:grpSpPr>
          <a:xfrm rot="-5400000">
            <a:off x="1150620" y="-374969"/>
            <a:ext cx="45722" cy="2346959"/>
            <a:chOff x="7" y="0"/>
            <a:chExt cx="666765" cy="5170721"/>
          </a:xfrm>
        </p:grpSpPr>
        <p:sp>
          <p:nvSpPr>
            <p:cNvPr id="1672" name="Google Shape;1672;p33"/>
            <p:cNvSpPr/>
            <p:nvPr/>
          </p:nvSpPr>
          <p:spPr>
            <a:xfrm>
              <a:off x="15" y="0"/>
              <a:ext cx="666757" cy="2378179"/>
            </a:xfrm>
            <a:prstGeom prst="rect">
              <a:avLst/>
            </a:prstGeom>
            <a:solidFill>
              <a:srgbClr val="00B0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rgbClr val="FFFFFF"/>
                </a:solidFill>
                <a:latin typeface="Montserrat"/>
                <a:ea typeface="Montserrat"/>
                <a:cs typeface="Montserrat"/>
                <a:sym typeface="Montserrat"/>
              </a:endParaRPr>
            </a:p>
          </p:txBody>
        </p:sp>
        <p:sp>
          <p:nvSpPr>
            <p:cNvPr id="1673" name="Google Shape;1673;p33"/>
            <p:cNvSpPr/>
            <p:nvPr/>
          </p:nvSpPr>
          <p:spPr>
            <a:xfrm>
              <a:off x="7" y="2378178"/>
              <a:ext cx="666757" cy="2792543"/>
            </a:xfrm>
            <a:prstGeom prst="rect">
              <a:avLst/>
            </a:prstGeom>
            <a:solidFill>
              <a:srgbClr val="FEE19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rgbClr val="FFFFFF"/>
                </a:solidFill>
                <a:latin typeface="Montserrat"/>
                <a:ea typeface="Montserrat"/>
                <a:cs typeface="Montserrat"/>
                <a:sym typeface="Montserrat"/>
              </a:endParaRPr>
            </a:p>
          </p:txBody>
        </p:sp>
      </p:grpSp>
      <p:pic>
        <p:nvPicPr>
          <p:cNvPr id="1674" name="Google Shape;1674;p33" title="summary.jpeg"/>
          <p:cNvPicPr preferRelativeResize="0"/>
          <p:nvPr/>
        </p:nvPicPr>
        <p:blipFill rotWithShape="1">
          <a:blip r:embed="rId3">
            <a:alphaModFix/>
          </a:blip>
          <a:srcRect b="0" l="0" r="0" t="0"/>
          <a:stretch/>
        </p:blipFill>
        <p:spPr>
          <a:xfrm>
            <a:off x="2689860" y="85028"/>
            <a:ext cx="5783580" cy="4953468"/>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8" name="Shape 1678"/>
        <p:cNvGrpSpPr/>
        <p:nvPr/>
      </p:nvGrpSpPr>
      <p:grpSpPr>
        <a:xfrm>
          <a:off x="0" y="0"/>
          <a:ext cx="0" cy="0"/>
          <a:chOff x="0" y="0"/>
          <a:chExt cx="0" cy="0"/>
        </a:xfrm>
      </p:grpSpPr>
      <p:sp>
        <p:nvSpPr>
          <p:cNvPr id="1679" name="Google Shape;1679;p34"/>
          <p:cNvSpPr/>
          <p:nvPr/>
        </p:nvSpPr>
        <p:spPr>
          <a:xfrm>
            <a:off x="0" y="2"/>
            <a:ext cx="9144001" cy="821370"/>
          </a:xfrm>
          <a:prstGeom prst="rect">
            <a:avLst/>
          </a:prstGeom>
          <a:solidFill>
            <a:srgbClr val="F2F2F2"/>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Montserrat"/>
              <a:ea typeface="Montserrat"/>
              <a:cs typeface="Montserrat"/>
              <a:sym typeface="Montserrat"/>
            </a:endParaRPr>
          </a:p>
        </p:txBody>
      </p:sp>
      <p:sp>
        <p:nvSpPr>
          <p:cNvPr id="1680" name="Google Shape;1680;p34"/>
          <p:cNvSpPr txBox="1"/>
          <p:nvPr/>
        </p:nvSpPr>
        <p:spPr>
          <a:xfrm>
            <a:off x="145961" y="210632"/>
            <a:ext cx="4938386"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000" u="none" cap="none" strike="noStrike">
                <a:solidFill>
                  <a:srgbClr val="000000"/>
                </a:solidFill>
              </a:rPr>
              <a:t>comparison</a:t>
            </a:r>
            <a:endParaRPr b="1"/>
          </a:p>
        </p:txBody>
      </p:sp>
      <p:grpSp>
        <p:nvGrpSpPr>
          <p:cNvPr id="1681" name="Google Shape;1681;p34"/>
          <p:cNvGrpSpPr/>
          <p:nvPr/>
        </p:nvGrpSpPr>
        <p:grpSpPr>
          <a:xfrm>
            <a:off x="6507220" y="199862"/>
            <a:ext cx="2609648" cy="421693"/>
            <a:chOff x="6491005" y="314512"/>
            <a:chExt cx="2609648" cy="421693"/>
          </a:xfrm>
        </p:grpSpPr>
        <p:sp>
          <p:nvSpPr>
            <p:cNvPr id="1682" name="Google Shape;1682;p34"/>
            <p:cNvSpPr txBox="1"/>
            <p:nvPr/>
          </p:nvSpPr>
          <p:spPr>
            <a:xfrm>
              <a:off x="6755796" y="374716"/>
              <a:ext cx="2344857" cy="323135"/>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900"/>
                <a:buFont typeface="Arial"/>
                <a:buNone/>
              </a:pPr>
              <a:r>
                <a:rPr b="0" i="0" lang="en-US" sz="900" u="none" cap="none" strike="noStrike">
                  <a:solidFill>
                    <a:srgbClr val="002060"/>
                  </a:solidFill>
                  <a:latin typeface="Arial"/>
                  <a:ea typeface="Arial"/>
                  <a:cs typeface="Arial"/>
                  <a:sym typeface="Arial"/>
                </a:rPr>
                <a:t>고인범 | 유준영 |  이종서 | 공지연</a:t>
              </a:r>
              <a:endParaRPr b="0" i="0" sz="900" u="none" cap="none" strike="noStrike">
                <a:solidFill>
                  <a:srgbClr val="002060"/>
                </a:solidFill>
                <a:latin typeface="Arial"/>
                <a:ea typeface="Arial"/>
                <a:cs typeface="Arial"/>
                <a:sym typeface="Arial"/>
              </a:endParaRPr>
            </a:p>
          </p:txBody>
        </p:sp>
        <p:pic>
          <p:nvPicPr>
            <p:cNvPr id="1683" name="Google Shape;1683;p34"/>
            <p:cNvPicPr preferRelativeResize="0"/>
            <p:nvPr/>
          </p:nvPicPr>
          <p:blipFill rotWithShape="1">
            <a:blip r:embed="rId3">
              <a:alphaModFix/>
            </a:blip>
            <a:srcRect b="16797" l="9763" r="8925" t="18455"/>
            <a:stretch/>
          </p:blipFill>
          <p:spPr>
            <a:xfrm>
              <a:off x="6491005" y="314512"/>
              <a:ext cx="529582" cy="421693"/>
            </a:xfrm>
            <a:prstGeom prst="rect">
              <a:avLst/>
            </a:prstGeom>
            <a:noFill/>
            <a:ln>
              <a:noFill/>
            </a:ln>
          </p:spPr>
        </p:pic>
      </p:grpSp>
      <p:grpSp>
        <p:nvGrpSpPr>
          <p:cNvPr id="1684" name="Google Shape;1684;p34"/>
          <p:cNvGrpSpPr/>
          <p:nvPr/>
        </p:nvGrpSpPr>
        <p:grpSpPr>
          <a:xfrm>
            <a:off x="5304647" y="188854"/>
            <a:ext cx="1202573" cy="465557"/>
            <a:chOff x="4340893" y="345621"/>
            <a:chExt cx="1202573" cy="465557"/>
          </a:xfrm>
        </p:grpSpPr>
        <p:pic>
          <p:nvPicPr>
            <p:cNvPr id="1685" name="Google Shape;1685;p34"/>
            <p:cNvPicPr preferRelativeResize="0"/>
            <p:nvPr/>
          </p:nvPicPr>
          <p:blipFill rotWithShape="1">
            <a:blip r:embed="rId4">
              <a:alphaModFix/>
            </a:blip>
            <a:srcRect b="0" l="0" r="0" t="0"/>
            <a:stretch/>
          </p:blipFill>
          <p:spPr>
            <a:xfrm>
              <a:off x="4340893" y="345621"/>
              <a:ext cx="800820" cy="329749"/>
            </a:xfrm>
            <a:prstGeom prst="rect">
              <a:avLst/>
            </a:prstGeom>
            <a:noFill/>
            <a:ln>
              <a:noFill/>
            </a:ln>
          </p:spPr>
        </p:pic>
        <p:sp>
          <p:nvSpPr>
            <p:cNvPr id="1686" name="Google Shape;1686;p34"/>
            <p:cNvSpPr txBox="1"/>
            <p:nvPr/>
          </p:nvSpPr>
          <p:spPr>
            <a:xfrm>
              <a:off x="4340893" y="549568"/>
              <a:ext cx="1202573" cy="2616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100" u="none" cap="none" strike="noStrike">
                  <a:solidFill>
                    <a:srgbClr val="000000"/>
                  </a:solidFill>
                  <a:latin typeface="Arial"/>
                  <a:ea typeface="Arial"/>
                  <a:cs typeface="Arial"/>
                  <a:sym typeface="Arial"/>
                </a:rPr>
                <a:t>AI 중급프로젝트</a:t>
              </a:r>
              <a:endParaRPr/>
            </a:p>
          </p:txBody>
        </p:sp>
      </p:grpSp>
      <p:grpSp>
        <p:nvGrpSpPr>
          <p:cNvPr id="1687" name="Google Shape;1687;p34"/>
          <p:cNvGrpSpPr/>
          <p:nvPr/>
        </p:nvGrpSpPr>
        <p:grpSpPr>
          <a:xfrm rot="-5400000">
            <a:off x="4549142" y="-3773492"/>
            <a:ext cx="45720" cy="9144003"/>
            <a:chOff x="7" y="0"/>
            <a:chExt cx="666765" cy="5170721"/>
          </a:xfrm>
        </p:grpSpPr>
        <p:sp>
          <p:nvSpPr>
            <p:cNvPr id="1688" name="Google Shape;1688;p34"/>
            <p:cNvSpPr/>
            <p:nvPr/>
          </p:nvSpPr>
          <p:spPr>
            <a:xfrm>
              <a:off x="15" y="0"/>
              <a:ext cx="666757" cy="2378179"/>
            </a:xfrm>
            <a:prstGeom prst="rect">
              <a:avLst/>
            </a:prstGeom>
            <a:solidFill>
              <a:srgbClr val="00B0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rgbClr val="FFFFFF"/>
                </a:solidFill>
                <a:latin typeface="Montserrat"/>
                <a:ea typeface="Montserrat"/>
                <a:cs typeface="Montserrat"/>
                <a:sym typeface="Montserrat"/>
              </a:endParaRPr>
            </a:p>
          </p:txBody>
        </p:sp>
        <p:sp>
          <p:nvSpPr>
            <p:cNvPr id="1689" name="Google Shape;1689;p34"/>
            <p:cNvSpPr/>
            <p:nvPr/>
          </p:nvSpPr>
          <p:spPr>
            <a:xfrm>
              <a:off x="7" y="2378178"/>
              <a:ext cx="666757" cy="2792543"/>
            </a:xfrm>
            <a:prstGeom prst="rect">
              <a:avLst/>
            </a:prstGeom>
            <a:solidFill>
              <a:srgbClr val="FEE19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rgbClr val="FFFFFF"/>
                </a:solidFill>
                <a:latin typeface="Montserrat"/>
                <a:ea typeface="Montserrat"/>
                <a:cs typeface="Montserrat"/>
                <a:sym typeface="Montserrat"/>
              </a:endParaRPr>
            </a:p>
          </p:txBody>
        </p:sp>
      </p:grpSp>
      <p:sp>
        <p:nvSpPr>
          <p:cNvPr id="1690" name="Google Shape;1690;p34"/>
          <p:cNvSpPr txBox="1"/>
          <p:nvPr/>
        </p:nvSpPr>
        <p:spPr>
          <a:xfrm>
            <a:off x="345360" y="1214171"/>
            <a:ext cx="8453280" cy="553968"/>
          </a:xfrm>
          <a:prstGeom prst="rect">
            <a:avLst/>
          </a:prstGeom>
          <a:noFill/>
          <a:ln>
            <a:noFill/>
          </a:ln>
        </p:spPr>
        <p:txBody>
          <a:bodyPr anchorCtr="0" anchor="t" bIns="91425" lIns="91425" spcFirstLastPara="1" rIns="91425" wrap="square" tIns="91425">
            <a:spAutoFit/>
          </a:bodyPr>
          <a:lstStyle/>
          <a:p>
            <a:pPr indent="-342900" lvl="0" marL="457200" marR="0" rtl="0" algn="l">
              <a:lnSpc>
                <a:spcPct val="150000"/>
              </a:lnSpc>
              <a:spcBef>
                <a:spcPts val="0"/>
              </a:spcBef>
              <a:spcAft>
                <a:spcPts val="0"/>
              </a:spcAft>
              <a:buClr>
                <a:srgbClr val="FF0000"/>
              </a:buClr>
              <a:buSzPts val="1800"/>
              <a:buFont typeface="Noto Sans Symbols"/>
              <a:buChar char="▪"/>
            </a:pPr>
            <a:r>
              <a:rPr b="0" i="0" lang="en-US" sz="1600" u="none" cap="none" strike="noStrike">
                <a:solidFill>
                  <a:schemeClr val="dk1"/>
                </a:solidFill>
                <a:latin typeface="Arial"/>
                <a:ea typeface="Arial"/>
                <a:cs typeface="Arial"/>
                <a:sym typeface="Arial"/>
              </a:rPr>
              <a:t>단일 문서 내의 내용 비교/다중 문서 간 내용 비교</a:t>
            </a:r>
            <a:endParaRPr/>
          </a:p>
        </p:txBody>
      </p:sp>
      <p:sp>
        <p:nvSpPr>
          <p:cNvPr id="1691" name="Google Shape;1691;p34"/>
          <p:cNvSpPr txBox="1"/>
          <p:nvPr/>
        </p:nvSpPr>
        <p:spPr>
          <a:xfrm>
            <a:off x="345360" y="1768139"/>
            <a:ext cx="8453280" cy="553968"/>
          </a:xfrm>
          <a:prstGeom prst="rect">
            <a:avLst/>
          </a:prstGeom>
          <a:noFill/>
          <a:ln>
            <a:noFill/>
          </a:ln>
        </p:spPr>
        <p:txBody>
          <a:bodyPr anchorCtr="0" anchor="t" bIns="91425" lIns="91425" spcFirstLastPara="1" rIns="91425" wrap="square" tIns="91425">
            <a:spAutoFit/>
          </a:bodyPr>
          <a:lstStyle/>
          <a:p>
            <a:pPr indent="-342900" lvl="0" marL="457200" marR="0" rtl="0" algn="l">
              <a:lnSpc>
                <a:spcPct val="150000"/>
              </a:lnSpc>
              <a:spcBef>
                <a:spcPts val="0"/>
              </a:spcBef>
              <a:spcAft>
                <a:spcPts val="0"/>
              </a:spcAft>
              <a:buClr>
                <a:srgbClr val="FF0000"/>
              </a:buClr>
              <a:buSzPts val="1800"/>
              <a:buFont typeface="Noto Sans Symbols"/>
              <a:buChar char="▪"/>
            </a:pPr>
            <a:r>
              <a:rPr b="0" i="0" lang="en-US" sz="1600" u="none" cap="none" strike="noStrike">
                <a:solidFill>
                  <a:schemeClr val="dk1"/>
                </a:solidFill>
                <a:latin typeface="Arial"/>
                <a:ea typeface="Arial"/>
                <a:cs typeface="Arial"/>
                <a:sym typeface="Arial"/>
              </a:rPr>
              <a:t>Self-Query Retriever를 통해 메타데이터 필터링을 통한 검색 성능 강화</a:t>
            </a:r>
            <a:endParaRPr/>
          </a:p>
        </p:txBody>
      </p:sp>
      <p:sp>
        <p:nvSpPr>
          <p:cNvPr id="1692" name="Google Shape;1692;p34"/>
          <p:cNvSpPr txBox="1"/>
          <p:nvPr/>
        </p:nvSpPr>
        <p:spPr>
          <a:xfrm>
            <a:off x="345360" y="2322107"/>
            <a:ext cx="8453280" cy="553968"/>
          </a:xfrm>
          <a:prstGeom prst="rect">
            <a:avLst/>
          </a:prstGeom>
          <a:noFill/>
          <a:ln>
            <a:noFill/>
          </a:ln>
        </p:spPr>
        <p:txBody>
          <a:bodyPr anchorCtr="0" anchor="t" bIns="91425" lIns="91425" spcFirstLastPara="1" rIns="91425" wrap="square" tIns="91425">
            <a:spAutoFit/>
          </a:bodyPr>
          <a:lstStyle/>
          <a:p>
            <a:pPr indent="-342900" lvl="0" marL="457200" marR="0" rtl="0" algn="l">
              <a:lnSpc>
                <a:spcPct val="150000"/>
              </a:lnSpc>
              <a:spcBef>
                <a:spcPts val="0"/>
              </a:spcBef>
              <a:spcAft>
                <a:spcPts val="0"/>
              </a:spcAft>
              <a:buClr>
                <a:srgbClr val="FF0000"/>
              </a:buClr>
              <a:buSzPts val="1800"/>
              <a:buFont typeface="Noto Sans Symbols"/>
              <a:buChar char="▪"/>
            </a:pPr>
            <a:r>
              <a:rPr b="0" i="0" lang="en-US" sz="1600" u="none" cap="none" strike="noStrike">
                <a:solidFill>
                  <a:schemeClr val="dk1"/>
                </a:solidFill>
                <a:latin typeface="Arial"/>
                <a:ea typeface="Arial"/>
                <a:cs typeface="Arial"/>
                <a:sym typeface="Arial"/>
              </a:rPr>
              <a:t>Single Document Comparison</a:t>
            </a:r>
            <a:endParaRPr/>
          </a:p>
        </p:txBody>
      </p:sp>
      <p:sp>
        <p:nvSpPr>
          <p:cNvPr id="1693" name="Google Shape;1693;p34"/>
          <p:cNvSpPr txBox="1"/>
          <p:nvPr/>
        </p:nvSpPr>
        <p:spPr>
          <a:xfrm>
            <a:off x="954960" y="2655095"/>
            <a:ext cx="8453280" cy="553968"/>
          </a:xfrm>
          <a:prstGeom prst="rect">
            <a:avLst/>
          </a:prstGeom>
          <a:noFill/>
          <a:ln>
            <a:noFill/>
          </a:ln>
        </p:spPr>
        <p:txBody>
          <a:bodyPr anchorCtr="0" anchor="t" bIns="91425" lIns="91425" spcFirstLastPara="1" rIns="91425" wrap="square" tIns="91425">
            <a:spAutoFit/>
          </a:bodyPr>
          <a:lstStyle/>
          <a:p>
            <a:pPr indent="0" lvl="0" marL="114300" marR="0" rtl="0" algn="l">
              <a:lnSpc>
                <a:spcPct val="150000"/>
              </a:lnSpc>
              <a:spcBef>
                <a:spcPts val="0"/>
              </a:spcBef>
              <a:spcAft>
                <a:spcPts val="0"/>
              </a:spcAft>
              <a:buNone/>
            </a:pPr>
            <a:r>
              <a:rPr b="0" i="0" lang="en-US" sz="1600" u="none" cap="none" strike="noStrike">
                <a:solidFill>
                  <a:schemeClr val="dk1"/>
                </a:solidFill>
                <a:latin typeface="Arial"/>
                <a:ea typeface="Arial"/>
                <a:cs typeface="Arial"/>
                <a:sym typeface="Arial"/>
              </a:rPr>
              <a:t>- 문서 내 개념 비교: 기준 문서 컨텍스트에서 토픽 A/B 스니펫 추출  → 대조</a:t>
            </a:r>
            <a:endParaRPr/>
          </a:p>
        </p:txBody>
      </p:sp>
      <p:sp>
        <p:nvSpPr>
          <p:cNvPr id="1694" name="Google Shape;1694;p34"/>
          <p:cNvSpPr txBox="1"/>
          <p:nvPr/>
        </p:nvSpPr>
        <p:spPr>
          <a:xfrm>
            <a:off x="345360" y="3324878"/>
            <a:ext cx="8453280" cy="553968"/>
          </a:xfrm>
          <a:prstGeom prst="rect">
            <a:avLst/>
          </a:prstGeom>
          <a:noFill/>
          <a:ln>
            <a:noFill/>
          </a:ln>
        </p:spPr>
        <p:txBody>
          <a:bodyPr anchorCtr="0" anchor="t" bIns="91425" lIns="91425" spcFirstLastPara="1" rIns="91425" wrap="square" tIns="91425">
            <a:spAutoFit/>
          </a:bodyPr>
          <a:lstStyle/>
          <a:p>
            <a:pPr indent="-342900" lvl="0" marL="457200" marR="0" rtl="0" algn="l">
              <a:lnSpc>
                <a:spcPct val="150000"/>
              </a:lnSpc>
              <a:spcBef>
                <a:spcPts val="0"/>
              </a:spcBef>
              <a:spcAft>
                <a:spcPts val="0"/>
              </a:spcAft>
              <a:buClr>
                <a:srgbClr val="FF0000"/>
              </a:buClr>
              <a:buSzPts val="1800"/>
              <a:buFont typeface="Noto Sans Symbols"/>
              <a:buChar char="▪"/>
            </a:pPr>
            <a:r>
              <a:rPr b="0" i="0" lang="en-US" sz="1600" u="none" cap="none" strike="noStrike">
                <a:solidFill>
                  <a:schemeClr val="dk1"/>
                </a:solidFill>
                <a:latin typeface="Arial"/>
                <a:ea typeface="Arial"/>
                <a:cs typeface="Arial"/>
                <a:sym typeface="Arial"/>
              </a:rPr>
              <a:t>Multi Document Comparison</a:t>
            </a:r>
            <a:endParaRPr/>
          </a:p>
        </p:txBody>
      </p:sp>
      <p:sp>
        <p:nvSpPr>
          <p:cNvPr id="1695" name="Google Shape;1695;p34"/>
          <p:cNvSpPr txBox="1"/>
          <p:nvPr/>
        </p:nvSpPr>
        <p:spPr>
          <a:xfrm>
            <a:off x="954960" y="3657866"/>
            <a:ext cx="8453280" cy="553968"/>
          </a:xfrm>
          <a:prstGeom prst="rect">
            <a:avLst/>
          </a:prstGeom>
          <a:noFill/>
          <a:ln>
            <a:noFill/>
          </a:ln>
        </p:spPr>
        <p:txBody>
          <a:bodyPr anchorCtr="0" anchor="t" bIns="91425" lIns="91425" spcFirstLastPara="1" rIns="91425" wrap="square" tIns="91425">
            <a:spAutoFit/>
          </a:bodyPr>
          <a:lstStyle/>
          <a:p>
            <a:pPr indent="0" lvl="0" marL="114300" marR="0" rtl="0" algn="l">
              <a:lnSpc>
                <a:spcPct val="150000"/>
              </a:lnSpc>
              <a:spcBef>
                <a:spcPts val="0"/>
              </a:spcBef>
              <a:spcAft>
                <a:spcPts val="0"/>
              </a:spcAft>
              <a:buNone/>
            </a:pPr>
            <a:r>
              <a:rPr b="0" i="0" lang="en-US" sz="1600" u="none" cap="none" strike="noStrike">
                <a:solidFill>
                  <a:schemeClr val="dk1"/>
                </a:solidFill>
                <a:latin typeface="Arial"/>
                <a:ea typeface="Arial"/>
                <a:cs typeface="Arial"/>
                <a:sym typeface="Arial"/>
              </a:rPr>
              <a:t>- 문서 간 비교: Self Query로 각 대상 회수 후 비교 테이블 생성</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9" name="Shape 1699"/>
        <p:cNvGrpSpPr/>
        <p:nvPr/>
      </p:nvGrpSpPr>
      <p:grpSpPr>
        <a:xfrm>
          <a:off x="0" y="0"/>
          <a:ext cx="0" cy="0"/>
          <a:chOff x="0" y="0"/>
          <a:chExt cx="0" cy="0"/>
        </a:xfrm>
      </p:grpSpPr>
      <p:sp>
        <p:nvSpPr>
          <p:cNvPr id="1700" name="Google Shape;1700;p35"/>
          <p:cNvSpPr/>
          <p:nvPr/>
        </p:nvSpPr>
        <p:spPr>
          <a:xfrm>
            <a:off x="1" y="2"/>
            <a:ext cx="2415540" cy="821370"/>
          </a:xfrm>
          <a:prstGeom prst="rect">
            <a:avLst/>
          </a:prstGeom>
          <a:solidFill>
            <a:srgbClr val="F2F2F2"/>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Montserrat"/>
              <a:ea typeface="Montserrat"/>
              <a:cs typeface="Montserrat"/>
              <a:sym typeface="Montserrat"/>
            </a:endParaRPr>
          </a:p>
        </p:txBody>
      </p:sp>
      <p:sp>
        <p:nvSpPr>
          <p:cNvPr id="1701" name="Google Shape;1701;p35"/>
          <p:cNvSpPr txBox="1"/>
          <p:nvPr/>
        </p:nvSpPr>
        <p:spPr>
          <a:xfrm>
            <a:off x="145961" y="210632"/>
            <a:ext cx="1926679"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000" u="none" cap="none" strike="noStrike">
                <a:solidFill>
                  <a:srgbClr val="000000"/>
                </a:solidFill>
              </a:rPr>
              <a:t>comparison</a:t>
            </a:r>
            <a:endParaRPr b="1"/>
          </a:p>
        </p:txBody>
      </p:sp>
      <p:grpSp>
        <p:nvGrpSpPr>
          <p:cNvPr id="1702" name="Google Shape;1702;p35"/>
          <p:cNvGrpSpPr/>
          <p:nvPr/>
        </p:nvGrpSpPr>
        <p:grpSpPr>
          <a:xfrm rot="-5400000">
            <a:off x="1150620" y="-374969"/>
            <a:ext cx="45722" cy="2346959"/>
            <a:chOff x="7" y="0"/>
            <a:chExt cx="666765" cy="5170721"/>
          </a:xfrm>
        </p:grpSpPr>
        <p:sp>
          <p:nvSpPr>
            <p:cNvPr id="1703" name="Google Shape;1703;p35"/>
            <p:cNvSpPr/>
            <p:nvPr/>
          </p:nvSpPr>
          <p:spPr>
            <a:xfrm>
              <a:off x="15" y="0"/>
              <a:ext cx="666757" cy="2378179"/>
            </a:xfrm>
            <a:prstGeom prst="rect">
              <a:avLst/>
            </a:prstGeom>
            <a:solidFill>
              <a:srgbClr val="00B0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rgbClr val="FFFFFF"/>
                </a:solidFill>
                <a:latin typeface="Montserrat"/>
                <a:ea typeface="Montserrat"/>
                <a:cs typeface="Montserrat"/>
                <a:sym typeface="Montserrat"/>
              </a:endParaRPr>
            </a:p>
          </p:txBody>
        </p:sp>
        <p:sp>
          <p:nvSpPr>
            <p:cNvPr id="1704" name="Google Shape;1704;p35"/>
            <p:cNvSpPr/>
            <p:nvPr/>
          </p:nvSpPr>
          <p:spPr>
            <a:xfrm>
              <a:off x="7" y="2378178"/>
              <a:ext cx="666757" cy="2792543"/>
            </a:xfrm>
            <a:prstGeom prst="rect">
              <a:avLst/>
            </a:prstGeom>
            <a:solidFill>
              <a:srgbClr val="FEE19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rgbClr val="FFFFFF"/>
                </a:solidFill>
                <a:latin typeface="Montserrat"/>
                <a:ea typeface="Montserrat"/>
                <a:cs typeface="Montserrat"/>
                <a:sym typeface="Montserrat"/>
              </a:endParaRPr>
            </a:p>
          </p:txBody>
        </p:sp>
      </p:grpSp>
      <p:pic>
        <p:nvPicPr>
          <p:cNvPr id="1705" name="Google Shape;1705;p35" title="comparison.jpeg"/>
          <p:cNvPicPr preferRelativeResize="0"/>
          <p:nvPr/>
        </p:nvPicPr>
        <p:blipFill rotWithShape="1">
          <a:blip r:embed="rId3">
            <a:alphaModFix/>
          </a:blip>
          <a:srcRect b="0" l="0" r="0" t="0"/>
          <a:stretch/>
        </p:blipFill>
        <p:spPr>
          <a:xfrm>
            <a:off x="2764789" y="210632"/>
            <a:ext cx="5299769" cy="4584672"/>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9" name="Shape 1709"/>
        <p:cNvGrpSpPr/>
        <p:nvPr/>
      </p:nvGrpSpPr>
      <p:grpSpPr>
        <a:xfrm>
          <a:off x="0" y="0"/>
          <a:ext cx="0" cy="0"/>
          <a:chOff x="0" y="0"/>
          <a:chExt cx="0" cy="0"/>
        </a:xfrm>
      </p:grpSpPr>
      <p:sp>
        <p:nvSpPr>
          <p:cNvPr id="1710" name="Google Shape;1710;p36"/>
          <p:cNvSpPr/>
          <p:nvPr/>
        </p:nvSpPr>
        <p:spPr>
          <a:xfrm>
            <a:off x="0" y="2"/>
            <a:ext cx="9144001" cy="821370"/>
          </a:xfrm>
          <a:prstGeom prst="rect">
            <a:avLst/>
          </a:prstGeom>
          <a:solidFill>
            <a:srgbClr val="F2F2F2"/>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Montserrat"/>
              <a:ea typeface="Montserrat"/>
              <a:cs typeface="Montserrat"/>
              <a:sym typeface="Montserrat"/>
            </a:endParaRPr>
          </a:p>
        </p:txBody>
      </p:sp>
      <p:sp>
        <p:nvSpPr>
          <p:cNvPr id="1711" name="Google Shape;1711;p36"/>
          <p:cNvSpPr txBox="1"/>
          <p:nvPr/>
        </p:nvSpPr>
        <p:spPr>
          <a:xfrm>
            <a:off x="145961" y="210632"/>
            <a:ext cx="4938386"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000" u="none" cap="none" strike="noStrike">
                <a:solidFill>
                  <a:srgbClr val="000000"/>
                </a:solidFill>
              </a:rPr>
              <a:t>recommendation</a:t>
            </a:r>
            <a:endParaRPr b="1"/>
          </a:p>
        </p:txBody>
      </p:sp>
      <p:grpSp>
        <p:nvGrpSpPr>
          <p:cNvPr id="1712" name="Google Shape;1712;p36"/>
          <p:cNvGrpSpPr/>
          <p:nvPr/>
        </p:nvGrpSpPr>
        <p:grpSpPr>
          <a:xfrm>
            <a:off x="6507220" y="199862"/>
            <a:ext cx="2609648" cy="421693"/>
            <a:chOff x="6491005" y="314512"/>
            <a:chExt cx="2609648" cy="421693"/>
          </a:xfrm>
        </p:grpSpPr>
        <p:sp>
          <p:nvSpPr>
            <p:cNvPr id="1713" name="Google Shape;1713;p36"/>
            <p:cNvSpPr txBox="1"/>
            <p:nvPr/>
          </p:nvSpPr>
          <p:spPr>
            <a:xfrm>
              <a:off x="6755796" y="374716"/>
              <a:ext cx="2344857" cy="323135"/>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900"/>
                <a:buFont typeface="Arial"/>
                <a:buNone/>
              </a:pPr>
              <a:r>
                <a:rPr b="0" i="0" lang="en-US" sz="900" u="none" cap="none" strike="noStrike">
                  <a:solidFill>
                    <a:srgbClr val="002060"/>
                  </a:solidFill>
                  <a:latin typeface="Arial"/>
                  <a:ea typeface="Arial"/>
                  <a:cs typeface="Arial"/>
                  <a:sym typeface="Arial"/>
                </a:rPr>
                <a:t>고인범 | 유준영 |  이종서 | 공지연</a:t>
              </a:r>
              <a:endParaRPr b="0" i="0" sz="900" u="none" cap="none" strike="noStrike">
                <a:solidFill>
                  <a:srgbClr val="002060"/>
                </a:solidFill>
                <a:latin typeface="Arial"/>
                <a:ea typeface="Arial"/>
                <a:cs typeface="Arial"/>
                <a:sym typeface="Arial"/>
              </a:endParaRPr>
            </a:p>
          </p:txBody>
        </p:sp>
        <p:pic>
          <p:nvPicPr>
            <p:cNvPr id="1714" name="Google Shape;1714;p36"/>
            <p:cNvPicPr preferRelativeResize="0"/>
            <p:nvPr/>
          </p:nvPicPr>
          <p:blipFill rotWithShape="1">
            <a:blip r:embed="rId3">
              <a:alphaModFix/>
            </a:blip>
            <a:srcRect b="16797" l="9763" r="8925" t="18455"/>
            <a:stretch/>
          </p:blipFill>
          <p:spPr>
            <a:xfrm>
              <a:off x="6491005" y="314512"/>
              <a:ext cx="529582" cy="421693"/>
            </a:xfrm>
            <a:prstGeom prst="rect">
              <a:avLst/>
            </a:prstGeom>
            <a:noFill/>
            <a:ln>
              <a:noFill/>
            </a:ln>
          </p:spPr>
        </p:pic>
      </p:grpSp>
      <p:grpSp>
        <p:nvGrpSpPr>
          <p:cNvPr id="1715" name="Google Shape;1715;p36"/>
          <p:cNvGrpSpPr/>
          <p:nvPr/>
        </p:nvGrpSpPr>
        <p:grpSpPr>
          <a:xfrm>
            <a:off x="5304647" y="188854"/>
            <a:ext cx="1202573" cy="465557"/>
            <a:chOff x="4340893" y="345621"/>
            <a:chExt cx="1202573" cy="465557"/>
          </a:xfrm>
        </p:grpSpPr>
        <p:pic>
          <p:nvPicPr>
            <p:cNvPr id="1716" name="Google Shape;1716;p36"/>
            <p:cNvPicPr preferRelativeResize="0"/>
            <p:nvPr/>
          </p:nvPicPr>
          <p:blipFill rotWithShape="1">
            <a:blip r:embed="rId4">
              <a:alphaModFix/>
            </a:blip>
            <a:srcRect b="0" l="0" r="0" t="0"/>
            <a:stretch/>
          </p:blipFill>
          <p:spPr>
            <a:xfrm>
              <a:off x="4340893" y="345621"/>
              <a:ext cx="800820" cy="329749"/>
            </a:xfrm>
            <a:prstGeom prst="rect">
              <a:avLst/>
            </a:prstGeom>
            <a:noFill/>
            <a:ln>
              <a:noFill/>
            </a:ln>
          </p:spPr>
        </p:pic>
        <p:sp>
          <p:nvSpPr>
            <p:cNvPr id="1717" name="Google Shape;1717;p36"/>
            <p:cNvSpPr txBox="1"/>
            <p:nvPr/>
          </p:nvSpPr>
          <p:spPr>
            <a:xfrm>
              <a:off x="4340893" y="549568"/>
              <a:ext cx="1202573" cy="2616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100" u="none" cap="none" strike="noStrike">
                  <a:solidFill>
                    <a:srgbClr val="000000"/>
                  </a:solidFill>
                  <a:latin typeface="Arial"/>
                  <a:ea typeface="Arial"/>
                  <a:cs typeface="Arial"/>
                  <a:sym typeface="Arial"/>
                </a:rPr>
                <a:t>AI 중급프로젝트</a:t>
              </a:r>
              <a:endParaRPr/>
            </a:p>
          </p:txBody>
        </p:sp>
      </p:grpSp>
      <p:grpSp>
        <p:nvGrpSpPr>
          <p:cNvPr id="1718" name="Google Shape;1718;p36"/>
          <p:cNvGrpSpPr/>
          <p:nvPr/>
        </p:nvGrpSpPr>
        <p:grpSpPr>
          <a:xfrm rot="-5400000">
            <a:off x="4549142" y="-3773492"/>
            <a:ext cx="45720" cy="9144003"/>
            <a:chOff x="7" y="0"/>
            <a:chExt cx="666765" cy="5170721"/>
          </a:xfrm>
        </p:grpSpPr>
        <p:sp>
          <p:nvSpPr>
            <p:cNvPr id="1719" name="Google Shape;1719;p36"/>
            <p:cNvSpPr/>
            <p:nvPr/>
          </p:nvSpPr>
          <p:spPr>
            <a:xfrm>
              <a:off x="15" y="0"/>
              <a:ext cx="666757" cy="2378179"/>
            </a:xfrm>
            <a:prstGeom prst="rect">
              <a:avLst/>
            </a:prstGeom>
            <a:solidFill>
              <a:srgbClr val="00B0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rgbClr val="FFFFFF"/>
                </a:solidFill>
                <a:latin typeface="Montserrat"/>
                <a:ea typeface="Montserrat"/>
                <a:cs typeface="Montserrat"/>
                <a:sym typeface="Montserrat"/>
              </a:endParaRPr>
            </a:p>
          </p:txBody>
        </p:sp>
        <p:sp>
          <p:nvSpPr>
            <p:cNvPr id="1720" name="Google Shape;1720;p36"/>
            <p:cNvSpPr/>
            <p:nvPr/>
          </p:nvSpPr>
          <p:spPr>
            <a:xfrm>
              <a:off x="7" y="2378178"/>
              <a:ext cx="666757" cy="2792543"/>
            </a:xfrm>
            <a:prstGeom prst="rect">
              <a:avLst/>
            </a:prstGeom>
            <a:solidFill>
              <a:srgbClr val="FEE19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rgbClr val="FFFFFF"/>
                </a:solidFill>
                <a:latin typeface="Montserrat"/>
                <a:ea typeface="Montserrat"/>
                <a:cs typeface="Montserrat"/>
                <a:sym typeface="Montserrat"/>
              </a:endParaRPr>
            </a:p>
          </p:txBody>
        </p:sp>
      </p:grpSp>
      <p:sp>
        <p:nvSpPr>
          <p:cNvPr id="1721" name="Google Shape;1721;p36"/>
          <p:cNvSpPr txBox="1"/>
          <p:nvPr/>
        </p:nvSpPr>
        <p:spPr>
          <a:xfrm>
            <a:off x="404017" y="1135483"/>
            <a:ext cx="8006400" cy="3339345"/>
          </a:xfrm>
          <a:prstGeom prst="rect">
            <a:avLst/>
          </a:prstGeom>
          <a:noFill/>
          <a:ln>
            <a:noFill/>
          </a:ln>
        </p:spPr>
        <p:txBody>
          <a:bodyPr anchorCtr="0" anchor="t" bIns="91425" lIns="91425" spcFirstLastPara="1" rIns="91425" wrap="square" tIns="91425">
            <a:spAutoFit/>
          </a:bodyPr>
          <a:lstStyle/>
          <a:p>
            <a:pPr indent="-342900" lvl="0" marL="457200" marR="0" rtl="0" algn="l">
              <a:lnSpc>
                <a:spcPct val="200000"/>
              </a:lnSpc>
              <a:spcBef>
                <a:spcPts val="3000"/>
              </a:spcBef>
              <a:spcAft>
                <a:spcPts val="0"/>
              </a:spcAft>
              <a:buClr>
                <a:schemeClr val="dk1"/>
              </a:buClr>
              <a:buSzPts val="1800"/>
              <a:buFont typeface="Arial"/>
              <a:buChar char="●"/>
            </a:pPr>
            <a:r>
              <a:rPr b="1" i="0" lang="en-US" sz="1800" u="none" cap="none" strike="noStrike">
                <a:solidFill>
                  <a:schemeClr val="dk1"/>
                </a:solidFill>
                <a:latin typeface="Arial"/>
                <a:ea typeface="Arial"/>
                <a:cs typeface="Arial"/>
                <a:sym typeface="Arial"/>
              </a:rPr>
              <a:t>유사 사업</a:t>
            </a:r>
            <a:r>
              <a:rPr b="0" i="0" lang="en-US" sz="1800" u="none" cap="none" strike="noStrike">
                <a:solidFill>
                  <a:schemeClr val="dk1"/>
                </a:solidFill>
                <a:latin typeface="Arial"/>
                <a:ea typeface="Arial"/>
                <a:cs typeface="Arial"/>
                <a:sym typeface="Arial"/>
              </a:rPr>
              <a:t> 탐색/추천(확장 쿼리·의미 유사)</a:t>
            </a:r>
            <a:endParaRPr b="0" i="0" sz="1800" u="none" cap="none" strike="noStrike">
              <a:solidFill>
                <a:schemeClr val="dk1"/>
              </a:solidFill>
              <a:latin typeface="Arial"/>
              <a:ea typeface="Arial"/>
              <a:cs typeface="Arial"/>
              <a:sym typeface="Arial"/>
            </a:endParaRPr>
          </a:p>
          <a:p>
            <a:pPr indent="-342900" lvl="0" marL="457200" marR="0" rtl="0" algn="l">
              <a:lnSpc>
                <a:spcPct val="200000"/>
              </a:lnSpc>
              <a:spcBef>
                <a:spcPts val="0"/>
              </a:spcBef>
              <a:spcAft>
                <a:spcPts val="0"/>
              </a:spcAft>
              <a:buClr>
                <a:schemeClr val="dk1"/>
              </a:buClr>
              <a:buSzPts val="1800"/>
              <a:buFont typeface="Arial"/>
              <a:buChar char="●"/>
            </a:pPr>
            <a:r>
              <a:rPr b="0" i="0" lang="en-US" sz="1800" u="none" cap="none" strike="noStrike">
                <a:solidFill>
                  <a:schemeClr val="dk1"/>
                </a:solidFill>
                <a:latin typeface="Arial"/>
                <a:ea typeface="Arial"/>
                <a:cs typeface="Arial"/>
                <a:sym typeface="Arial"/>
              </a:rPr>
              <a:t>Query Expansion 통해서 검색에 효과적인 키워드 추출</a:t>
            </a:r>
            <a:endParaRPr/>
          </a:p>
          <a:p>
            <a:pPr indent="-342900" lvl="0" marL="457200" marR="0" rtl="0" algn="l">
              <a:lnSpc>
                <a:spcPct val="200000"/>
              </a:lnSpc>
              <a:spcBef>
                <a:spcPts val="0"/>
              </a:spcBef>
              <a:spcAft>
                <a:spcPts val="0"/>
              </a:spcAft>
              <a:buClr>
                <a:schemeClr val="dk1"/>
              </a:buClr>
              <a:buSzPts val="1800"/>
              <a:buFont typeface="Arial"/>
              <a:buChar char="●"/>
            </a:pPr>
            <a:r>
              <a:rPr b="0" i="0" lang="en-US" sz="1800" u="none" cap="none" strike="noStrike">
                <a:solidFill>
                  <a:schemeClr val="dk1"/>
                </a:solidFill>
                <a:latin typeface="Arial"/>
                <a:ea typeface="Arial"/>
                <a:cs typeface="Arial"/>
                <a:sym typeface="Arial"/>
              </a:rPr>
              <a:t>도출된 키워드를 바탕으로 Hybrid Retriever를 통해 사업 추천</a:t>
            </a:r>
            <a:endParaRPr b="0" i="0" sz="1800" u="none" cap="none" strike="noStrike">
              <a:solidFill>
                <a:schemeClr val="dk1"/>
              </a:solidFill>
              <a:latin typeface="Arial"/>
              <a:ea typeface="Arial"/>
              <a:cs typeface="Arial"/>
              <a:sym typeface="Arial"/>
            </a:endParaRPr>
          </a:p>
          <a:p>
            <a:pPr indent="-342900" lvl="0" marL="457200" marR="0" rtl="0" algn="l">
              <a:lnSpc>
                <a:spcPct val="200000"/>
              </a:lnSpc>
              <a:spcBef>
                <a:spcPts val="0"/>
              </a:spcBef>
              <a:spcAft>
                <a:spcPts val="0"/>
              </a:spcAft>
              <a:buClr>
                <a:schemeClr val="dk1"/>
              </a:buClr>
              <a:buSzPts val="1800"/>
              <a:buFont typeface="Arial"/>
              <a:buChar char="●"/>
            </a:pPr>
            <a:r>
              <a:rPr b="1" i="0" lang="en-US" sz="1800" u="none" cap="none" strike="noStrike">
                <a:solidFill>
                  <a:schemeClr val="dk1"/>
                </a:solidFill>
                <a:latin typeface="Arial"/>
                <a:ea typeface="Arial"/>
                <a:cs typeface="Arial"/>
                <a:sym typeface="Arial"/>
              </a:rPr>
              <a:t>recommendation</a:t>
            </a:r>
            <a:r>
              <a:rPr b="0" i="0" lang="en-US" sz="1800" u="none" cap="none" strike="noStrike">
                <a:solidFill>
                  <a:schemeClr val="dk1"/>
                </a:solidFill>
                <a:latin typeface="Arial"/>
                <a:ea typeface="Arial"/>
                <a:cs typeface="Arial"/>
                <a:sym typeface="Arial"/>
              </a:rPr>
              <a:t>: </a:t>
            </a:r>
            <a:r>
              <a:rPr b="1" i="0" lang="en-US" sz="1800" u="none" cap="none" strike="noStrike">
                <a:solidFill>
                  <a:schemeClr val="dk1"/>
                </a:solidFill>
                <a:latin typeface="Arial"/>
                <a:ea typeface="Arial"/>
                <a:cs typeface="Arial"/>
                <a:sym typeface="Arial"/>
              </a:rPr>
              <a:t>Query Expansion</a:t>
            </a:r>
            <a:r>
              <a:rPr b="0" i="0" lang="en-US" sz="1800" u="none" cap="none" strike="noStrike">
                <a:solidFill>
                  <a:schemeClr val="dk1"/>
                </a:solidFill>
                <a:latin typeface="Arial"/>
                <a:ea typeface="Arial"/>
                <a:cs typeface="Arial"/>
                <a:sym typeface="Arial"/>
              </a:rPr>
              <a:t> → Hybrid Retriever 검색 </a:t>
            </a:r>
            <a:br>
              <a:rPr b="0" i="0" lang="en-US" sz="1800" u="none" cap="none" strike="noStrike">
                <a:solidFill>
                  <a:schemeClr val="dk1"/>
                </a:solidFill>
                <a:latin typeface="Arial"/>
                <a:ea typeface="Arial"/>
                <a:cs typeface="Arial"/>
                <a:sym typeface="Arial"/>
              </a:rPr>
            </a:br>
            <a:r>
              <a:rPr b="0" i="0" lang="en-US" sz="1800" u="none" cap="none" strike="noStrike">
                <a:solidFill>
                  <a:schemeClr val="dk1"/>
                </a:solidFill>
                <a:latin typeface="Arial"/>
                <a:ea typeface="Arial"/>
                <a:cs typeface="Arial"/>
                <a:sym typeface="Arial"/>
              </a:rPr>
              <a:t>→ 근거 기반 추천</a:t>
            </a: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5" name="Shape 1725"/>
        <p:cNvGrpSpPr/>
        <p:nvPr/>
      </p:nvGrpSpPr>
      <p:grpSpPr>
        <a:xfrm>
          <a:off x="0" y="0"/>
          <a:ext cx="0" cy="0"/>
          <a:chOff x="0" y="0"/>
          <a:chExt cx="0" cy="0"/>
        </a:xfrm>
      </p:grpSpPr>
      <p:sp>
        <p:nvSpPr>
          <p:cNvPr id="1726" name="Google Shape;1726;p37"/>
          <p:cNvSpPr/>
          <p:nvPr/>
        </p:nvSpPr>
        <p:spPr>
          <a:xfrm>
            <a:off x="0" y="2"/>
            <a:ext cx="9144001" cy="821370"/>
          </a:xfrm>
          <a:prstGeom prst="rect">
            <a:avLst/>
          </a:prstGeom>
          <a:solidFill>
            <a:srgbClr val="F2F2F2"/>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Montserrat"/>
              <a:ea typeface="Montserrat"/>
              <a:cs typeface="Montserrat"/>
              <a:sym typeface="Montserrat"/>
            </a:endParaRPr>
          </a:p>
        </p:txBody>
      </p:sp>
      <p:sp>
        <p:nvSpPr>
          <p:cNvPr id="1727" name="Google Shape;1727;p37"/>
          <p:cNvSpPr txBox="1"/>
          <p:nvPr/>
        </p:nvSpPr>
        <p:spPr>
          <a:xfrm>
            <a:off x="145961" y="210632"/>
            <a:ext cx="4938386"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000" u="none" cap="none" strike="noStrike">
                <a:solidFill>
                  <a:srgbClr val="000000"/>
                </a:solidFill>
              </a:rPr>
              <a:t>default_qa</a:t>
            </a:r>
            <a:endParaRPr b="1"/>
          </a:p>
        </p:txBody>
      </p:sp>
      <p:grpSp>
        <p:nvGrpSpPr>
          <p:cNvPr id="1728" name="Google Shape;1728;p37"/>
          <p:cNvGrpSpPr/>
          <p:nvPr/>
        </p:nvGrpSpPr>
        <p:grpSpPr>
          <a:xfrm>
            <a:off x="6507220" y="199862"/>
            <a:ext cx="2609648" cy="421693"/>
            <a:chOff x="6491005" y="314512"/>
            <a:chExt cx="2609648" cy="421693"/>
          </a:xfrm>
        </p:grpSpPr>
        <p:sp>
          <p:nvSpPr>
            <p:cNvPr id="1729" name="Google Shape;1729;p37"/>
            <p:cNvSpPr txBox="1"/>
            <p:nvPr/>
          </p:nvSpPr>
          <p:spPr>
            <a:xfrm>
              <a:off x="6755796" y="374716"/>
              <a:ext cx="2344857" cy="323135"/>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900"/>
                <a:buFont typeface="Arial"/>
                <a:buNone/>
              </a:pPr>
              <a:r>
                <a:rPr b="0" i="0" lang="en-US" sz="900" u="none" cap="none" strike="noStrike">
                  <a:solidFill>
                    <a:srgbClr val="002060"/>
                  </a:solidFill>
                  <a:latin typeface="Arial"/>
                  <a:ea typeface="Arial"/>
                  <a:cs typeface="Arial"/>
                  <a:sym typeface="Arial"/>
                </a:rPr>
                <a:t>고인범 | 유준영 |  이종서 | 공지연</a:t>
              </a:r>
              <a:endParaRPr b="0" i="0" sz="900" u="none" cap="none" strike="noStrike">
                <a:solidFill>
                  <a:srgbClr val="002060"/>
                </a:solidFill>
                <a:latin typeface="Arial"/>
                <a:ea typeface="Arial"/>
                <a:cs typeface="Arial"/>
                <a:sym typeface="Arial"/>
              </a:endParaRPr>
            </a:p>
          </p:txBody>
        </p:sp>
        <p:pic>
          <p:nvPicPr>
            <p:cNvPr id="1730" name="Google Shape;1730;p37"/>
            <p:cNvPicPr preferRelativeResize="0"/>
            <p:nvPr/>
          </p:nvPicPr>
          <p:blipFill rotWithShape="1">
            <a:blip r:embed="rId3">
              <a:alphaModFix/>
            </a:blip>
            <a:srcRect b="16797" l="9763" r="8925" t="18455"/>
            <a:stretch/>
          </p:blipFill>
          <p:spPr>
            <a:xfrm>
              <a:off x="6491005" y="314512"/>
              <a:ext cx="529582" cy="421693"/>
            </a:xfrm>
            <a:prstGeom prst="rect">
              <a:avLst/>
            </a:prstGeom>
            <a:noFill/>
            <a:ln>
              <a:noFill/>
            </a:ln>
          </p:spPr>
        </p:pic>
      </p:grpSp>
      <p:grpSp>
        <p:nvGrpSpPr>
          <p:cNvPr id="1731" name="Google Shape;1731;p37"/>
          <p:cNvGrpSpPr/>
          <p:nvPr/>
        </p:nvGrpSpPr>
        <p:grpSpPr>
          <a:xfrm>
            <a:off x="5304647" y="188854"/>
            <a:ext cx="1202573" cy="465557"/>
            <a:chOff x="4340893" y="345621"/>
            <a:chExt cx="1202573" cy="465557"/>
          </a:xfrm>
        </p:grpSpPr>
        <p:pic>
          <p:nvPicPr>
            <p:cNvPr id="1732" name="Google Shape;1732;p37"/>
            <p:cNvPicPr preferRelativeResize="0"/>
            <p:nvPr/>
          </p:nvPicPr>
          <p:blipFill rotWithShape="1">
            <a:blip r:embed="rId4">
              <a:alphaModFix/>
            </a:blip>
            <a:srcRect b="0" l="0" r="0" t="0"/>
            <a:stretch/>
          </p:blipFill>
          <p:spPr>
            <a:xfrm>
              <a:off x="4340893" y="345621"/>
              <a:ext cx="800820" cy="329749"/>
            </a:xfrm>
            <a:prstGeom prst="rect">
              <a:avLst/>
            </a:prstGeom>
            <a:noFill/>
            <a:ln>
              <a:noFill/>
            </a:ln>
          </p:spPr>
        </p:pic>
        <p:sp>
          <p:nvSpPr>
            <p:cNvPr id="1733" name="Google Shape;1733;p37"/>
            <p:cNvSpPr txBox="1"/>
            <p:nvPr/>
          </p:nvSpPr>
          <p:spPr>
            <a:xfrm>
              <a:off x="4340893" y="549568"/>
              <a:ext cx="1202573" cy="2616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100" u="none" cap="none" strike="noStrike">
                  <a:solidFill>
                    <a:srgbClr val="000000"/>
                  </a:solidFill>
                  <a:latin typeface="Arial"/>
                  <a:ea typeface="Arial"/>
                  <a:cs typeface="Arial"/>
                  <a:sym typeface="Arial"/>
                </a:rPr>
                <a:t>AI 중급프로젝트</a:t>
              </a:r>
              <a:endParaRPr/>
            </a:p>
          </p:txBody>
        </p:sp>
      </p:grpSp>
      <p:grpSp>
        <p:nvGrpSpPr>
          <p:cNvPr id="1734" name="Google Shape;1734;p37"/>
          <p:cNvGrpSpPr/>
          <p:nvPr/>
        </p:nvGrpSpPr>
        <p:grpSpPr>
          <a:xfrm rot="-5400000">
            <a:off x="4549142" y="-3773492"/>
            <a:ext cx="45720" cy="9144003"/>
            <a:chOff x="7" y="0"/>
            <a:chExt cx="666765" cy="5170721"/>
          </a:xfrm>
        </p:grpSpPr>
        <p:sp>
          <p:nvSpPr>
            <p:cNvPr id="1735" name="Google Shape;1735;p37"/>
            <p:cNvSpPr/>
            <p:nvPr/>
          </p:nvSpPr>
          <p:spPr>
            <a:xfrm>
              <a:off x="15" y="0"/>
              <a:ext cx="666757" cy="2378179"/>
            </a:xfrm>
            <a:prstGeom prst="rect">
              <a:avLst/>
            </a:prstGeom>
            <a:solidFill>
              <a:srgbClr val="00B0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rgbClr val="FFFFFF"/>
                </a:solidFill>
                <a:latin typeface="Montserrat"/>
                <a:ea typeface="Montserrat"/>
                <a:cs typeface="Montserrat"/>
                <a:sym typeface="Montserrat"/>
              </a:endParaRPr>
            </a:p>
          </p:txBody>
        </p:sp>
        <p:sp>
          <p:nvSpPr>
            <p:cNvPr id="1736" name="Google Shape;1736;p37"/>
            <p:cNvSpPr/>
            <p:nvPr/>
          </p:nvSpPr>
          <p:spPr>
            <a:xfrm>
              <a:off x="7" y="2378178"/>
              <a:ext cx="666757" cy="2792543"/>
            </a:xfrm>
            <a:prstGeom prst="rect">
              <a:avLst/>
            </a:prstGeom>
            <a:solidFill>
              <a:srgbClr val="FEE19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rgbClr val="FFFFFF"/>
                </a:solidFill>
                <a:latin typeface="Montserrat"/>
                <a:ea typeface="Montserrat"/>
                <a:cs typeface="Montserrat"/>
                <a:sym typeface="Montserrat"/>
              </a:endParaRPr>
            </a:p>
          </p:txBody>
        </p:sp>
      </p:grpSp>
      <p:sp>
        <p:nvSpPr>
          <p:cNvPr id="1737" name="Google Shape;1737;p37"/>
          <p:cNvSpPr txBox="1"/>
          <p:nvPr/>
        </p:nvSpPr>
        <p:spPr>
          <a:xfrm>
            <a:off x="602137" y="868783"/>
            <a:ext cx="8006400" cy="1677352"/>
          </a:xfrm>
          <a:prstGeom prst="rect">
            <a:avLst/>
          </a:prstGeom>
          <a:noFill/>
          <a:ln>
            <a:noFill/>
          </a:ln>
        </p:spPr>
        <p:txBody>
          <a:bodyPr anchorCtr="0" anchor="t" bIns="91425" lIns="91425" spcFirstLastPara="1" rIns="91425" wrap="square" tIns="91425">
            <a:spAutoFit/>
          </a:bodyPr>
          <a:lstStyle/>
          <a:p>
            <a:pPr indent="-342900" lvl="0" marL="457200" marR="0" rtl="0" algn="l">
              <a:lnSpc>
                <a:spcPct val="200000"/>
              </a:lnSpc>
              <a:spcBef>
                <a:spcPts val="3000"/>
              </a:spcBef>
              <a:spcAft>
                <a:spcPts val="0"/>
              </a:spcAft>
              <a:buClr>
                <a:schemeClr val="dk1"/>
              </a:buClr>
              <a:buSzPts val="1800"/>
              <a:buFont typeface="Arial"/>
              <a:buChar char="●"/>
            </a:pPr>
            <a:r>
              <a:rPr b="0" i="0" lang="en-US" sz="1800" u="none" cap="none" strike="noStrike">
                <a:solidFill>
                  <a:schemeClr val="dk1"/>
                </a:solidFill>
                <a:latin typeface="Arial"/>
                <a:ea typeface="Arial"/>
                <a:cs typeface="Arial"/>
                <a:sym typeface="Arial"/>
              </a:rPr>
              <a:t>위 4종 외 </a:t>
            </a:r>
            <a:r>
              <a:rPr b="1" i="0" lang="en-US" sz="1800" u="none" cap="none" strike="noStrike">
                <a:solidFill>
                  <a:schemeClr val="dk1"/>
                </a:solidFill>
                <a:latin typeface="Arial"/>
                <a:ea typeface="Arial"/>
                <a:cs typeface="Arial"/>
                <a:sym typeface="Arial"/>
              </a:rPr>
              <a:t>구체 질의응답, fallback 라우트</a:t>
            </a:r>
            <a:endParaRPr/>
          </a:p>
          <a:p>
            <a:pPr indent="-342900" lvl="0" marL="457200" marR="0" rtl="0" algn="l">
              <a:lnSpc>
                <a:spcPct val="200000"/>
              </a:lnSpc>
              <a:spcBef>
                <a:spcPts val="0"/>
              </a:spcBef>
              <a:spcAft>
                <a:spcPts val="0"/>
              </a:spcAft>
              <a:buClr>
                <a:schemeClr val="dk1"/>
              </a:buClr>
              <a:buSzPts val="1800"/>
              <a:buFont typeface="Arial"/>
              <a:buChar char="●"/>
            </a:pPr>
            <a:r>
              <a:rPr b="0" i="0" lang="en-US" sz="1800" u="none" cap="none" strike="noStrike">
                <a:solidFill>
                  <a:schemeClr val="dk1"/>
                </a:solidFill>
                <a:latin typeface="Arial"/>
                <a:ea typeface="Arial"/>
                <a:cs typeface="Arial"/>
                <a:sym typeface="Arial"/>
              </a:rPr>
              <a:t>Hybrid Retriever를 통해 메타데이터 필터링을 통한 검색 성능 향상</a:t>
            </a:r>
            <a:endParaRPr b="1" i="0" sz="1800" u="none" cap="none" strike="noStrike">
              <a:solidFill>
                <a:schemeClr val="dk1"/>
              </a:solidFill>
              <a:latin typeface="Arial"/>
              <a:ea typeface="Arial"/>
              <a:cs typeface="Arial"/>
              <a:sym typeface="Aria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1" name="Shape 1741"/>
        <p:cNvGrpSpPr/>
        <p:nvPr/>
      </p:nvGrpSpPr>
      <p:grpSpPr>
        <a:xfrm>
          <a:off x="0" y="0"/>
          <a:ext cx="0" cy="0"/>
          <a:chOff x="0" y="0"/>
          <a:chExt cx="0" cy="0"/>
        </a:xfrm>
      </p:grpSpPr>
      <p:grpSp>
        <p:nvGrpSpPr>
          <p:cNvPr id="1742" name="Google Shape;1742;p38"/>
          <p:cNvGrpSpPr/>
          <p:nvPr/>
        </p:nvGrpSpPr>
        <p:grpSpPr>
          <a:xfrm flipH="1" rot="10800000">
            <a:off x="4448174" y="0"/>
            <a:ext cx="4760883" cy="5170720"/>
            <a:chOff x="0" y="0"/>
            <a:chExt cx="666750" cy="5170720"/>
          </a:xfrm>
        </p:grpSpPr>
        <p:sp>
          <p:nvSpPr>
            <p:cNvPr id="1743" name="Google Shape;1743;p38"/>
            <p:cNvSpPr/>
            <p:nvPr/>
          </p:nvSpPr>
          <p:spPr>
            <a:xfrm>
              <a:off x="0" y="0"/>
              <a:ext cx="666750" cy="3000375"/>
            </a:xfrm>
            <a:prstGeom prst="rect">
              <a:avLst/>
            </a:prstGeom>
            <a:solidFill>
              <a:srgbClr val="00B0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rgbClr val="FFFFFF"/>
                </a:solidFill>
                <a:latin typeface="Montserrat"/>
                <a:ea typeface="Montserrat"/>
                <a:cs typeface="Montserrat"/>
                <a:sym typeface="Montserrat"/>
              </a:endParaRPr>
            </a:p>
          </p:txBody>
        </p:sp>
        <p:sp>
          <p:nvSpPr>
            <p:cNvPr id="1744" name="Google Shape;1744;p38"/>
            <p:cNvSpPr/>
            <p:nvPr/>
          </p:nvSpPr>
          <p:spPr>
            <a:xfrm>
              <a:off x="0" y="3000375"/>
              <a:ext cx="666750" cy="2170345"/>
            </a:xfrm>
            <a:prstGeom prst="rect">
              <a:avLst/>
            </a:prstGeom>
            <a:solidFill>
              <a:srgbClr val="FEE19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rgbClr val="FFFFFF"/>
                </a:solidFill>
                <a:latin typeface="Montserrat"/>
                <a:ea typeface="Montserrat"/>
                <a:cs typeface="Montserrat"/>
                <a:sym typeface="Montserrat"/>
              </a:endParaRPr>
            </a:p>
          </p:txBody>
        </p:sp>
      </p:grpSp>
      <p:grpSp>
        <p:nvGrpSpPr>
          <p:cNvPr id="1745" name="Google Shape;1745;p38"/>
          <p:cNvGrpSpPr/>
          <p:nvPr/>
        </p:nvGrpSpPr>
        <p:grpSpPr>
          <a:xfrm>
            <a:off x="-1" y="0"/>
            <a:ext cx="4448175" cy="5170720"/>
            <a:chOff x="0" y="0"/>
            <a:chExt cx="666750" cy="5170720"/>
          </a:xfrm>
        </p:grpSpPr>
        <p:sp>
          <p:nvSpPr>
            <p:cNvPr id="1746" name="Google Shape;1746;p38"/>
            <p:cNvSpPr/>
            <p:nvPr/>
          </p:nvSpPr>
          <p:spPr>
            <a:xfrm>
              <a:off x="0" y="0"/>
              <a:ext cx="666750" cy="3000375"/>
            </a:xfrm>
            <a:prstGeom prst="rect">
              <a:avLst/>
            </a:prstGeom>
            <a:solidFill>
              <a:srgbClr val="00B0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rgbClr val="FFFFFF"/>
                </a:solidFill>
                <a:latin typeface="Montserrat"/>
                <a:ea typeface="Montserrat"/>
                <a:cs typeface="Montserrat"/>
                <a:sym typeface="Montserrat"/>
              </a:endParaRPr>
            </a:p>
          </p:txBody>
        </p:sp>
        <p:sp>
          <p:nvSpPr>
            <p:cNvPr id="1747" name="Google Shape;1747;p38"/>
            <p:cNvSpPr/>
            <p:nvPr/>
          </p:nvSpPr>
          <p:spPr>
            <a:xfrm>
              <a:off x="0" y="3000375"/>
              <a:ext cx="666750" cy="2170345"/>
            </a:xfrm>
            <a:prstGeom prst="rect">
              <a:avLst/>
            </a:prstGeom>
            <a:solidFill>
              <a:srgbClr val="FEE19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rgbClr val="FFFFFF"/>
                </a:solidFill>
                <a:latin typeface="Montserrat"/>
                <a:ea typeface="Montserrat"/>
                <a:cs typeface="Montserrat"/>
                <a:sym typeface="Montserrat"/>
              </a:endParaRPr>
            </a:p>
          </p:txBody>
        </p:sp>
      </p:grpSp>
      <p:sp>
        <p:nvSpPr>
          <p:cNvPr id="1748" name="Google Shape;1748;p38"/>
          <p:cNvSpPr/>
          <p:nvPr/>
        </p:nvSpPr>
        <p:spPr>
          <a:xfrm>
            <a:off x="95250" y="133350"/>
            <a:ext cx="8953502" cy="4876802"/>
          </a:xfrm>
          <a:prstGeom prst="roundRect">
            <a:avLst>
              <a:gd fmla="val 3125" name="adj"/>
            </a:avLst>
          </a:prstGeom>
          <a:solidFill>
            <a:schemeClr val="lt1"/>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None/>
            </a:pPr>
            <a:r>
              <a:rPr b="0" i="0" lang="en-US" sz="1350" u="none" cap="none" strike="noStrike">
                <a:solidFill>
                  <a:srgbClr val="000000"/>
                </a:solidFill>
                <a:latin typeface="Montserrat SemiBold"/>
                <a:ea typeface="Montserrat SemiBold"/>
                <a:cs typeface="Montserrat SemiBold"/>
                <a:sym typeface="Montserrat SemiBold"/>
              </a:rPr>
              <a:t>1</a:t>
            </a:r>
            <a:endParaRPr b="0" i="0" sz="1350" u="none" cap="none" strike="noStrike">
              <a:solidFill>
                <a:srgbClr val="000000"/>
              </a:solidFill>
              <a:latin typeface="Montserrat SemiBold"/>
              <a:ea typeface="Montserrat SemiBold"/>
              <a:cs typeface="Montserrat SemiBold"/>
              <a:sym typeface="Montserrat SemiBold"/>
            </a:endParaRPr>
          </a:p>
        </p:txBody>
      </p:sp>
      <p:sp>
        <p:nvSpPr>
          <p:cNvPr id="1749" name="Google Shape;1749;p38"/>
          <p:cNvSpPr/>
          <p:nvPr/>
        </p:nvSpPr>
        <p:spPr>
          <a:xfrm>
            <a:off x="5926072" y="1985148"/>
            <a:ext cx="3217928" cy="2623064"/>
          </a:xfrm>
          <a:custGeom>
            <a:rect b="b" l="l" r="r" t="t"/>
            <a:pathLst>
              <a:path extrusionOk="0" h="3497419" w="4290570">
                <a:moveTo>
                  <a:pt x="2653021" y="0"/>
                </a:moveTo>
                <a:cubicBezTo>
                  <a:pt x="2851893" y="0"/>
                  <a:pt x="3046109" y="23878"/>
                  <a:pt x="3224231" y="70761"/>
                </a:cubicBezTo>
                <a:cubicBezTo>
                  <a:pt x="3286266" y="97977"/>
                  <a:pt x="3351507" y="128104"/>
                  <a:pt x="3418896" y="160822"/>
                </a:cubicBezTo>
                <a:cubicBezTo>
                  <a:pt x="3511724" y="205964"/>
                  <a:pt x="3608591" y="256015"/>
                  <a:pt x="3706340" y="310590"/>
                </a:cubicBezTo>
                <a:lnTo>
                  <a:pt x="3706359" y="311824"/>
                </a:lnTo>
                <a:lnTo>
                  <a:pt x="4005322" y="492993"/>
                </a:lnTo>
                <a:cubicBezTo>
                  <a:pt x="4104171" y="558243"/>
                  <a:pt x="4200423" y="627828"/>
                  <a:pt x="4290570" y="701301"/>
                </a:cubicBezTo>
                <a:lnTo>
                  <a:pt x="4290570" y="2420950"/>
                </a:lnTo>
                <a:cubicBezTo>
                  <a:pt x="4259016" y="2435813"/>
                  <a:pt x="4226820" y="2449922"/>
                  <a:pt x="4194232" y="2463334"/>
                </a:cubicBezTo>
                <a:cubicBezTo>
                  <a:pt x="4006869" y="2540448"/>
                  <a:pt x="3854347" y="2610303"/>
                  <a:pt x="3704212" y="2718780"/>
                </a:cubicBezTo>
                <a:cubicBezTo>
                  <a:pt x="3654167" y="2754931"/>
                  <a:pt x="3604379" y="2795381"/>
                  <a:pt x="3553661" y="2841831"/>
                </a:cubicBezTo>
                <a:cubicBezTo>
                  <a:pt x="3520740" y="2871850"/>
                  <a:pt x="3490360" y="2904666"/>
                  <a:pt x="3461304" y="2938953"/>
                </a:cubicBezTo>
                <a:lnTo>
                  <a:pt x="3379172" y="3042039"/>
                </a:lnTo>
                <a:lnTo>
                  <a:pt x="3378741" y="3044799"/>
                </a:lnTo>
                <a:cubicBezTo>
                  <a:pt x="3376064" y="3048265"/>
                  <a:pt x="3373404" y="3051730"/>
                  <a:pt x="3370735" y="3055201"/>
                </a:cubicBezTo>
                <a:cubicBezTo>
                  <a:pt x="3312835" y="3130502"/>
                  <a:pt x="3254880" y="3205900"/>
                  <a:pt x="3185639" y="3269188"/>
                </a:cubicBezTo>
                <a:cubicBezTo>
                  <a:pt x="3140869" y="3313448"/>
                  <a:pt x="3092875" y="3353137"/>
                  <a:pt x="3039641" y="3385164"/>
                </a:cubicBezTo>
                <a:cubicBezTo>
                  <a:pt x="2907156" y="3465744"/>
                  <a:pt x="2770767" y="3497419"/>
                  <a:pt x="2632575" y="3497419"/>
                </a:cubicBezTo>
                <a:cubicBezTo>
                  <a:pt x="2231824" y="3497419"/>
                  <a:pt x="1815710" y="3231120"/>
                  <a:pt x="1433970" y="3118743"/>
                </a:cubicBezTo>
                <a:cubicBezTo>
                  <a:pt x="1343402" y="3090438"/>
                  <a:pt x="1253604" y="3080443"/>
                  <a:pt x="1164511" y="3080443"/>
                </a:cubicBezTo>
                <a:cubicBezTo>
                  <a:pt x="978126" y="3080443"/>
                  <a:pt x="794666" y="3124151"/>
                  <a:pt x="612577" y="3135459"/>
                </a:cubicBezTo>
                <a:cubicBezTo>
                  <a:pt x="547071" y="3134754"/>
                  <a:pt x="480836" y="3126820"/>
                  <a:pt x="414433" y="3111036"/>
                </a:cubicBezTo>
                <a:cubicBezTo>
                  <a:pt x="363210" y="3101780"/>
                  <a:pt x="312116" y="3088319"/>
                  <a:pt x="261414" y="3070426"/>
                </a:cubicBezTo>
                <a:lnTo>
                  <a:pt x="262373" y="3068476"/>
                </a:lnTo>
                <a:lnTo>
                  <a:pt x="168207" y="3029767"/>
                </a:lnTo>
                <a:cubicBezTo>
                  <a:pt x="4516" y="2949175"/>
                  <a:pt x="-36312" y="2742942"/>
                  <a:pt x="30979" y="2580557"/>
                </a:cubicBezTo>
                <a:lnTo>
                  <a:pt x="65463" y="2515889"/>
                </a:lnTo>
                <a:lnTo>
                  <a:pt x="64281" y="2515618"/>
                </a:lnTo>
                <a:cubicBezTo>
                  <a:pt x="78002" y="2495092"/>
                  <a:pt x="93791" y="2475930"/>
                  <a:pt x="111640" y="2458548"/>
                </a:cubicBezTo>
                <a:cubicBezTo>
                  <a:pt x="360549" y="2204008"/>
                  <a:pt x="679460" y="2005158"/>
                  <a:pt x="772833" y="1647219"/>
                </a:cubicBezTo>
                <a:cubicBezTo>
                  <a:pt x="796140" y="1581590"/>
                  <a:pt x="816562" y="1515473"/>
                  <a:pt x="836567" y="1449692"/>
                </a:cubicBezTo>
                <a:cubicBezTo>
                  <a:pt x="896591" y="1252358"/>
                  <a:pt x="952911" y="1058080"/>
                  <a:pt x="1073182" y="889470"/>
                </a:cubicBezTo>
                <a:cubicBezTo>
                  <a:pt x="1103069" y="837782"/>
                  <a:pt x="1134151" y="787450"/>
                  <a:pt x="1166795" y="738714"/>
                </a:cubicBezTo>
                <a:cubicBezTo>
                  <a:pt x="1297397" y="543754"/>
                  <a:pt x="1453566" y="372497"/>
                  <a:pt x="1656479" y="251716"/>
                </a:cubicBezTo>
                <a:cubicBezTo>
                  <a:pt x="1734840" y="206188"/>
                  <a:pt x="1817032" y="167246"/>
                  <a:pt x="1901757" y="134023"/>
                </a:cubicBezTo>
                <a:cubicBezTo>
                  <a:pt x="1986482" y="100848"/>
                  <a:pt x="2073747" y="73400"/>
                  <a:pt x="2162921" y="51976"/>
                </a:cubicBezTo>
                <a:cubicBezTo>
                  <a:pt x="2251773" y="31329"/>
                  <a:pt x="2342910" y="17726"/>
                  <a:pt x="2434215" y="9561"/>
                </a:cubicBezTo>
                <a:cubicBezTo>
                  <a:pt x="2507391" y="3168"/>
                  <a:pt x="2580527" y="0"/>
                  <a:pt x="2653021" y="0"/>
                </a:cubicBezTo>
                <a:close/>
              </a:path>
            </a:pathLst>
          </a:custGeom>
          <a:gradFill>
            <a:gsLst>
              <a:gs pos="0">
                <a:srgbClr val="F2F2F2"/>
              </a:gs>
              <a:gs pos="100000">
                <a:srgbClr val="5C629E">
                  <a:alpha val="60000"/>
                </a:srgbClr>
              </a:gs>
            </a:gsLst>
            <a:lin ang="2700000" scaled="0"/>
          </a:gra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Montserrat SemiBold"/>
              <a:ea typeface="Montserrat SemiBold"/>
              <a:cs typeface="Montserrat SemiBold"/>
              <a:sym typeface="Montserrat SemiBold"/>
            </a:endParaRPr>
          </a:p>
        </p:txBody>
      </p:sp>
      <p:sp>
        <p:nvSpPr>
          <p:cNvPr id="1750" name="Google Shape;1750;p38"/>
          <p:cNvSpPr txBox="1"/>
          <p:nvPr/>
        </p:nvSpPr>
        <p:spPr>
          <a:xfrm>
            <a:off x="14466498" y="-2820838"/>
            <a:ext cx="0" cy="0"/>
          </a:xfrm>
          <a:prstGeom prst="rect">
            <a:avLst/>
          </a:prstGeom>
          <a:noFill/>
          <a:ln>
            <a:noFill/>
          </a:ln>
        </p:spPr>
        <p:txBody>
          <a:bodyPr anchorCtr="0" anchor="b" bIns="34275" lIns="34275" spcFirstLastPara="1" rIns="34275" wrap="square" tIns="34275">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1751" name="Google Shape;1751;p38"/>
          <p:cNvSpPr/>
          <p:nvPr/>
        </p:nvSpPr>
        <p:spPr>
          <a:xfrm>
            <a:off x="1480938" y="1648916"/>
            <a:ext cx="4772026" cy="733424"/>
          </a:xfrm>
          <a:custGeom>
            <a:rect b="b" l="l" r="r" t="t"/>
            <a:pathLst>
              <a:path extrusionOk="0" h="447462" w="2335761">
                <a:moveTo>
                  <a:pt x="223730" y="0"/>
                </a:moveTo>
                <a:lnTo>
                  <a:pt x="223731" y="0"/>
                </a:lnTo>
                <a:lnTo>
                  <a:pt x="2112030" y="0"/>
                </a:lnTo>
                <a:lnTo>
                  <a:pt x="2120753" y="0"/>
                </a:lnTo>
                <a:lnTo>
                  <a:pt x="2120753" y="880"/>
                </a:lnTo>
                <a:lnTo>
                  <a:pt x="2157120" y="4546"/>
                </a:lnTo>
                <a:cubicBezTo>
                  <a:pt x="2259070" y="25408"/>
                  <a:pt x="2335761" y="115614"/>
                  <a:pt x="2335761" y="223731"/>
                </a:cubicBezTo>
                <a:cubicBezTo>
                  <a:pt x="2335761" y="331849"/>
                  <a:pt x="2259070" y="422055"/>
                  <a:pt x="2157120" y="442917"/>
                </a:cubicBezTo>
                <a:lnTo>
                  <a:pt x="2120753" y="446583"/>
                </a:lnTo>
                <a:lnTo>
                  <a:pt x="2120753" y="447462"/>
                </a:lnTo>
                <a:lnTo>
                  <a:pt x="2112030" y="447462"/>
                </a:lnTo>
                <a:lnTo>
                  <a:pt x="223731" y="447462"/>
                </a:lnTo>
                <a:lnTo>
                  <a:pt x="223730" y="447462"/>
                </a:lnTo>
                <a:lnTo>
                  <a:pt x="223730" y="447462"/>
                </a:lnTo>
                <a:lnTo>
                  <a:pt x="178642" y="442917"/>
                </a:lnTo>
                <a:cubicBezTo>
                  <a:pt x="76691" y="422055"/>
                  <a:pt x="0" y="331849"/>
                  <a:pt x="0" y="223731"/>
                </a:cubicBezTo>
                <a:cubicBezTo>
                  <a:pt x="0" y="115614"/>
                  <a:pt x="76691" y="25408"/>
                  <a:pt x="178642" y="4546"/>
                </a:cubicBezTo>
                <a:lnTo>
                  <a:pt x="223730" y="0"/>
                </a:lnTo>
                <a:close/>
              </a:path>
            </a:pathLst>
          </a:custGeom>
          <a:no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None/>
            </a:pPr>
            <a:r>
              <a:t/>
            </a:r>
            <a:endParaRPr b="0" i="0" sz="1800" u="none" cap="none" strike="noStrike">
              <a:solidFill>
                <a:srgbClr val="0D1322"/>
              </a:solidFill>
              <a:latin typeface="Montserrat SemiBold"/>
              <a:ea typeface="Montserrat SemiBold"/>
              <a:cs typeface="Montserrat SemiBold"/>
              <a:sym typeface="Montserrat SemiBold"/>
            </a:endParaRPr>
          </a:p>
        </p:txBody>
      </p:sp>
      <p:grpSp>
        <p:nvGrpSpPr>
          <p:cNvPr id="1752" name="Google Shape;1752;p38"/>
          <p:cNvGrpSpPr/>
          <p:nvPr/>
        </p:nvGrpSpPr>
        <p:grpSpPr>
          <a:xfrm>
            <a:off x="6773712" y="1858404"/>
            <a:ext cx="1689788" cy="2738689"/>
            <a:chOff x="1072324" y="2591885"/>
            <a:chExt cx="1972531" cy="3196938"/>
          </a:xfrm>
        </p:grpSpPr>
        <p:grpSp>
          <p:nvGrpSpPr>
            <p:cNvPr id="1753" name="Google Shape;1753;p38"/>
            <p:cNvGrpSpPr/>
            <p:nvPr/>
          </p:nvGrpSpPr>
          <p:grpSpPr>
            <a:xfrm>
              <a:off x="2187714" y="4270820"/>
              <a:ext cx="857141" cy="535839"/>
              <a:chOff x="2024882" y="7537496"/>
              <a:chExt cx="773516" cy="483561"/>
            </a:xfrm>
          </p:grpSpPr>
          <p:sp>
            <p:nvSpPr>
              <p:cNvPr id="1754" name="Google Shape;1754;p38"/>
              <p:cNvSpPr/>
              <p:nvPr/>
            </p:nvSpPr>
            <p:spPr>
              <a:xfrm flipH="1" rot="10800000">
                <a:off x="2027861" y="7540474"/>
                <a:ext cx="767556" cy="443518"/>
              </a:xfrm>
              <a:custGeom>
                <a:rect b="b" l="l" r="r" t="t"/>
                <a:pathLst>
                  <a:path extrusionOk="0" h="348261" w="602704">
                    <a:moveTo>
                      <a:pt x="379182" y="342857"/>
                    </a:moveTo>
                    <a:cubicBezTo>
                      <a:pt x="389801" y="348998"/>
                      <a:pt x="407162" y="348998"/>
                      <a:pt x="417781" y="342857"/>
                    </a:cubicBezTo>
                    <a:lnTo>
                      <a:pt x="588026" y="244497"/>
                    </a:lnTo>
                    <a:cubicBezTo>
                      <a:pt x="598645" y="238364"/>
                      <a:pt x="598645" y="228323"/>
                      <a:pt x="588017" y="222190"/>
                    </a:cubicBezTo>
                    <a:lnTo>
                      <a:pt x="210087" y="3801"/>
                    </a:lnTo>
                    <a:cubicBezTo>
                      <a:pt x="199468" y="-2332"/>
                      <a:pt x="182099" y="-2332"/>
                      <a:pt x="171488" y="3801"/>
                    </a:cubicBezTo>
                    <a:lnTo>
                      <a:pt x="1244" y="102177"/>
                    </a:lnTo>
                    <a:cubicBezTo>
                      <a:pt x="-9368" y="108310"/>
                      <a:pt x="-9368" y="118351"/>
                      <a:pt x="1244" y="124493"/>
                    </a:cubicBezTo>
                    <a:lnTo>
                      <a:pt x="379182" y="342857"/>
                    </a:lnTo>
                  </a:path>
                </a:pathLst>
              </a:custGeom>
              <a:solidFill>
                <a:srgbClr val="FFFFFF"/>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1755" name="Google Shape;1755;p38"/>
              <p:cNvSpPr/>
              <p:nvPr/>
            </p:nvSpPr>
            <p:spPr>
              <a:xfrm flipH="1" rot="10800000">
                <a:off x="2024882" y="7537496"/>
                <a:ext cx="773516" cy="449461"/>
              </a:xfrm>
              <a:custGeom>
                <a:rect b="b" l="l" r="r" t="t"/>
                <a:pathLst>
                  <a:path extrusionOk="0" h="352928" w="607384">
                    <a:moveTo>
                      <a:pt x="382687" y="343165"/>
                    </a:moveTo>
                    <a:lnTo>
                      <a:pt x="4749" y="124785"/>
                    </a:lnTo>
                    <a:cubicBezTo>
                      <a:pt x="381" y="122260"/>
                      <a:pt x="-2034" y="119015"/>
                      <a:pt x="-2034" y="115663"/>
                    </a:cubicBezTo>
                    <a:cubicBezTo>
                      <a:pt x="-2034" y="112311"/>
                      <a:pt x="381" y="109066"/>
                      <a:pt x="4749" y="106533"/>
                    </a:cubicBezTo>
                    <a:lnTo>
                      <a:pt x="175001" y="8165"/>
                    </a:lnTo>
                    <a:cubicBezTo>
                      <a:pt x="179782" y="5401"/>
                      <a:pt x="186216" y="3878"/>
                      <a:pt x="193122" y="3878"/>
                    </a:cubicBezTo>
                    <a:cubicBezTo>
                      <a:pt x="200028" y="3878"/>
                      <a:pt x="206471" y="5401"/>
                      <a:pt x="211268" y="8165"/>
                    </a:cubicBezTo>
                    <a:lnTo>
                      <a:pt x="589198" y="226546"/>
                    </a:lnTo>
                    <a:cubicBezTo>
                      <a:pt x="593573" y="229079"/>
                      <a:pt x="595988" y="232315"/>
                      <a:pt x="595988" y="235667"/>
                    </a:cubicBezTo>
                    <a:cubicBezTo>
                      <a:pt x="595988" y="239028"/>
                      <a:pt x="593573" y="242264"/>
                      <a:pt x="589198" y="244789"/>
                    </a:cubicBezTo>
                    <a:lnTo>
                      <a:pt x="418954" y="343165"/>
                    </a:lnTo>
                    <a:cubicBezTo>
                      <a:pt x="414165" y="345921"/>
                      <a:pt x="407722" y="347453"/>
                      <a:pt x="400816" y="347453"/>
                    </a:cubicBezTo>
                    <a:cubicBezTo>
                      <a:pt x="393910" y="347453"/>
                      <a:pt x="387467" y="345921"/>
                      <a:pt x="382687" y="343165"/>
                    </a:cubicBezTo>
                    <a:close/>
                    <a:moveTo>
                      <a:pt x="172669" y="4109"/>
                    </a:moveTo>
                    <a:lnTo>
                      <a:pt x="2416" y="102485"/>
                    </a:lnTo>
                    <a:cubicBezTo>
                      <a:pt x="-3472" y="105879"/>
                      <a:pt x="-6715" y="110572"/>
                      <a:pt x="-6715" y="115663"/>
                    </a:cubicBezTo>
                    <a:cubicBezTo>
                      <a:pt x="-6715" y="120753"/>
                      <a:pt x="-3472" y="125438"/>
                      <a:pt x="2416" y="128840"/>
                    </a:cubicBezTo>
                    <a:lnTo>
                      <a:pt x="380346" y="347212"/>
                    </a:lnTo>
                    <a:cubicBezTo>
                      <a:pt x="385830" y="350391"/>
                      <a:pt x="393108" y="352129"/>
                      <a:pt x="400816" y="352129"/>
                    </a:cubicBezTo>
                    <a:cubicBezTo>
                      <a:pt x="408533" y="352129"/>
                      <a:pt x="415803" y="350391"/>
                      <a:pt x="421286" y="347212"/>
                    </a:cubicBezTo>
                    <a:lnTo>
                      <a:pt x="591539" y="248853"/>
                    </a:lnTo>
                    <a:cubicBezTo>
                      <a:pt x="597427" y="245451"/>
                      <a:pt x="600670" y="240766"/>
                      <a:pt x="600670" y="235667"/>
                    </a:cubicBezTo>
                    <a:cubicBezTo>
                      <a:pt x="600670" y="230577"/>
                      <a:pt x="597419" y="225892"/>
                      <a:pt x="591530" y="222498"/>
                    </a:cubicBezTo>
                    <a:lnTo>
                      <a:pt x="213601" y="4109"/>
                    </a:lnTo>
                    <a:cubicBezTo>
                      <a:pt x="208117" y="939"/>
                      <a:pt x="200847" y="-799"/>
                      <a:pt x="193122" y="-799"/>
                    </a:cubicBezTo>
                    <a:cubicBezTo>
                      <a:pt x="185414" y="-799"/>
                      <a:pt x="178144" y="939"/>
                      <a:pt x="172669" y="4109"/>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1756" name="Google Shape;1756;p38"/>
              <p:cNvSpPr/>
              <p:nvPr/>
            </p:nvSpPr>
            <p:spPr>
              <a:xfrm flipH="1" rot="10800000">
                <a:off x="2111370" y="7573138"/>
                <a:ext cx="627492" cy="362587"/>
              </a:xfrm>
              <a:custGeom>
                <a:rect b="b" l="l" r="r" t="t"/>
                <a:pathLst>
                  <a:path extrusionOk="0" h="284712" w="492722">
                    <a:moveTo>
                      <a:pt x="-3544" y="108180"/>
                    </a:moveTo>
                    <a:cubicBezTo>
                      <a:pt x="-7787" y="105738"/>
                      <a:pt x="-7787" y="101724"/>
                      <a:pt x="-3544" y="99274"/>
                    </a:cubicBezTo>
                    <a:lnTo>
                      <a:pt x="166444" y="1030"/>
                    </a:lnTo>
                    <a:cubicBezTo>
                      <a:pt x="170704" y="-1420"/>
                      <a:pt x="177651" y="-1420"/>
                      <a:pt x="181902" y="1030"/>
                    </a:cubicBezTo>
                    <a:lnTo>
                      <a:pt x="482807" y="174903"/>
                    </a:lnTo>
                    <a:cubicBezTo>
                      <a:pt x="487058" y="177354"/>
                      <a:pt x="487058" y="181385"/>
                      <a:pt x="482815" y="183843"/>
                    </a:cubicBezTo>
                    <a:lnTo>
                      <a:pt x="312819" y="282062"/>
                    </a:lnTo>
                    <a:cubicBezTo>
                      <a:pt x="308568" y="284520"/>
                      <a:pt x="301621" y="284520"/>
                      <a:pt x="297378" y="282062"/>
                    </a:cubicBezTo>
                    <a:lnTo>
                      <a:pt x="-3544" y="108180"/>
                    </a:lnTo>
                  </a:path>
                </a:pathLst>
              </a:custGeom>
              <a:solidFill>
                <a:srgbClr val="DCE7F1"/>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1757" name="Google Shape;1757;p38"/>
              <p:cNvSpPr/>
              <p:nvPr/>
            </p:nvSpPr>
            <p:spPr>
              <a:xfrm flipH="1" rot="10800000">
                <a:off x="2109873" y="7571731"/>
                <a:ext cx="630490" cy="365492"/>
              </a:xfrm>
              <a:custGeom>
                <a:rect b="b" l="l" r="r" t="t"/>
                <a:pathLst>
                  <a:path extrusionOk="0" h="286993" w="495076">
                    <a:moveTo>
                      <a:pt x="299141" y="282227"/>
                    </a:moveTo>
                    <a:lnTo>
                      <a:pt x="-1789" y="108346"/>
                    </a:lnTo>
                    <a:cubicBezTo>
                      <a:pt x="-3459" y="107377"/>
                      <a:pt x="-4377" y="106152"/>
                      <a:pt x="-4377" y="104911"/>
                    </a:cubicBezTo>
                    <a:cubicBezTo>
                      <a:pt x="-4377" y="103644"/>
                      <a:pt x="-3459" y="102419"/>
                      <a:pt x="-1789" y="101459"/>
                    </a:cubicBezTo>
                    <a:lnTo>
                      <a:pt x="168216" y="3224"/>
                    </a:lnTo>
                    <a:cubicBezTo>
                      <a:pt x="171987" y="1055"/>
                      <a:pt x="178745" y="1055"/>
                      <a:pt x="182491" y="3224"/>
                    </a:cubicBezTo>
                    <a:lnTo>
                      <a:pt x="483404" y="177089"/>
                    </a:lnTo>
                    <a:cubicBezTo>
                      <a:pt x="485083" y="178065"/>
                      <a:pt x="486010" y="179290"/>
                      <a:pt x="486010" y="180540"/>
                    </a:cubicBezTo>
                    <a:cubicBezTo>
                      <a:pt x="486010" y="181807"/>
                      <a:pt x="485083" y="183024"/>
                      <a:pt x="483404" y="183992"/>
                    </a:cubicBezTo>
                    <a:lnTo>
                      <a:pt x="313400" y="282227"/>
                    </a:lnTo>
                    <a:cubicBezTo>
                      <a:pt x="311531" y="283312"/>
                      <a:pt x="308992" y="283907"/>
                      <a:pt x="306271" y="283907"/>
                    </a:cubicBezTo>
                    <a:cubicBezTo>
                      <a:pt x="303550" y="283907"/>
                      <a:pt x="301010" y="283312"/>
                      <a:pt x="299141" y="282227"/>
                    </a:cubicBezTo>
                    <a:close/>
                    <a:moveTo>
                      <a:pt x="167041" y="1196"/>
                    </a:moveTo>
                    <a:lnTo>
                      <a:pt x="-2963" y="99431"/>
                    </a:lnTo>
                    <a:cubicBezTo>
                      <a:pt x="-5386" y="100838"/>
                      <a:pt x="-6726" y="102783"/>
                      <a:pt x="-6726" y="104911"/>
                    </a:cubicBezTo>
                    <a:cubicBezTo>
                      <a:pt x="-6726" y="107038"/>
                      <a:pt x="-5378" y="108975"/>
                      <a:pt x="-2963" y="110374"/>
                    </a:cubicBezTo>
                    <a:lnTo>
                      <a:pt x="297967" y="284255"/>
                    </a:lnTo>
                    <a:cubicBezTo>
                      <a:pt x="302416" y="286829"/>
                      <a:pt x="310117" y="286829"/>
                      <a:pt x="314575" y="284255"/>
                    </a:cubicBezTo>
                    <a:lnTo>
                      <a:pt x="484579" y="186028"/>
                    </a:lnTo>
                    <a:cubicBezTo>
                      <a:pt x="487010" y="184621"/>
                      <a:pt x="488350" y="182676"/>
                      <a:pt x="488350" y="180540"/>
                    </a:cubicBezTo>
                    <a:cubicBezTo>
                      <a:pt x="488350" y="178421"/>
                      <a:pt x="487010" y="176468"/>
                      <a:pt x="484579" y="175061"/>
                    </a:cubicBezTo>
                    <a:lnTo>
                      <a:pt x="183657" y="1196"/>
                    </a:lnTo>
                    <a:cubicBezTo>
                      <a:pt x="181424" y="-95"/>
                      <a:pt x="178480" y="-807"/>
                      <a:pt x="175354" y="-807"/>
                    </a:cubicBezTo>
                    <a:cubicBezTo>
                      <a:pt x="172227" y="-807"/>
                      <a:pt x="169275" y="-95"/>
                      <a:pt x="167041" y="1196"/>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1758" name="Google Shape;1758;p38"/>
              <p:cNvSpPr/>
              <p:nvPr/>
            </p:nvSpPr>
            <p:spPr>
              <a:xfrm flipH="1" rot="10800000">
                <a:off x="2606215" y="7599769"/>
                <a:ext cx="85558" cy="50656"/>
              </a:xfrm>
              <a:custGeom>
                <a:rect b="b" l="l" r="r" t="t"/>
                <a:pathLst>
                  <a:path extrusionOk="0" h="39776" w="67182">
                    <a:moveTo>
                      <a:pt x="-4347" y="36210"/>
                    </a:moveTo>
                    <a:lnTo>
                      <a:pt x="-4570" y="35979"/>
                    </a:lnTo>
                    <a:cubicBezTo>
                      <a:pt x="-4570" y="35730"/>
                      <a:pt x="-4173" y="35093"/>
                      <a:pt x="-3114" y="34489"/>
                    </a:cubicBezTo>
                    <a:lnTo>
                      <a:pt x="52374" y="2422"/>
                    </a:lnTo>
                    <a:cubicBezTo>
                      <a:pt x="54070" y="1437"/>
                      <a:pt x="56708" y="1131"/>
                      <a:pt x="57709" y="1711"/>
                    </a:cubicBezTo>
                    <a:lnTo>
                      <a:pt x="57924" y="1934"/>
                    </a:lnTo>
                    <a:cubicBezTo>
                      <a:pt x="57924" y="2191"/>
                      <a:pt x="57535" y="2820"/>
                      <a:pt x="56485" y="3441"/>
                    </a:cubicBezTo>
                    <a:lnTo>
                      <a:pt x="988" y="35507"/>
                    </a:lnTo>
                    <a:cubicBezTo>
                      <a:pt x="-120" y="36144"/>
                      <a:pt x="-1526" y="36525"/>
                      <a:pt x="-2783" y="36525"/>
                    </a:cubicBezTo>
                    <a:close/>
                    <a:moveTo>
                      <a:pt x="51208" y="386"/>
                    </a:moveTo>
                    <a:lnTo>
                      <a:pt x="-4280" y="32453"/>
                    </a:lnTo>
                    <a:cubicBezTo>
                      <a:pt x="-5943" y="33421"/>
                      <a:pt x="-6910" y="34704"/>
                      <a:pt x="-6910" y="35979"/>
                    </a:cubicBezTo>
                    <a:cubicBezTo>
                      <a:pt x="-6910" y="36914"/>
                      <a:pt x="-6398" y="37734"/>
                      <a:pt x="-5521" y="38238"/>
                    </a:cubicBezTo>
                    <a:cubicBezTo>
                      <a:pt x="-3734" y="39265"/>
                      <a:pt x="-244" y="38909"/>
                      <a:pt x="2154" y="37535"/>
                    </a:cubicBezTo>
                    <a:lnTo>
                      <a:pt x="57651" y="5468"/>
                    </a:lnTo>
                    <a:cubicBezTo>
                      <a:pt x="59313" y="4500"/>
                      <a:pt x="60273" y="3209"/>
                      <a:pt x="60273" y="1934"/>
                    </a:cubicBezTo>
                    <a:cubicBezTo>
                      <a:pt x="60264" y="1015"/>
                      <a:pt x="59760" y="196"/>
                      <a:pt x="58875" y="-317"/>
                    </a:cubicBezTo>
                    <a:cubicBezTo>
                      <a:pt x="58163" y="-723"/>
                      <a:pt x="57212" y="-946"/>
                      <a:pt x="56137" y="-946"/>
                    </a:cubicBezTo>
                    <a:cubicBezTo>
                      <a:pt x="54491" y="-946"/>
                      <a:pt x="52655" y="-441"/>
                      <a:pt x="51208" y="386"/>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1759" name="Google Shape;1759;p38"/>
              <p:cNvSpPr/>
              <p:nvPr/>
            </p:nvSpPr>
            <p:spPr>
              <a:xfrm flipH="1" rot="10800000">
                <a:off x="2027863" y="7686245"/>
                <a:ext cx="767543" cy="331827"/>
              </a:xfrm>
              <a:custGeom>
                <a:rect b="b" l="l" r="r" t="t"/>
                <a:pathLst>
                  <a:path extrusionOk="0" h="260559" w="602694">
                    <a:moveTo>
                      <a:pt x="1242" y="129034"/>
                    </a:moveTo>
                    <a:lnTo>
                      <a:pt x="171486" y="30658"/>
                    </a:lnTo>
                    <a:cubicBezTo>
                      <a:pt x="182097" y="24525"/>
                      <a:pt x="199466" y="24525"/>
                      <a:pt x="210085" y="30658"/>
                    </a:cubicBezTo>
                    <a:lnTo>
                      <a:pt x="588015" y="249047"/>
                    </a:lnTo>
                    <a:cubicBezTo>
                      <a:pt x="593185" y="252027"/>
                      <a:pt x="595815" y="255926"/>
                      <a:pt x="595955" y="259857"/>
                    </a:cubicBezTo>
                    <a:lnTo>
                      <a:pt x="595980" y="259857"/>
                    </a:lnTo>
                    <a:lnTo>
                      <a:pt x="595980" y="233436"/>
                    </a:lnTo>
                    <a:cubicBezTo>
                      <a:pt x="595980" y="229397"/>
                      <a:pt x="593334" y="225341"/>
                      <a:pt x="588015" y="222278"/>
                    </a:cubicBezTo>
                    <a:lnTo>
                      <a:pt x="210085" y="3898"/>
                    </a:lnTo>
                    <a:cubicBezTo>
                      <a:pt x="199466" y="-2236"/>
                      <a:pt x="182097" y="-2236"/>
                      <a:pt x="171486" y="3898"/>
                    </a:cubicBezTo>
                    <a:lnTo>
                      <a:pt x="1242" y="102265"/>
                    </a:lnTo>
                    <a:cubicBezTo>
                      <a:pt x="-4060" y="105336"/>
                      <a:pt x="-6715" y="109384"/>
                      <a:pt x="-6715" y="113415"/>
                    </a:cubicBezTo>
                    <a:lnTo>
                      <a:pt x="-6715" y="140176"/>
                    </a:lnTo>
                    <a:cubicBezTo>
                      <a:pt x="-6715" y="136145"/>
                      <a:pt x="-4052" y="132097"/>
                      <a:pt x="1242" y="129034"/>
                    </a:cubicBezTo>
                  </a:path>
                </a:pathLst>
              </a:custGeom>
              <a:solidFill>
                <a:srgbClr val="DCE7F1"/>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1760" name="Google Shape;1760;p38"/>
              <p:cNvSpPr/>
              <p:nvPr/>
            </p:nvSpPr>
            <p:spPr>
              <a:xfrm flipH="1" rot="10800000">
                <a:off x="2024882" y="7683261"/>
                <a:ext cx="773516" cy="337796"/>
              </a:xfrm>
              <a:custGeom>
                <a:rect b="b" l="l" r="r" t="t"/>
                <a:pathLst>
                  <a:path extrusionOk="0" h="265246" w="607384">
                    <a:moveTo>
                      <a:pt x="591530" y="249372"/>
                    </a:moveTo>
                    <a:lnTo>
                      <a:pt x="213601" y="30983"/>
                    </a:lnTo>
                    <a:cubicBezTo>
                      <a:pt x="208117" y="27813"/>
                      <a:pt x="200847" y="26067"/>
                      <a:pt x="193122" y="26067"/>
                    </a:cubicBezTo>
                    <a:cubicBezTo>
                      <a:pt x="185414" y="26067"/>
                      <a:pt x="178144" y="27813"/>
                      <a:pt x="172669" y="30983"/>
                    </a:cubicBezTo>
                    <a:lnTo>
                      <a:pt x="2416" y="129359"/>
                    </a:lnTo>
                    <a:cubicBezTo>
                      <a:pt x="704" y="130344"/>
                      <a:pt x="-784" y="131445"/>
                      <a:pt x="-2034" y="132629"/>
                    </a:cubicBezTo>
                    <a:lnTo>
                      <a:pt x="-2034" y="115760"/>
                    </a:lnTo>
                    <a:cubicBezTo>
                      <a:pt x="-2034" y="112407"/>
                      <a:pt x="381" y="109171"/>
                      <a:pt x="4749" y="106638"/>
                    </a:cubicBezTo>
                    <a:lnTo>
                      <a:pt x="175001" y="8270"/>
                    </a:lnTo>
                    <a:cubicBezTo>
                      <a:pt x="179782" y="5506"/>
                      <a:pt x="186216" y="3983"/>
                      <a:pt x="193122" y="3983"/>
                    </a:cubicBezTo>
                    <a:cubicBezTo>
                      <a:pt x="200028" y="3983"/>
                      <a:pt x="206471" y="5506"/>
                      <a:pt x="211268" y="8270"/>
                    </a:cubicBezTo>
                    <a:lnTo>
                      <a:pt x="589198" y="226642"/>
                    </a:lnTo>
                    <a:cubicBezTo>
                      <a:pt x="593573" y="229184"/>
                      <a:pt x="595988" y="232420"/>
                      <a:pt x="595988" y="235781"/>
                    </a:cubicBezTo>
                    <a:lnTo>
                      <a:pt x="595988" y="252650"/>
                    </a:lnTo>
                    <a:cubicBezTo>
                      <a:pt x="594739" y="251458"/>
                      <a:pt x="593243" y="250357"/>
                      <a:pt x="591530" y="249372"/>
                    </a:cubicBezTo>
                    <a:close/>
                    <a:moveTo>
                      <a:pt x="172669" y="4223"/>
                    </a:moveTo>
                    <a:lnTo>
                      <a:pt x="2416" y="102590"/>
                    </a:lnTo>
                    <a:cubicBezTo>
                      <a:pt x="-3464" y="105992"/>
                      <a:pt x="-6715" y="110669"/>
                      <a:pt x="-6715" y="115760"/>
                    </a:cubicBezTo>
                    <a:lnTo>
                      <a:pt x="-6715" y="142520"/>
                    </a:lnTo>
                    <a:lnTo>
                      <a:pt x="-2034" y="142520"/>
                    </a:lnTo>
                    <a:cubicBezTo>
                      <a:pt x="-2034" y="139176"/>
                      <a:pt x="381" y="135940"/>
                      <a:pt x="4749" y="133407"/>
                    </a:cubicBezTo>
                    <a:lnTo>
                      <a:pt x="175001" y="35039"/>
                    </a:lnTo>
                    <a:cubicBezTo>
                      <a:pt x="179782" y="32275"/>
                      <a:pt x="186216" y="30743"/>
                      <a:pt x="193122" y="30743"/>
                    </a:cubicBezTo>
                    <a:cubicBezTo>
                      <a:pt x="200028" y="30743"/>
                      <a:pt x="206471" y="32275"/>
                      <a:pt x="211268" y="35039"/>
                    </a:cubicBezTo>
                    <a:lnTo>
                      <a:pt x="589198" y="253420"/>
                    </a:lnTo>
                    <a:cubicBezTo>
                      <a:pt x="593441" y="255870"/>
                      <a:pt x="595839" y="259015"/>
                      <a:pt x="595964" y="262293"/>
                    </a:cubicBezTo>
                    <a:lnTo>
                      <a:pt x="596071" y="264544"/>
                    </a:lnTo>
                    <a:lnTo>
                      <a:pt x="600670" y="264544"/>
                    </a:lnTo>
                    <a:lnTo>
                      <a:pt x="600670" y="235781"/>
                    </a:lnTo>
                    <a:cubicBezTo>
                      <a:pt x="600670" y="230674"/>
                      <a:pt x="597419" y="225997"/>
                      <a:pt x="591530" y="222595"/>
                    </a:cubicBezTo>
                    <a:lnTo>
                      <a:pt x="213601" y="4223"/>
                    </a:lnTo>
                    <a:cubicBezTo>
                      <a:pt x="208117" y="1044"/>
                      <a:pt x="200847" y="-702"/>
                      <a:pt x="193122" y="-702"/>
                    </a:cubicBezTo>
                    <a:cubicBezTo>
                      <a:pt x="185414" y="-702"/>
                      <a:pt x="178144" y="1044"/>
                      <a:pt x="172669" y="4223"/>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grpSp>
        <p:grpSp>
          <p:nvGrpSpPr>
            <p:cNvPr id="1761" name="Google Shape;1761;p38"/>
            <p:cNvGrpSpPr/>
            <p:nvPr/>
          </p:nvGrpSpPr>
          <p:grpSpPr>
            <a:xfrm>
              <a:off x="1072324" y="2591885"/>
              <a:ext cx="1608445" cy="1705731"/>
              <a:chOff x="-771640" y="5796302"/>
              <a:chExt cx="1451521" cy="1539315"/>
            </a:xfrm>
          </p:grpSpPr>
          <p:sp>
            <p:nvSpPr>
              <p:cNvPr id="1762" name="Google Shape;1762;p38"/>
              <p:cNvSpPr/>
              <p:nvPr/>
            </p:nvSpPr>
            <p:spPr>
              <a:xfrm flipH="1" rot="10800000">
                <a:off x="-211604" y="6546842"/>
                <a:ext cx="67632" cy="40299"/>
              </a:xfrm>
              <a:custGeom>
                <a:rect b="b" l="l" r="r" t="t"/>
                <a:pathLst>
                  <a:path extrusionOk="0" h="31644" w="53106">
                    <a:moveTo>
                      <a:pt x="10468" y="26390"/>
                    </a:moveTo>
                    <a:lnTo>
                      <a:pt x="-1078" y="19735"/>
                    </a:lnTo>
                    <a:lnTo>
                      <a:pt x="-2244" y="18278"/>
                    </a:lnTo>
                    <a:lnTo>
                      <a:pt x="-1069" y="16830"/>
                    </a:lnTo>
                    <a:lnTo>
                      <a:pt x="26116" y="1119"/>
                    </a:lnTo>
                    <a:cubicBezTo>
                      <a:pt x="28010" y="27"/>
                      <a:pt x="31592" y="35"/>
                      <a:pt x="33478" y="1119"/>
                    </a:cubicBezTo>
                    <a:lnTo>
                      <a:pt x="45015" y="7799"/>
                    </a:lnTo>
                    <a:lnTo>
                      <a:pt x="46189" y="9239"/>
                    </a:lnTo>
                    <a:lnTo>
                      <a:pt x="45007" y="10680"/>
                    </a:lnTo>
                    <a:lnTo>
                      <a:pt x="17812" y="26398"/>
                    </a:lnTo>
                    <a:cubicBezTo>
                      <a:pt x="16870" y="26936"/>
                      <a:pt x="15538" y="27259"/>
                      <a:pt x="14149" y="27259"/>
                    </a:cubicBezTo>
                    <a:cubicBezTo>
                      <a:pt x="12751" y="27259"/>
                      <a:pt x="11419" y="26936"/>
                      <a:pt x="10468" y="26390"/>
                    </a:cubicBezTo>
                    <a:close/>
                    <a:moveTo>
                      <a:pt x="24942" y="-909"/>
                    </a:moveTo>
                    <a:lnTo>
                      <a:pt x="-2244" y="14810"/>
                    </a:lnTo>
                    <a:cubicBezTo>
                      <a:pt x="-3725" y="15662"/>
                      <a:pt x="-4584" y="16929"/>
                      <a:pt x="-4584" y="18278"/>
                    </a:cubicBezTo>
                    <a:cubicBezTo>
                      <a:pt x="-4584" y="19636"/>
                      <a:pt x="-3725" y="20902"/>
                      <a:pt x="-2244" y="21754"/>
                    </a:cubicBezTo>
                    <a:lnTo>
                      <a:pt x="9294" y="28418"/>
                    </a:lnTo>
                    <a:cubicBezTo>
                      <a:pt x="11916" y="29941"/>
                      <a:pt x="16382" y="29941"/>
                      <a:pt x="18987" y="28418"/>
                    </a:cubicBezTo>
                    <a:lnTo>
                      <a:pt x="46181" y="12716"/>
                    </a:lnTo>
                    <a:cubicBezTo>
                      <a:pt x="47662" y="11855"/>
                      <a:pt x="48522" y="10588"/>
                      <a:pt x="48522" y="9239"/>
                    </a:cubicBezTo>
                    <a:cubicBezTo>
                      <a:pt x="48530" y="7890"/>
                      <a:pt x="47670" y="6624"/>
                      <a:pt x="46189" y="5771"/>
                    </a:cubicBezTo>
                    <a:lnTo>
                      <a:pt x="34643" y="-909"/>
                    </a:lnTo>
                    <a:cubicBezTo>
                      <a:pt x="33337" y="-1662"/>
                      <a:pt x="31617" y="-2084"/>
                      <a:pt x="29797" y="-2084"/>
                    </a:cubicBezTo>
                    <a:cubicBezTo>
                      <a:pt x="27986" y="-2084"/>
                      <a:pt x="26265" y="-1662"/>
                      <a:pt x="24942" y="-909"/>
                    </a:cubicBezTo>
                  </a:path>
                </a:pathLst>
              </a:custGeom>
              <a:solidFill>
                <a:srgbClr val="32AABE"/>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1763" name="Google Shape;1763;p38"/>
              <p:cNvSpPr/>
              <p:nvPr/>
            </p:nvSpPr>
            <p:spPr>
              <a:xfrm flipH="1" rot="10800000">
                <a:off x="-768656" y="6486635"/>
                <a:ext cx="1409833" cy="814642"/>
              </a:xfrm>
              <a:custGeom>
                <a:rect b="b" l="l" r="r" t="t"/>
                <a:pathLst>
                  <a:path extrusionOk="0" h="639677" w="1107036">
                    <a:moveTo>
                      <a:pt x="421410" y="632867"/>
                    </a:moveTo>
                    <a:cubicBezTo>
                      <a:pt x="433121" y="639637"/>
                      <a:pt x="452293" y="639637"/>
                      <a:pt x="464021" y="632867"/>
                    </a:cubicBezTo>
                    <a:lnTo>
                      <a:pt x="1093563" y="269087"/>
                    </a:lnTo>
                    <a:cubicBezTo>
                      <a:pt x="1105290" y="262316"/>
                      <a:pt x="1105290" y="251233"/>
                      <a:pt x="1093563" y="244478"/>
                    </a:cubicBezTo>
                    <a:lnTo>
                      <a:pt x="676280" y="3352"/>
                    </a:lnTo>
                    <a:cubicBezTo>
                      <a:pt x="664561" y="-3427"/>
                      <a:pt x="645389" y="-3427"/>
                      <a:pt x="633662" y="3352"/>
                    </a:cubicBezTo>
                    <a:lnTo>
                      <a:pt x="4112" y="367123"/>
                    </a:lnTo>
                    <a:cubicBezTo>
                      <a:pt x="-7608" y="373886"/>
                      <a:pt x="-7608" y="384969"/>
                      <a:pt x="4112" y="391748"/>
                    </a:cubicBezTo>
                    <a:lnTo>
                      <a:pt x="421410" y="632867"/>
                    </a:lnTo>
                  </a:path>
                </a:pathLst>
              </a:custGeom>
              <a:solidFill>
                <a:srgbClr val="FFFFFF"/>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1764" name="Google Shape;1764;p38"/>
              <p:cNvSpPr/>
              <p:nvPr/>
            </p:nvSpPr>
            <p:spPr>
              <a:xfrm flipH="1" rot="10800000">
                <a:off x="-771640" y="6483658"/>
                <a:ext cx="1415792" cy="820600"/>
              </a:xfrm>
              <a:custGeom>
                <a:rect b="b" l="l" r="r" t="t"/>
                <a:pathLst>
                  <a:path extrusionOk="0" h="644355" w="1111715">
                    <a:moveTo>
                      <a:pt x="424928" y="633179"/>
                    </a:moveTo>
                    <a:lnTo>
                      <a:pt x="7621" y="392061"/>
                    </a:lnTo>
                    <a:cubicBezTo>
                      <a:pt x="2708" y="389222"/>
                      <a:pt x="3" y="385563"/>
                      <a:pt x="3" y="381772"/>
                    </a:cubicBezTo>
                    <a:cubicBezTo>
                      <a:pt x="3" y="377973"/>
                      <a:pt x="2716" y="374331"/>
                      <a:pt x="7621" y="371492"/>
                    </a:cubicBezTo>
                    <a:lnTo>
                      <a:pt x="637179" y="7720"/>
                    </a:lnTo>
                    <a:cubicBezTo>
                      <a:pt x="642496" y="4641"/>
                      <a:pt x="649642" y="2952"/>
                      <a:pt x="657318" y="2952"/>
                    </a:cubicBezTo>
                    <a:cubicBezTo>
                      <a:pt x="664985" y="2952"/>
                      <a:pt x="672139" y="4641"/>
                      <a:pt x="677457" y="7720"/>
                    </a:cubicBezTo>
                    <a:lnTo>
                      <a:pt x="1094739" y="248847"/>
                    </a:lnTo>
                    <a:cubicBezTo>
                      <a:pt x="1099660" y="251669"/>
                      <a:pt x="1102365" y="255319"/>
                      <a:pt x="1102365" y="259111"/>
                    </a:cubicBezTo>
                    <a:cubicBezTo>
                      <a:pt x="1102373" y="262910"/>
                      <a:pt x="1099660" y="266560"/>
                      <a:pt x="1094739" y="269399"/>
                    </a:cubicBezTo>
                    <a:lnTo>
                      <a:pt x="465198" y="633179"/>
                    </a:lnTo>
                    <a:cubicBezTo>
                      <a:pt x="459871" y="636250"/>
                      <a:pt x="452725" y="637938"/>
                      <a:pt x="445050" y="637938"/>
                    </a:cubicBezTo>
                    <a:cubicBezTo>
                      <a:pt x="437383" y="637938"/>
                      <a:pt x="430229" y="636250"/>
                      <a:pt x="424928" y="633179"/>
                    </a:cubicBezTo>
                    <a:close/>
                    <a:moveTo>
                      <a:pt x="634830" y="3664"/>
                    </a:moveTo>
                    <a:lnTo>
                      <a:pt x="5280" y="367444"/>
                    </a:lnTo>
                    <a:cubicBezTo>
                      <a:pt x="-1130" y="371144"/>
                      <a:pt x="-4670" y="376235"/>
                      <a:pt x="-4678" y="381764"/>
                    </a:cubicBezTo>
                    <a:cubicBezTo>
                      <a:pt x="-4678" y="387310"/>
                      <a:pt x="-1138" y="392400"/>
                      <a:pt x="5280" y="396117"/>
                    </a:cubicBezTo>
                    <a:lnTo>
                      <a:pt x="422578" y="637243"/>
                    </a:lnTo>
                    <a:cubicBezTo>
                      <a:pt x="428600" y="640711"/>
                      <a:pt x="436581" y="642623"/>
                      <a:pt x="445050" y="642623"/>
                    </a:cubicBezTo>
                    <a:cubicBezTo>
                      <a:pt x="453536" y="642623"/>
                      <a:pt x="461509" y="640711"/>
                      <a:pt x="467538" y="637243"/>
                    </a:cubicBezTo>
                    <a:lnTo>
                      <a:pt x="1097080" y="273455"/>
                    </a:lnTo>
                    <a:cubicBezTo>
                      <a:pt x="1103498" y="269739"/>
                      <a:pt x="1107046" y="264648"/>
                      <a:pt x="1107038" y="259111"/>
                    </a:cubicBezTo>
                    <a:cubicBezTo>
                      <a:pt x="1107038" y="253581"/>
                      <a:pt x="1103498" y="248491"/>
                      <a:pt x="1097080" y="244782"/>
                    </a:cubicBezTo>
                    <a:lnTo>
                      <a:pt x="679797" y="3664"/>
                    </a:lnTo>
                    <a:cubicBezTo>
                      <a:pt x="673777" y="188"/>
                      <a:pt x="665803" y="-1733"/>
                      <a:pt x="657318" y="-1733"/>
                    </a:cubicBezTo>
                    <a:cubicBezTo>
                      <a:pt x="648840" y="-1733"/>
                      <a:pt x="640859" y="188"/>
                      <a:pt x="634830" y="3664"/>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1765" name="Google Shape;1765;p38"/>
              <p:cNvSpPr/>
              <p:nvPr/>
            </p:nvSpPr>
            <p:spPr>
              <a:xfrm flipH="1" rot="10800000">
                <a:off x="-200882" y="5811753"/>
                <a:ext cx="856031" cy="1147456"/>
              </a:xfrm>
              <a:custGeom>
                <a:rect b="b" l="l" r="r" t="t"/>
                <a:pathLst>
                  <a:path extrusionOk="0" h="901011" w="672177">
                    <a:moveTo>
                      <a:pt x="-4917" y="883527"/>
                    </a:moveTo>
                    <a:cubicBezTo>
                      <a:pt x="-4917" y="897069"/>
                      <a:pt x="4685" y="902615"/>
                      <a:pt x="16396" y="895844"/>
                    </a:cubicBezTo>
                    <a:lnTo>
                      <a:pt x="645954" y="532089"/>
                    </a:lnTo>
                    <a:cubicBezTo>
                      <a:pt x="657674" y="525310"/>
                      <a:pt x="667260" y="508689"/>
                      <a:pt x="667260" y="495147"/>
                    </a:cubicBezTo>
                    <a:lnTo>
                      <a:pt x="667251" y="12928"/>
                    </a:lnTo>
                    <a:cubicBezTo>
                      <a:pt x="667251" y="-623"/>
                      <a:pt x="657666" y="-6160"/>
                      <a:pt x="645946" y="611"/>
                    </a:cubicBezTo>
                    <a:lnTo>
                      <a:pt x="16380" y="364366"/>
                    </a:lnTo>
                    <a:cubicBezTo>
                      <a:pt x="4669" y="371137"/>
                      <a:pt x="-4917" y="387766"/>
                      <a:pt x="-4917" y="401307"/>
                    </a:cubicBezTo>
                    <a:lnTo>
                      <a:pt x="-4917" y="883527"/>
                    </a:lnTo>
                  </a:path>
                </a:pathLst>
              </a:custGeom>
              <a:solidFill>
                <a:srgbClr val="FFFFFF"/>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1766" name="Google Shape;1766;p38"/>
              <p:cNvSpPr/>
              <p:nvPr/>
            </p:nvSpPr>
            <p:spPr>
              <a:xfrm flipH="1" rot="10800000">
                <a:off x="-203874" y="5808769"/>
                <a:ext cx="862003" cy="1153421"/>
              </a:xfrm>
              <a:custGeom>
                <a:rect b="b" l="l" r="r" t="t"/>
                <a:pathLst>
                  <a:path extrusionOk="0" h="905695" w="676866">
                    <a:moveTo>
                      <a:pt x="-228" y="885868"/>
                    </a:moveTo>
                    <a:lnTo>
                      <a:pt x="-236" y="403649"/>
                    </a:lnTo>
                    <a:cubicBezTo>
                      <a:pt x="-236" y="391034"/>
                      <a:pt x="8986" y="375042"/>
                      <a:pt x="19895" y="368735"/>
                    </a:cubicBezTo>
                    <a:lnTo>
                      <a:pt x="649461" y="4972"/>
                    </a:lnTo>
                    <a:cubicBezTo>
                      <a:pt x="652381" y="3283"/>
                      <a:pt x="655250" y="2406"/>
                      <a:pt x="657757" y="2406"/>
                    </a:cubicBezTo>
                    <a:cubicBezTo>
                      <a:pt x="663620" y="2406"/>
                      <a:pt x="667268" y="7331"/>
                      <a:pt x="667268" y="15269"/>
                    </a:cubicBezTo>
                    <a:lnTo>
                      <a:pt x="667276" y="497489"/>
                    </a:lnTo>
                    <a:cubicBezTo>
                      <a:pt x="667276" y="510103"/>
                      <a:pt x="658054" y="526087"/>
                      <a:pt x="647129" y="532402"/>
                    </a:cubicBezTo>
                    <a:lnTo>
                      <a:pt x="17571" y="896157"/>
                    </a:lnTo>
                    <a:cubicBezTo>
                      <a:pt x="14659" y="897846"/>
                      <a:pt x="11789" y="898731"/>
                      <a:pt x="9275" y="898731"/>
                    </a:cubicBezTo>
                    <a:cubicBezTo>
                      <a:pt x="3411" y="898731"/>
                      <a:pt x="-228" y="893806"/>
                      <a:pt x="-228" y="885868"/>
                    </a:cubicBezTo>
                    <a:close/>
                    <a:moveTo>
                      <a:pt x="647121" y="924"/>
                    </a:moveTo>
                    <a:lnTo>
                      <a:pt x="17562" y="364671"/>
                    </a:lnTo>
                    <a:cubicBezTo>
                      <a:pt x="5164" y="371847"/>
                      <a:pt x="-4917" y="389329"/>
                      <a:pt x="-4917" y="403649"/>
                    </a:cubicBezTo>
                    <a:lnTo>
                      <a:pt x="-4909" y="885868"/>
                    </a:lnTo>
                    <a:cubicBezTo>
                      <a:pt x="-4909" y="896530"/>
                      <a:pt x="657" y="903416"/>
                      <a:pt x="9275" y="903416"/>
                    </a:cubicBezTo>
                    <a:cubicBezTo>
                      <a:pt x="12649" y="903416"/>
                      <a:pt x="16231" y="902332"/>
                      <a:pt x="19903" y="900213"/>
                    </a:cubicBezTo>
                    <a:lnTo>
                      <a:pt x="649477" y="536450"/>
                    </a:lnTo>
                    <a:cubicBezTo>
                      <a:pt x="661867" y="529290"/>
                      <a:pt x="671949" y="511808"/>
                      <a:pt x="671949" y="497489"/>
                    </a:cubicBezTo>
                    <a:lnTo>
                      <a:pt x="671941" y="15269"/>
                    </a:lnTo>
                    <a:cubicBezTo>
                      <a:pt x="671941" y="4599"/>
                      <a:pt x="666375" y="-2279"/>
                      <a:pt x="657757" y="-2279"/>
                    </a:cubicBezTo>
                    <a:cubicBezTo>
                      <a:pt x="654374" y="-2279"/>
                      <a:pt x="650801" y="-1203"/>
                      <a:pt x="647121" y="924"/>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1767" name="Google Shape;1767;p38"/>
              <p:cNvSpPr/>
              <p:nvPr/>
            </p:nvSpPr>
            <p:spPr>
              <a:xfrm flipH="1" rot="10800000">
                <a:off x="-162879" y="5870414"/>
                <a:ext cx="780035" cy="1030132"/>
              </a:xfrm>
              <a:custGeom>
                <a:rect b="b" l="l" r="r" t="t"/>
                <a:pathLst>
                  <a:path extrusionOk="0" h="808885" w="612503">
                    <a:moveTo>
                      <a:pt x="599051" y="-1119"/>
                    </a:moveTo>
                    <a:cubicBezTo>
                      <a:pt x="603749" y="-3834"/>
                      <a:pt x="607578" y="-1616"/>
                      <a:pt x="607578" y="3797"/>
                    </a:cubicBezTo>
                    <a:lnTo>
                      <a:pt x="607586" y="446617"/>
                    </a:lnTo>
                    <a:cubicBezTo>
                      <a:pt x="607586" y="452039"/>
                      <a:pt x="603749" y="458685"/>
                      <a:pt x="599060" y="461400"/>
                    </a:cubicBezTo>
                    <a:lnTo>
                      <a:pt x="3601" y="805447"/>
                    </a:lnTo>
                    <a:cubicBezTo>
                      <a:pt x="-1088" y="808162"/>
                      <a:pt x="-4917" y="805944"/>
                      <a:pt x="-4917" y="800530"/>
                    </a:cubicBezTo>
                    <a:lnTo>
                      <a:pt x="-4917" y="357702"/>
                    </a:lnTo>
                    <a:cubicBezTo>
                      <a:pt x="-4917" y="352289"/>
                      <a:pt x="-1096" y="345642"/>
                      <a:pt x="3593" y="342927"/>
                    </a:cubicBezTo>
                    <a:lnTo>
                      <a:pt x="599051" y="-1119"/>
                    </a:lnTo>
                  </a:path>
                </a:pathLst>
              </a:custGeom>
              <a:solidFill>
                <a:srgbClr val="DCE7F1"/>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1768" name="Google Shape;1768;p38"/>
              <p:cNvSpPr/>
              <p:nvPr/>
            </p:nvSpPr>
            <p:spPr>
              <a:xfrm flipH="1" rot="10800000">
                <a:off x="-164376" y="5868929"/>
                <a:ext cx="783017" cy="1033113"/>
              </a:xfrm>
              <a:custGeom>
                <a:rect b="b" l="l" r="r" t="t"/>
                <a:pathLst>
                  <a:path extrusionOk="0" h="811226" w="614844">
                    <a:moveTo>
                      <a:pt x="-2577" y="801705"/>
                    </a:moveTo>
                    <a:lnTo>
                      <a:pt x="-2577" y="358877"/>
                    </a:lnTo>
                    <a:cubicBezTo>
                      <a:pt x="-2577" y="353910"/>
                      <a:pt x="1054" y="347603"/>
                      <a:pt x="5355" y="345112"/>
                    </a:cubicBezTo>
                    <a:lnTo>
                      <a:pt x="600813" y="1073"/>
                    </a:lnTo>
                    <a:cubicBezTo>
                      <a:pt x="601946" y="411"/>
                      <a:pt x="603054" y="63"/>
                      <a:pt x="604022" y="63"/>
                    </a:cubicBezTo>
                    <a:cubicBezTo>
                      <a:pt x="606255" y="63"/>
                      <a:pt x="607586" y="1901"/>
                      <a:pt x="607586" y="4972"/>
                    </a:cubicBezTo>
                    <a:lnTo>
                      <a:pt x="607586" y="447792"/>
                    </a:lnTo>
                    <a:cubicBezTo>
                      <a:pt x="607586" y="452766"/>
                      <a:pt x="603956" y="459074"/>
                      <a:pt x="599646" y="461565"/>
                    </a:cubicBezTo>
                    <a:lnTo>
                      <a:pt x="4197" y="805612"/>
                    </a:lnTo>
                    <a:cubicBezTo>
                      <a:pt x="3064" y="806266"/>
                      <a:pt x="1956" y="806613"/>
                      <a:pt x="979" y="806613"/>
                    </a:cubicBezTo>
                    <a:cubicBezTo>
                      <a:pt x="-1237" y="806613"/>
                      <a:pt x="-2577" y="804776"/>
                      <a:pt x="-2577" y="801705"/>
                    </a:cubicBezTo>
                    <a:close/>
                    <a:moveTo>
                      <a:pt x="599646" y="-955"/>
                    </a:moveTo>
                    <a:lnTo>
                      <a:pt x="4180" y="343084"/>
                    </a:lnTo>
                    <a:cubicBezTo>
                      <a:pt x="-832" y="345997"/>
                      <a:pt x="-4917" y="353074"/>
                      <a:pt x="-4917" y="358877"/>
                    </a:cubicBezTo>
                    <a:lnTo>
                      <a:pt x="-4917" y="801705"/>
                    </a:lnTo>
                    <a:cubicBezTo>
                      <a:pt x="-4917" y="806108"/>
                      <a:pt x="-2602" y="808947"/>
                      <a:pt x="979" y="808947"/>
                    </a:cubicBezTo>
                    <a:cubicBezTo>
                      <a:pt x="2386" y="808947"/>
                      <a:pt x="3858" y="808509"/>
                      <a:pt x="5371" y="807631"/>
                    </a:cubicBezTo>
                    <a:lnTo>
                      <a:pt x="600821" y="463585"/>
                    </a:lnTo>
                    <a:cubicBezTo>
                      <a:pt x="605841" y="460679"/>
                      <a:pt x="609927" y="453602"/>
                      <a:pt x="609927" y="447792"/>
                    </a:cubicBezTo>
                    <a:lnTo>
                      <a:pt x="609919" y="4972"/>
                    </a:lnTo>
                    <a:cubicBezTo>
                      <a:pt x="609919" y="568"/>
                      <a:pt x="607603" y="-2279"/>
                      <a:pt x="604022" y="-2279"/>
                    </a:cubicBezTo>
                    <a:cubicBezTo>
                      <a:pt x="602624" y="-2279"/>
                      <a:pt x="601160" y="-1832"/>
                      <a:pt x="599646" y="-955"/>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1769" name="Google Shape;1769;p38"/>
              <p:cNvSpPr/>
              <p:nvPr/>
            </p:nvSpPr>
            <p:spPr>
              <a:xfrm flipH="1" rot="10800000">
                <a:off x="-494003" y="6530660"/>
                <a:ext cx="1059295" cy="611788"/>
              </a:xfrm>
              <a:custGeom>
                <a:rect b="b" l="l" r="r" t="t"/>
                <a:pathLst>
                  <a:path extrusionOk="0" h="480391" w="831785">
                    <a:moveTo>
                      <a:pt x="232006" y="475434"/>
                    </a:moveTo>
                    <a:lnTo>
                      <a:pt x="-1236" y="341822"/>
                    </a:lnTo>
                    <a:cubicBezTo>
                      <a:pt x="-1989" y="341383"/>
                      <a:pt x="-2419" y="340854"/>
                      <a:pt x="-2419" y="340365"/>
                    </a:cubicBezTo>
                    <a:lnTo>
                      <a:pt x="-1253" y="338933"/>
                    </a:lnTo>
                    <a:lnTo>
                      <a:pt x="582866" y="1409"/>
                    </a:lnTo>
                    <a:cubicBezTo>
                      <a:pt x="584760" y="308"/>
                      <a:pt x="588341" y="317"/>
                      <a:pt x="590251" y="1401"/>
                    </a:cubicBezTo>
                    <a:lnTo>
                      <a:pt x="823502" y="135022"/>
                    </a:lnTo>
                    <a:cubicBezTo>
                      <a:pt x="824255" y="135452"/>
                      <a:pt x="824685" y="135982"/>
                      <a:pt x="824685" y="136470"/>
                    </a:cubicBezTo>
                    <a:lnTo>
                      <a:pt x="823519" y="137910"/>
                    </a:lnTo>
                    <a:lnTo>
                      <a:pt x="239392" y="475426"/>
                    </a:lnTo>
                    <a:cubicBezTo>
                      <a:pt x="238441" y="475981"/>
                      <a:pt x="237101" y="476295"/>
                      <a:pt x="235703" y="476295"/>
                    </a:cubicBezTo>
                    <a:cubicBezTo>
                      <a:pt x="234305" y="476295"/>
                      <a:pt x="232965" y="475981"/>
                      <a:pt x="232006" y="475434"/>
                    </a:cubicBezTo>
                    <a:close/>
                    <a:moveTo>
                      <a:pt x="581700" y="-627"/>
                    </a:moveTo>
                    <a:lnTo>
                      <a:pt x="-2419" y="336905"/>
                    </a:lnTo>
                    <a:cubicBezTo>
                      <a:pt x="-3908" y="337758"/>
                      <a:pt x="-4760" y="339024"/>
                      <a:pt x="-4760" y="340365"/>
                    </a:cubicBezTo>
                    <a:cubicBezTo>
                      <a:pt x="-4760" y="341714"/>
                      <a:pt x="-3900" y="342981"/>
                      <a:pt x="-2394" y="343850"/>
                    </a:cubicBezTo>
                    <a:lnTo>
                      <a:pt x="230848" y="477462"/>
                    </a:lnTo>
                    <a:cubicBezTo>
                      <a:pt x="233486" y="478977"/>
                      <a:pt x="237952" y="478977"/>
                      <a:pt x="240558" y="477454"/>
                    </a:cubicBezTo>
                    <a:lnTo>
                      <a:pt x="824685" y="139938"/>
                    </a:lnTo>
                    <a:cubicBezTo>
                      <a:pt x="826173" y="139069"/>
                      <a:pt x="827026" y="137811"/>
                      <a:pt x="827026" y="136470"/>
                    </a:cubicBezTo>
                    <a:cubicBezTo>
                      <a:pt x="827017" y="135121"/>
                      <a:pt x="826157" y="133854"/>
                      <a:pt x="824668" y="132994"/>
                    </a:cubicBezTo>
                    <a:lnTo>
                      <a:pt x="591418" y="-635"/>
                    </a:lnTo>
                    <a:cubicBezTo>
                      <a:pt x="590094" y="-1380"/>
                      <a:pt x="588374" y="-1794"/>
                      <a:pt x="586563" y="-1794"/>
                    </a:cubicBezTo>
                    <a:cubicBezTo>
                      <a:pt x="584743" y="-1794"/>
                      <a:pt x="583015" y="-1380"/>
                      <a:pt x="581700" y="-627"/>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1770" name="Google Shape;1770;p38"/>
              <p:cNvSpPr/>
              <p:nvPr/>
            </p:nvSpPr>
            <p:spPr>
              <a:xfrm flipH="1" rot="10800000">
                <a:off x="421256" y="6959692"/>
                <a:ext cx="84410" cy="49987"/>
              </a:xfrm>
              <a:custGeom>
                <a:rect b="b" l="l" r="r" t="t"/>
                <a:pathLst>
                  <a:path extrusionOk="0" h="39251" w="66281">
                    <a:moveTo>
                      <a:pt x="24348" y="34454"/>
                    </a:moveTo>
                    <a:lnTo>
                      <a:pt x="-1597" y="19464"/>
                    </a:lnTo>
                    <a:lnTo>
                      <a:pt x="-2771" y="18015"/>
                    </a:lnTo>
                    <a:lnTo>
                      <a:pt x="-1597" y="16567"/>
                    </a:lnTo>
                    <a:lnTo>
                      <a:pt x="24357" y="1560"/>
                    </a:lnTo>
                    <a:cubicBezTo>
                      <a:pt x="26226" y="468"/>
                      <a:pt x="29799" y="451"/>
                      <a:pt x="31693" y="1568"/>
                    </a:cubicBezTo>
                    <a:lnTo>
                      <a:pt x="57655" y="16567"/>
                    </a:lnTo>
                    <a:lnTo>
                      <a:pt x="58829" y="18015"/>
                    </a:lnTo>
                    <a:lnTo>
                      <a:pt x="57655" y="19456"/>
                    </a:lnTo>
                    <a:lnTo>
                      <a:pt x="31709" y="34454"/>
                    </a:lnTo>
                    <a:cubicBezTo>
                      <a:pt x="30758" y="34992"/>
                      <a:pt x="29418" y="35307"/>
                      <a:pt x="28021" y="35307"/>
                    </a:cubicBezTo>
                    <a:cubicBezTo>
                      <a:pt x="26631" y="35307"/>
                      <a:pt x="25291" y="34992"/>
                      <a:pt x="24348" y="34454"/>
                    </a:cubicBezTo>
                    <a:close/>
                    <a:moveTo>
                      <a:pt x="23174" y="-460"/>
                    </a:moveTo>
                    <a:lnTo>
                      <a:pt x="-2771" y="14539"/>
                    </a:lnTo>
                    <a:cubicBezTo>
                      <a:pt x="-4252" y="15392"/>
                      <a:pt x="-5112" y="16658"/>
                      <a:pt x="-5112" y="18007"/>
                    </a:cubicBezTo>
                    <a:cubicBezTo>
                      <a:pt x="-5112" y="19356"/>
                      <a:pt x="-4260" y="20623"/>
                      <a:pt x="-2771" y="21492"/>
                    </a:cubicBezTo>
                    <a:lnTo>
                      <a:pt x="23182" y="36490"/>
                    </a:lnTo>
                    <a:cubicBezTo>
                      <a:pt x="25796" y="37997"/>
                      <a:pt x="30245" y="37988"/>
                      <a:pt x="32876" y="36490"/>
                    </a:cubicBezTo>
                    <a:lnTo>
                      <a:pt x="58837" y="21484"/>
                    </a:lnTo>
                    <a:cubicBezTo>
                      <a:pt x="60309" y="20623"/>
                      <a:pt x="61170" y="19356"/>
                      <a:pt x="61170" y="18007"/>
                    </a:cubicBezTo>
                    <a:cubicBezTo>
                      <a:pt x="61170" y="16658"/>
                      <a:pt x="60309" y="15392"/>
                      <a:pt x="58829" y="14539"/>
                    </a:cubicBezTo>
                    <a:lnTo>
                      <a:pt x="32867" y="-460"/>
                    </a:lnTo>
                    <a:cubicBezTo>
                      <a:pt x="31569" y="-1221"/>
                      <a:pt x="29848" y="-1635"/>
                      <a:pt x="28021" y="-1635"/>
                    </a:cubicBezTo>
                    <a:cubicBezTo>
                      <a:pt x="26201" y="-1635"/>
                      <a:pt x="24480" y="-1221"/>
                      <a:pt x="23174" y="-460"/>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1771" name="Google Shape;1771;p38"/>
              <p:cNvSpPr/>
              <p:nvPr/>
            </p:nvSpPr>
            <p:spPr>
              <a:xfrm flipH="1" rot="10800000">
                <a:off x="370687" y="6930479"/>
                <a:ext cx="84400" cy="49970"/>
              </a:xfrm>
              <a:custGeom>
                <a:rect b="b" l="l" r="r" t="t"/>
                <a:pathLst>
                  <a:path extrusionOk="0" h="39238" w="66273">
                    <a:moveTo>
                      <a:pt x="24382" y="34406"/>
                    </a:moveTo>
                    <a:lnTo>
                      <a:pt x="-1555" y="19416"/>
                    </a:lnTo>
                    <a:cubicBezTo>
                      <a:pt x="-2308" y="18985"/>
                      <a:pt x="-2730" y="18464"/>
                      <a:pt x="-2730" y="17976"/>
                    </a:cubicBezTo>
                    <a:cubicBezTo>
                      <a:pt x="-2730" y="17479"/>
                      <a:pt x="-2308" y="16949"/>
                      <a:pt x="-1555" y="16519"/>
                    </a:cubicBezTo>
                    <a:lnTo>
                      <a:pt x="24390" y="1529"/>
                    </a:lnTo>
                    <a:cubicBezTo>
                      <a:pt x="26259" y="436"/>
                      <a:pt x="29857" y="436"/>
                      <a:pt x="31734" y="1529"/>
                    </a:cubicBezTo>
                    <a:lnTo>
                      <a:pt x="57688" y="16519"/>
                    </a:lnTo>
                    <a:lnTo>
                      <a:pt x="58863" y="17976"/>
                    </a:lnTo>
                    <a:lnTo>
                      <a:pt x="57688" y="19416"/>
                    </a:lnTo>
                    <a:lnTo>
                      <a:pt x="31734" y="34406"/>
                    </a:lnTo>
                    <a:cubicBezTo>
                      <a:pt x="30792" y="34961"/>
                      <a:pt x="29460" y="35275"/>
                      <a:pt x="28062" y="35275"/>
                    </a:cubicBezTo>
                    <a:cubicBezTo>
                      <a:pt x="26665" y="35275"/>
                      <a:pt x="25325" y="34961"/>
                      <a:pt x="24382" y="34406"/>
                    </a:cubicBezTo>
                    <a:close/>
                    <a:moveTo>
                      <a:pt x="23216" y="-499"/>
                    </a:moveTo>
                    <a:lnTo>
                      <a:pt x="-2730" y="14491"/>
                    </a:lnTo>
                    <a:cubicBezTo>
                      <a:pt x="-4218" y="15360"/>
                      <a:pt x="-5078" y="16627"/>
                      <a:pt x="-5070" y="17976"/>
                    </a:cubicBezTo>
                    <a:cubicBezTo>
                      <a:pt x="-5070" y="19317"/>
                      <a:pt x="-4218" y="20583"/>
                      <a:pt x="-2730" y="21444"/>
                    </a:cubicBezTo>
                    <a:lnTo>
                      <a:pt x="23208" y="36442"/>
                    </a:lnTo>
                    <a:cubicBezTo>
                      <a:pt x="25829" y="37949"/>
                      <a:pt x="30304" y="37949"/>
                      <a:pt x="32909" y="36442"/>
                    </a:cubicBezTo>
                    <a:lnTo>
                      <a:pt x="58863" y="21444"/>
                    </a:lnTo>
                    <a:cubicBezTo>
                      <a:pt x="60343" y="20583"/>
                      <a:pt x="61203" y="19317"/>
                      <a:pt x="61203" y="17976"/>
                    </a:cubicBezTo>
                    <a:cubicBezTo>
                      <a:pt x="61203" y="16627"/>
                      <a:pt x="60343" y="15360"/>
                      <a:pt x="58863" y="14491"/>
                    </a:cubicBezTo>
                    <a:lnTo>
                      <a:pt x="32909" y="-499"/>
                    </a:lnTo>
                    <a:cubicBezTo>
                      <a:pt x="31602" y="-1261"/>
                      <a:pt x="29882" y="-1666"/>
                      <a:pt x="28062" y="-1666"/>
                    </a:cubicBezTo>
                    <a:cubicBezTo>
                      <a:pt x="26243" y="-1666"/>
                      <a:pt x="24523" y="-1261"/>
                      <a:pt x="23216" y="-499"/>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1772" name="Google Shape;1772;p38"/>
              <p:cNvSpPr/>
              <p:nvPr/>
            </p:nvSpPr>
            <p:spPr>
              <a:xfrm flipH="1" rot="10800000">
                <a:off x="320119" y="6901243"/>
                <a:ext cx="84400" cy="49996"/>
              </a:xfrm>
              <a:custGeom>
                <a:rect b="b" l="l" r="r" t="t"/>
                <a:pathLst>
                  <a:path extrusionOk="0" h="39258" w="66273">
                    <a:moveTo>
                      <a:pt x="24423" y="34400"/>
                    </a:moveTo>
                    <a:lnTo>
                      <a:pt x="-1522" y="19393"/>
                    </a:lnTo>
                    <a:cubicBezTo>
                      <a:pt x="-2266" y="18971"/>
                      <a:pt x="-2697" y="18441"/>
                      <a:pt x="-2697" y="17953"/>
                    </a:cubicBezTo>
                    <a:cubicBezTo>
                      <a:pt x="-2697" y="17464"/>
                      <a:pt x="-2266" y="16926"/>
                      <a:pt x="-1522" y="16496"/>
                    </a:cubicBezTo>
                    <a:lnTo>
                      <a:pt x="24423" y="1506"/>
                    </a:lnTo>
                    <a:cubicBezTo>
                      <a:pt x="26317" y="413"/>
                      <a:pt x="29890" y="413"/>
                      <a:pt x="31793" y="1506"/>
                    </a:cubicBezTo>
                    <a:lnTo>
                      <a:pt x="57721" y="16496"/>
                    </a:lnTo>
                    <a:cubicBezTo>
                      <a:pt x="58474" y="16926"/>
                      <a:pt x="58904" y="17464"/>
                      <a:pt x="58904" y="17953"/>
                    </a:cubicBezTo>
                    <a:lnTo>
                      <a:pt x="57729" y="19393"/>
                    </a:lnTo>
                    <a:lnTo>
                      <a:pt x="31793" y="34391"/>
                    </a:lnTo>
                    <a:cubicBezTo>
                      <a:pt x="30833" y="34938"/>
                      <a:pt x="29493" y="35252"/>
                      <a:pt x="28095" y="35252"/>
                    </a:cubicBezTo>
                    <a:cubicBezTo>
                      <a:pt x="26706" y="35252"/>
                      <a:pt x="25366" y="34938"/>
                      <a:pt x="24423" y="34400"/>
                    </a:cubicBezTo>
                    <a:close/>
                    <a:moveTo>
                      <a:pt x="23249" y="-522"/>
                    </a:moveTo>
                    <a:lnTo>
                      <a:pt x="-2697" y="14476"/>
                    </a:lnTo>
                    <a:cubicBezTo>
                      <a:pt x="-4185" y="15337"/>
                      <a:pt x="-5029" y="16603"/>
                      <a:pt x="-5029" y="17953"/>
                    </a:cubicBezTo>
                    <a:cubicBezTo>
                      <a:pt x="-5029" y="19310"/>
                      <a:pt x="-4177" y="20568"/>
                      <a:pt x="-2688" y="21429"/>
                    </a:cubicBezTo>
                    <a:lnTo>
                      <a:pt x="23257" y="36428"/>
                    </a:lnTo>
                    <a:cubicBezTo>
                      <a:pt x="25879" y="37942"/>
                      <a:pt x="30337" y="37934"/>
                      <a:pt x="32950" y="36428"/>
                    </a:cubicBezTo>
                    <a:lnTo>
                      <a:pt x="58904" y="21429"/>
                    </a:lnTo>
                    <a:cubicBezTo>
                      <a:pt x="60393" y="20568"/>
                      <a:pt x="61236" y="19310"/>
                      <a:pt x="61244" y="17953"/>
                    </a:cubicBezTo>
                    <a:cubicBezTo>
                      <a:pt x="61244" y="16603"/>
                      <a:pt x="60393" y="15337"/>
                      <a:pt x="58904" y="14468"/>
                    </a:cubicBezTo>
                    <a:lnTo>
                      <a:pt x="32950" y="-522"/>
                    </a:lnTo>
                    <a:cubicBezTo>
                      <a:pt x="31643" y="-1276"/>
                      <a:pt x="29923" y="-1698"/>
                      <a:pt x="28104" y="-1698"/>
                    </a:cubicBezTo>
                    <a:cubicBezTo>
                      <a:pt x="26293" y="-1698"/>
                      <a:pt x="24564" y="-1276"/>
                      <a:pt x="23249" y="-522"/>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1773" name="Google Shape;1773;p38"/>
              <p:cNvSpPr/>
              <p:nvPr/>
            </p:nvSpPr>
            <p:spPr>
              <a:xfrm flipH="1" rot="10800000">
                <a:off x="269540" y="6872029"/>
                <a:ext cx="84400" cy="49990"/>
              </a:xfrm>
              <a:custGeom>
                <a:rect b="b" l="l" r="r" t="t"/>
                <a:pathLst>
                  <a:path extrusionOk="0" h="39253" w="66273">
                    <a:moveTo>
                      <a:pt x="24465" y="34360"/>
                    </a:moveTo>
                    <a:lnTo>
                      <a:pt x="-1472" y="19370"/>
                    </a:lnTo>
                    <a:cubicBezTo>
                      <a:pt x="-2225" y="18939"/>
                      <a:pt x="-2646" y="18410"/>
                      <a:pt x="-2646" y="17921"/>
                    </a:cubicBezTo>
                    <a:cubicBezTo>
                      <a:pt x="-2646" y="17425"/>
                      <a:pt x="-2225" y="16903"/>
                      <a:pt x="-1472" y="16464"/>
                    </a:cubicBezTo>
                    <a:lnTo>
                      <a:pt x="24465" y="1474"/>
                    </a:lnTo>
                    <a:cubicBezTo>
                      <a:pt x="26359" y="390"/>
                      <a:pt x="29932" y="382"/>
                      <a:pt x="31834" y="1474"/>
                    </a:cubicBezTo>
                    <a:lnTo>
                      <a:pt x="57788" y="16464"/>
                    </a:lnTo>
                    <a:lnTo>
                      <a:pt x="58954" y="17921"/>
                    </a:lnTo>
                    <a:lnTo>
                      <a:pt x="57788" y="19370"/>
                    </a:lnTo>
                    <a:lnTo>
                      <a:pt x="31834" y="34360"/>
                    </a:lnTo>
                    <a:cubicBezTo>
                      <a:pt x="30891" y="34914"/>
                      <a:pt x="29543" y="35221"/>
                      <a:pt x="28154" y="35221"/>
                    </a:cubicBezTo>
                    <a:cubicBezTo>
                      <a:pt x="26756" y="35221"/>
                      <a:pt x="25416" y="34906"/>
                      <a:pt x="24465" y="34360"/>
                    </a:cubicBezTo>
                    <a:close/>
                    <a:moveTo>
                      <a:pt x="23299" y="-554"/>
                    </a:moveTo>
                    <a:lnTo>
                      <a:pt x="-2646" y="14436"/>
                    </a:lnTo>
                    <a:cubicBezTo>
                      <a:pt x="-4135" y="15306"/>
                      <a:pt x="-4987" y="16564"/>
                      <a:pt x="-4987" y="17921"/>
                    </a:cubicBezTo>
                    <a:cubicBezTo>
                      <a:pt x="-4987" y="19270"/>
                      <a:pt x="-4135" y="20537"/>
                      <a:pt x="-2646" y="21398"/>
                    </a:cubicBezTo>
                    <a:lnTo>
                      <a:pt x="23299" y="36388"/>
                    </a:lnTo>
                    <a:cubicBezTo>
                      <a:pt x="25937" y="37903"/>
                      <a:pt x="30387" y="37903"/>
                      <a:pt x="33000" y="36388"/>
                    </a:cubicBezTo>
                    <a:lnTo>
                      <a:pt x="58945" y="21398"/>
                    </a:lnTo>
                    <a:cubicBezTo>
                      <a:pt x="60442" y="20537"/>
                      <a:pt x="61286" y="19270"/>
                      <a:pt x="61286" y="17921"/>
                    </a:cubicBezTo>
                    <a:cubicBezTo>
                      <a:pt x="61286" y="16572"/>
                      <a:pt x="60442" y="15306"/>
                      <a:pt x="58945" y="14436"/>
                    </a:cubicBezTo>
                    <a:lnTo>
                      <a:pt x="33000" y="-554"/>
                    </a:lnTo>
                    <a:cubicBezTo>
                      <a:pt x="31685" y="-1307"/>
                      <a:pt x="29965" y="-1729"/>
                      <a:pt x="28154" y="-1729"/>
                    </a:cubicBezTo>
                    <a:cubicBezTo>
                      <a:pt x="26334" y="-1729"/>
                      <a:pt x="24614" y="-1307"/>
                      <a:pt x="23299" y="-554"/>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1774" name="Google Shape;1774;p38"/>
              <p:cNvSpPr/>
              <p:nvPr/>
            </p:nvSpPr>
            <p:spPr>
              <a:xfrm flipH="1" rot="10800000">
                <a:off x="218961" y="6842806"/>
                <a:ext cx="84420" cy="49981"/>
              </a:xfrm>
              <a:custGeom>
                <a:rect b="b" l="l" r="r" t="t"/>
                <a:pathLst>
                  <a:path extrusionOk="0" h="39246" w="66289">
                    <a:moveTo>
                      <a:pt x="24523" y="34329"/>
                    </a:moveTo>
                    <a:lnTo>
                      <a:pt x="-1422" y="19338"/>
                    </a:lnTo>
                    <a:cubicBezTo>
                      <a:pt x="-2175" y="18900"/>
                      <a:pt x="-2605" y="18370"/>
                      <a:pt x="-2605" y="17873"/>
                    </a:cubicBezTo>
                    <a:lnTo>
                      <a:pt x="-1430" y="16433"/>
                    </a:lnTo>
                    <a:lnTo>
                      <a:pt x="24523" y="1435"/>
                    </a:lnTo>
                    <a:cubicBezTo>
                      <a:pt x="26409" y="342"/>
                      <a:pt x="29990" y="342"/>
                      <a:pt x="31876" y="1435"/>
                    </a:cubicBezTo>
                    <a:lnTo>
                      <a:pt x="57829" y="16433"/>
                    </a:lnTo>
                    <a:lnTo>
                      <a:pt x="58995" y="17873"/>
                    </a:lnTo>
                    <a:lnTo>
                      <a:pt x="57829" y="19330"/>
                    </a:lnTo>
                    <a:lnTo>
                      <a:pt x="31884" y="34329"/>
                    </a:lnTo>
                    <a:cubicBezTo>
                      <a:pt x="30941" y="34866"/>
                      <a:pt x="29601" y="35173"/>
                      <a:pt x="28195" y="35173"/>
                    </a:cubicBezTo>
                    <a:cubicBezTo>
                      <a:pt x="26806" y="35173"/>
                      <a:pt x="25466" y="34866"/>
                      <a:pt x="24523" y="34329"/>
                    </a:cubicBezTo>
                    <a:close/>
                    <a:moveTo>
                      <a:pt x="23357" y="-593"/>
                    </a:moveTo>
                    <a:lnTo>
                      <a:pt x="-2597" y="14405"/>
                    </a:lnTo>
                    <a:cubicBezTo>
                      <a:pt x="-4085" y="15266"/>
                      <a:pt x="-4945" y="16524"/>
                      <a:pt x="-4945" y="17873"/>
                    </a:cubicBezTo>
                    <a:cubicBezTo>
                      <a:pt x="-4945" y="19231"/>
                      <a:pt x="-4085" y="20497"/>
                      <a:pt x="-2597" y="21358"/>
                    </a:cubicBezTo>
                    <a:lnTo>
                      <a:pt x="23357" y="36356"/>
                    </a:lnTo>
                    <a:cubicBezTo>
                      <a:pt x="25970" y="37863"/>
                      <a:pt x="30420" y="37863"/>
                      <a:pt x="33050" y="36356"/>
                    </a:cubicBezTo>
                    <a:lnTo>
                      <a:pt x="58995" y="21358"/>
                    </a:lnTo>
                    <a:cubicBezTo>
                      <a:pt x="60484" y="20497"/>
                      <a:pt x="61344" y="19231"/>
                      <a:pt x="61344" y="17873"/>
                    </a:cubicBezTo>
                    <a:cubicBezTo>
                      <a:pt x="61344" y="16524"/>
                      <a:pt x="60484" y="15266"/>
                      <a:pt x="58987" y="14405"/>
                    </a:cubicBezTo>
                    <a:lnTo>
                      <a:pt x="33050" y="-593"/>
                    </a:lnTo>
                    <a:cubicBezTo>
                      <a:pt x="31743" y="-1347"/>
                      <a:pt x="30023" y="-1761"/>
                      <a:pt x="28195" y="-1761"/>
                    </a:cubicBezTo>
                    <a:cubicBezTo>
                      <a:pt x="26376" y="-1761"/>
                      <a:pt x="24655" y="-1347"/>
                      <a:pt x="23357" y="-593"/>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1775" name="Google Shape;1775;p38"/>
              <p:cNvSpPr/>
              <p:nvPr/>
            </p:nvSpPr>
            <p:spPr>
              <a:xfrm flipH="1" rot="10800000">
                <a:off x="168392" y="6813589"/>
                <a:ext cx="84420" cy="49978"/>
              </a:xfrm>
              <a:custGeom>
                <a:rect b="b" l="l" r="r" t="t"/>
                <a:pathLst>
                  <a:path extrusionOk="0" h="39244" w="66289">
                    <a:moveTo>
                      <a:pt x="24565" y="34289"/>
                    </a:moveTo>
                    <a:lnTo>
                      <a:pt x="-1389" y="19299"/>
                    </a:lnTo>
                    <a:lnTo>
                      <a:pt x="-2564" y="17850"/>
                    </a:lnTo>
                    <a:lnTo>
                      <a:pt x="-1389" y="16393"/>
                    </a:lnTo>
                    <a:lnTo>
                      <a:pt x="24565" y="1403"/>
                    </a:lnTo>
                    <a:cubicBezTo>
                      <a:pt x="26442" y="310"/>
                      <a:pt x="30023" y="310"/>
                      <a:pt x="31909" y="1403"/>
                    </a:cubicBezTo>
                    <a:lnTo>
                      <a:pt x="57862" y="16393"/>
                    </a:lnTo>
                    <a:cubicBezTo>
                      <a:pt x="58615" y="16832"/>
                      <a:pt x="59045" y="17362"/>
                      <a:pt x="59045" y="17850"/>
                    </a:cubicBezTo>
                    <a:cubicBezTo>
                      <a:pt x="59045" y="18338"/>
                      <a:pt x="58615" y="18868"/>
                      <a:pt x="57862" y="19299"/>
                    </a:cubicBezTo>
                    <a:lnTo>
                      <a:pt x="31909" y="34289"/>
                    </a:lnTo>
                    <a:cubicBezTo>
                      <a:pt x="30966" y="34843"/>
                      <a:pt x="29634" y="35150"/>
                      <a:pt x="28237" y="35150"/>
                    </a:cubicBezTo>
                    <a:cubicBezTo>
                      <a:pt x="26847" y="35150"/>
                      <a:pt x="25507" y="34843"/>
                      <a:pt x="24565" y="34289"/>
                    </a:cubicBezTo>
                    <a:close/>
                    <a:moveTo>
                      <a:pt x="23398" y="-633"/>
                    </a:moveTo>
                    <a:lnTo>
                      <a:pt x="-2564" y="14374"/>
                    </a:lnTo>
                    <a:cubicBezTo>
                      <a:pt x="-4044" y="15234"/>
                      <a:pt x="-4904" y="16509"/>
                      <a:pt x="-4904" y="17858"/>
                    </a:cubicBezTo>
                    <a:cubicBezTo>
                      <a:pt x="-4896" y="19199"/>
                      <a:pt x="-4044" y="20466"/>
                      <a:pt x="-2564" y="21327"/>
                    </a:cubicBezTo>
                    <a:lnTo>
                      <a:pt x="23398" y="36317"/>
                    </a:lnTo>
                    <a:cubicBezTo>
                      <a:pt x="26012" y="37832"/>
                      <a:pt x="30478" y="37832"/>
                      <a:pt x="33083" y="36317"/>
                    </a:cubicBezTo>
                    <a:lnTo>
                      <a:pt x="59037" y="21327"/>
                    </a:lnTo>
                    <a:cubicBezTo>
                      <a:pt x="60517" y="20466"/>
                      <a:pt x="61377" y="19199"/>
                      <a:pt x="61386" y="17858"/>
                    </a:cubicBezTo>
                    <a:cubicBezTo>
                      <a:pt x="61386" y="16509"/>
                      <a:pt x="60526" y="15234"/>
                      <a:pt x="59037" y="14365"/>
                    </a:cubicBezTo>
                    <a:lnTo>
                      <a:pt x="33083" y="-633"/>
                    </a:lnTo>
                    <a:cubicBezTo>
                      <a:pt x="31776" y="-1378"/>
                      <a:pt x="30056" y="-1792"/>
                      <a:pt x="28237" y="-1792"/>
                    </a:cubicBezTo>
                    <a:cubicBezTo>
                      <a:pt x="26417" y="-1792"/>
                      <a:pt x="24697" y="-1378"/>
                      <a:pt x="23398" y="-633"/>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1776" name="Google Shape;1776;p38"/>
              <p:cNvSpPr/>
              <p:nvPr/>
            </p:nvSpPr>
            <p:spPr>
              <a:xfrm flipH="1" rot="10800000">
                <a:off x="117823" y="6784365"/>
                <a:ext cx="84410" cy="49981"/>
              </a:xfrm>
              <a:custGeom>
                <a:rect b="b" l="l" r="r" t="t"/>
                <a:pathLst>
                  <a:path extrusionOk="0" h="39246" w="66281">
                    <a:moveTo>
                      <a:pt x="24606" y="34266"/>
                    </a:moveTo>
                    <a:lnTo>
                      <a:pt x="-1355" y="19259"/>
                    </a:lnTo>
                    <a:lnTo>
                      <a:pt x="-2522" y="17819"/>
                    </a:lnTo>
                    <a:cubicBezTo>
                      <a:pt x="-2522" y="17330"/>
                      <a:pt x="-2100" y="16800"/>
                      <a:pt x="-1347" y="16378"/>
                    </a:cubicBezTo>
                    <a:lnTo>
                      <a:pt x="24598" y="1371"/>
                    </a:lnTo>
                    <a:cubicBezTo>
                      <a:pt x="26484" y="287"/>
                      <a:pt x="30065" y="279"/>
                      <a:pt x="31951" y="1371"/>
                    </a:cubicBezTo>
                    <a:lnTo>
                      <a:pt x="57896" y="16378"/>
                    </a:lnTo>
                    <a:cubicBezTo>
                      <a:pt x="58649" y="16800"/>
                      <a:pt x="59079" y="17330"/>
                      <a:pt x="59079" y="17819"/>
                    </a:cubicBezTo>
                    <a:cubicBezTo>
                      <a:pt x="59079" y="18307"/>
                      <a:pt x="58649" y="18828"/>
                      <a:pt x="57896" y="19259"/>
                    </a:cubicBezTo>
                    <a:lnTo>
                      <a:pt x="31959" y="34266"/>
                    </a:lnTo>
                    <a:cubicBezTo>
                      <a:pt x="31008" y="34812"/>
                      <a:pt x="29668" y="35118"/>
                      <a:pt x="28278" y="35118"/>
                    </a:cubicBezTo>
                    <a:cubicBezTo>
                      <a:pt x="26889" y="35118"/>
                      <a:pt x="25549" y="34812"/>
                      <a:pt x="24606" y="34266"/>
                    </a:cubicBezTo>
                    <a:close/>
                    <a:moveTo>
                      <a:pt x="23424" y="-656"/>
                    </a:moveTo>
                    <a:lnTo>
                      <a:pt x="-2513" y="14334"/>
                    </a:lnTo>
                    <a:cubicBezTo>
                      <a:pt x="-4010" y="15203"/>
                      <a:pt x="-4870" y="16478"/>
                      <a:pt x="-4862" y="17827"/>
                    </a:cubicBezTo>
                    <a:cubicBezTo>
                      <a:pt x="-4862" y="19168"/>
                      <a:pt x="-4002" y="20442"/>
                      <a:pt x="-2513" y="21287"/>
                    </a:cubicBezTo>
                    <a:lnTo>
                      <a:pt x="23432" y="36293"/>
                    </a:lnTo>
                    <a:cubicBezTo>
                      <a:pt x="26062" y="37800"/>
                      <a:pt x="30520" y="37800"/>
                      <a:pt x="33125" y="36293"/>
                    </a:cubicBezTo>
                    <a:lnTo>
                      <a:pt x="59070" y="21287"/>
                    </a:lnTo>
                    <a:cubicBezTo>
                      <a:pt x="60559" y="20442"/>
                      <a:pt x="61411" y="19168"/>
                      <a:pt x="61419" y="17827"/>
                    </a:cubicBezTo>
                    <a:cubicBezTo>
                      <a:pt x="61419" y="16478"/>
                      <a:pt x="60567" y="15203"/>
                      <a:pt x="59070" y="14334"/>
                    </a:cubicBezTo>
                    <a:lnTo>
                      <a:pt x="33117" y="-656"/>
                    </a:lnTo>
                    <a:cubicBezTo>
                      <a:pt x="31818" y="-1410"/>
                      <a:pt x="30098" y="-1823"/>
                      <a:pt x="28278" y="-1823"/>
                    </a:cubicBezTo>
                    <a:cubicBezTo>
                      <a:pt x="26467" y="-1823"/>
                      <a:pt x="24747" y="-1410"/>
                      <a:pt x="23424" y="-656"/>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1777" name="Google Shape;1777;p38"/>
              <p:cNvSpPr/>
              <p:nvPr/>
            </p:nvSpPr>
            <p:spPr>
              <a:xfrm flipH="1" rot="10800000">
                <a:off x="67255" y="6755151"/>
                <a:ext cx="84410" cy="49974"/>
              </a:xfrm>
              <a:custGeom>
                <a:rect b="b" l="l" r="r" t="t"/>
                <a:pathLst>
                  <a:path extrusionOk="0" h="39241" w="66281">
                    <a:moveTo>
                      <a:pt x="24639" y="34226"/>
                    </a:moveTo>
                    <a:lnTo>
                      <a:pt x="-1314" y="19252"/>
                    </a:lnTo>
                    <a:lnTo>
                      <a:pt x="-2488" y="17787"/>
                    </a:lnTo>
                    <a:lnTo>
                      <a:pt x="-1314" y="16339"/>
                    </a:lnTo>
                    <a:lnTo>
                      <a:pt x="24639" y="1348"/>
                    </a:lnTo>
                    <a:cubicBezTo>
                      <a:pt x="26533" y="248"/>
                      <a:pt x="30107" y="256"/>
                      <a:pt x="32001" y="1348"/>
                    </a:cubicBezTo>
                    <a:lnTo>
                      <a:pt x="57954" y="16339"/>
                    </a:lnTo>
                    <a:lnTo>
                      <a:pt x="59120" y="17787"/>
                    </a:lnTo>
                    <a:lnTo>
                      <a:pt x="57954" y="19244"/>
                    </a:lnTo>
                    <a:lnTo>
                      <a:pt x="32001" y="34226"/>
                    </a:lnTo>
                    <a:cubicBezTo>
                      <a:pt x="31058" y="34781"/>
                      <a:pt x="29710" y="35087"/>
                      <a:pt x="28320" y="35087"/>
                    </a:cubicBezTo>
                    <a:cubicBezTo>
                      <a:pt x="26922" y="35087"/>
                      <a:pt x="25582" y="34781"/>
                      <a:pt x="24639" y="34226"/>
                    </a:cubicBezTo>
                    <a:close/>
                    <a:moveTo>
                      <a:pt x="23473" y="-688"/>
                    </a:moveTo>
                    <a:lnTo>
                      <a:pt x="-2472" y="14311"/>
                    </a:lnTo>
                    <a:cubicBezTo>
                      <a:pt x="-3969" y="15163"/>
                      <a:pt x="-4821" y="16438"/>
                      <a:pt x="-4821" y="17787"/>
                    </a:cubicBezTo>
                    <a:cubicBezTo>
                      <a:pt x="-4821" y="19136"/>
                      <a:pt x="-3977" y="20403"/>
                      <a:pt x="-2472" y="21272"/>
                    </a:cubicBezTo>
                    <a:lnTo>
                      <a:pt x="23473" y="36254"/>
                    </a:lnTo>
                    <a:cubicBezTo>
                      <a:pt x="26087" y="37769"/>
                      <a:pt x="30561" y="37760"/>
                      <a:pt x="33158" y="36254"/>
                    </a:cubicBezTo>
                    <a:lnTo>
                      <a:pt x="59120" y="21272"/>
                    </a:lnTo>
                    <a:cubicBezTo>
                      <a:pt x="60609" y="20403"/>
                      <a:pt x="61461" y="19136"/>
                      <a:pt x="61461" y="17787"/>
                    </a:cubicBezTo>
                    <a:cubicBezTo>
                      <a:pt x="61452" y="16438"/>
                      <a:pt x="60600" y="15163"/>
                      <a:pt x="59112" y="14311"/>
                    </a:cubicBezTo>
                    <a:lnTo>
                      <a:pt x="33158" y="-688"/>
                    </a:lnTo>
                    <a:cubicBezTo>
                      <a:pt x="31860" y="-1433"/>
                      <a:pt x="30131" y="-1855"/>
                      <a:pt x="28320" y="-1855"/>
                    </a:cubicBezTo>
                    <a:cubicBezTo>
                      <a:pt x="26500" y="-1855"/>
                      <a:pt x="24780" y="-1433"/>
                      <a:pt x="23473" y="-688"/>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1778" name="Google Shape;1778;p38"/>
              <p:cNvSpPr/>
              <p:nvPr/>
            </p:nvSpPr>
            <p:spPr>
              <a:xfrm flipH="1" rot="10800000">
                <a:off x="16676" y="6725927"/>
                <a:ext cx="84420" cy="49977"/>
              </a:xfrm>
              <a:custGeom>
                <a:rect b="b" l="l" r="r" t="t"/>
                <a:pathLst>
                  <a:path extrusionOk="0" h="39243" w="66289">
                    <a:moveTo>
                      <a:pt x="24689" y="34194"/>
                    </a:moveTo>
                    <a:lnTo>
                      <a:pt x="-1256" y="19204"/>
                    </a:lnTo>
                    <a:cubicBezTo>
                      <a:pt x="-2009" y="18774"/>
                      <a:pt x="-2439" y="18252"/>
                      <a:pt x="-2439" y="17756"/>
                    </a:cubicBezTo>
                    <a:cubicBezTo>
                      <a:pt x="-2439" y="17267"/>
                      <a:pt x="-2009" y="16738"/>
                      <a:pt x="-1256" y="16307"/>
                    </a:cubicBezTo>
                    <a:lnTo>
                      <a:pt x="24689" y="1309"/>
                    </a:lnTo>
                    <a:cubicBezTo>
                      <a:pt x="26575" y="216"/>
                      <a:pt x="30148" y="208"/>
                      <a:pt x="32042" y="1309"/>
                    </a:cubicBezTo>
                    <a:lnTo>
                      <a:pt x="57996" y="16307"/>
                    </a:lnTo>
                    <a:cubicBezTo>
                      <a:pt x="58748" y="16738"/>
                      <a:pt x="59170" y="17267"/>
                      <a:pt x="59170" y="17756"/>
                    </a:cubicBezTo>
                    <a:cubicBezTo>
                      <a:pt x="59161" y="18252"/>
                      <a:pt x="58748" y="18774"/>
                      <a:pt x="57996" y="19204"/>
                    </a:cubicBezTo>
                    <a:lnTo>
                      <a:pt x="32042" y="34194"/>
                    </a:lnTo>
                    <a:cubicBezTo>
                      <a:pt x="31099" y="34741"/>
                      <a:pt x="29759" y="35055"/>
                      <a:pt x="28370" y="35055"/>
                    </a:cubicBezTo>
                    <a:cubicBezTo>
                      <a:pt x="26980" y="35055"/>
                      <a:pt x="25640" y="34741"/>
                      <a:pt x="24689" y="34194"/>
                    </a:cubicBezTo>
                    <a:close/>
                    <a:moveTo>
                      <a:pt x="23523" y="-719"/>
                    </a:moveTo>
                    <a:lnTo>
                      <a:pt x="-2430" y="14271"/>
                    </a:lnTo>
                    <a:cubicBezTo>
                      <a:pt x="-3927" y="15140"/>
                      <a:pt x="-4779" y="16406"/>
                      <a:pt x="-4779" y="17756"/>
                    </a:cubicBezTo>
                    <a:cubicBezTo>
                      <a:pt x="-4779" y="19105"/>
                      <a:pt x="-3919" y="20380"/>
                      <a:pt x="-2430" y="21232"/>
                    </a:cubicBezTo>
                    <a:lnTo>
                      <a:pt x="23523" y="36231"/>
                    </a:lnTo>
                    <a:cubicBezTo>
                      <a:pt x="26137" y="37729"/>
                      <a:pt x="30595" y="37737"/>
                      <a:pt x="33217" y="36231"/>
                    </a:cubicBezTo>
                    <a:lnTo>
                      <a:pt x="59161" y="21232"/>
                    </a:lnTo>
                    <a:cubicBezTo>
                      <a:pt x="60650" y="20380"/>
                      <a:pt x="61511" y="19105"/>
                      <a:pt x="61511" y="17756"/>
                    </a:cubicBezTo>
                    <a:cubicBezTo>
                      <a:pt x="61511" y="16406"/>
                      <a:pt x="60650" y="15140"/>
                      <a:pt x="59161" y="14271"/>
                    </a:cubicBezTo>
                    <a:lnTo>
                      <a:pt x="33217" y="-719"/>
                    </a:lnTo>
                    <a:cubicBezTo>
                      <a:pt x="31901" y="-1472"/>
                      <a:pt x="30181" y="-1886"/>
                      <a:pt x="28370" y="-1886"/>
                    </a:cubicBezTo>
                    <a:cubicBezTo>
                      <a:pt x="26550" y="-1886"/>
                      <a:pt x="24830" y="-1472"/>
                      <a:pt x="23523" y="-719"/>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1779" name="Google Shape;1779;p38"/>
              <p:cNvSpPr/>
              <p:nvPr/>
            </p:nvSpPr>
            <p:spPr>
              <a:xfrm flipH="1" rot="10800000">
                <a:off x="-33893" y="6696704"/>
                <a:ext cx="84410" cy="49970"/>
              </a:xfrm>
              <a:custGeom>
                <a:rect b="b" l="l" r="r" t="t"/>
                <a:pathLst>
                  <a:path extrusionOk="0" h="39238" w="66281">
                    <a:moveTo>
                      <a:pt x="24731" y="34163"/>
                    </a:moveTo>
                    <a:lnTo>
                      <a:pt x="-1222" y="19173"/>
                    </a:lnTo>
                    <a:lnTo>
                      <a:pt x="-2397" y="17716"/>
                    </a:lnTo>
                    <a:lnTo>
                      <a:pt x="-1222" y="16276"/>
                    </a:lnTo>
                    <a:lnTo>
                      <a:pt x="24723" y="1277"/>
                    </a:lnTo>
                    <a:cubicBezTo>
                      <a:pt x="26625" y="185"/>
                      <a:pt x="30190" y="176"/>
                      <a:pt x="32076" y="1277"/>
                    </a:cubicBezTo>
                    <a:lnTo>
                      <a:pt x="58029" y="16276"/>
                    </a:lnTo>
                    <a:cubicBezTo>
                      <a:pt x="58782" y="16706"/>
                      <a:pt x="59212" y="17228"/>
                      <a:pt x="59212" y="17716"/>
                    </a:cubicBezTo>
                    <a:cubicBezTo>
                      <a:pt x="59212" y="18204"/>
                      <a:pt x="58782" y="18734"/>
                      <a:pt x="58029" y="19173"/>
                    </a:cubicBezTo>
                    <a:lnTo>
                      <a:pt x="32076" y="34163"/>
                    </a:lnTo>
                    <a:cubicBezTo>
                      <a:pt x="31133" y="34709"/>
                      <a:pt x="29801" y="35024"/>
                      <a:pt x="28403" y="35024"/>
                    </a:cubicBezTo>
                    <a:cubicBezTo>
                      <a:pt x="27014" y="35024"/>
                      <a:pt x="25674" y="34709"/>
                      <a:pt x="24731" y="34163"/>
                    </a:cubicBezTo>
                    <a:close/>
                    <a:moveTo>
                      <a:pt x="23557" y="-751"/>
                    </a:moveTo>
                    <a:lnTo>
                      <a:pt x="-2397" y="14240"/>
                    </a:lnTo>
                    <a:cubicBezTo>
                      <a:pt x="-3877" y="15100"/>
                      <a:pt x="-4737" y="16367"/>
                      <a:pt x="-4737" y="17716"/>
                    </a:cubicBezTo>
                    <a:cubicBezTo>
                      <a:pt x="-4737" y="19065"/>
                      <a:pt x="-3877" y="20332"/>
                      <a:pt x="-2397" y="21201"/>
                    </a:cubicBezTo>
                    <a:lnTo>
                      <a:pt x="23557" y="36191"/>
                    </a:lnTo>
                    <a:cubicBezTo>
                      <a:pt x="26170" y="37697"/>
                      <a:pt x="30636" y="37697"/>
                      <a:pt x="33250" y="36191"/>
                    </a:cubicBezTo>
                    <a:lnTo>
                      <a:pt x="59203" y="21201"/>
                    </a:lnTo>
                    <a:cubicBezTo>
                      <a:pt x="60692" y="20332"/>
                      <a:pt x="61552" y="19065"/>
                      <a:pt x="61544" y="17716"/>
                    </a:cubicBezTo>
                    <a:cubicBezTo>
                      <a:pt x="61544" y="16367"/>
                      <a:pt x="60692" y="15100"/>
                      <a:pt x="59203" y="14240"/>
                    </a:cubicBezTo>
                    <a:lnTo>
                      <a:pt x="33258" y="-742"/>
                    </a:lnTo>
                    <a:cubicBezTo>
                      <a:pt x="31951" y="-1504"/>
                      <a:pt x="30223" y="-1918"/>
                      <a:pt x="28403" y="-1918"/>
                    </a:cubicBezTo>
                    <a:cubicBezTo>
                      <a:pt x="26584" y="-1918"/>
                      <a:pt x="24863" y="-1504"/>
                      <a:pt x="23557" y="-751"/>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1780" name="Google Shape;1780;p38"/>
              <p:cNvSpPr/>
              <p:nvPr/>
            </p:nvSpPr>
            <p:spPr>
              <a:xfrm flipH="1" rot="10800000">
                <a:off x="-84462" y="6667485"/>
                <a:ext cx="84410" cy="49978"/>
              </a:xfrm>
              <a:custGeom>
                <a:rect b="b" l="l" r="r" t="t"/>
                <a:pathLst>
                  <a:path extrusionOk="0" h="39244" w="66281">
                    <a:moveTo>
                      <a:pt x="24773" y="34132"/>
                    </a:moveTo>
                    <a:lnTo>
                      <a:pt x="-1181" y="19141"/>
                    </a:lnTo>
                    <a:cubicBezTo>
                      <a:pt x="-1934" y="18703"/>
                      <a:pt x="-2356" y="18181"/>
                      <a:pt x="-2347" y="17693"/>
                    </a:cubicBezTo>
                    <a:cubicBezTo>
                      <a:pt x="-2347" y="17204"/>
                      <a:pt x="-1934" y="16683"/>
                      <a:pt x="-1181" y="16253"/>
                    </a:cubicBezTo>
                    <a:lnTo>
                      <a:pt x="24773" y="1254"/>
                    </a:lnTo>
                    <a:cubicBezTo>
                      <a:pt x="26650" y="153"/>
                      <a:pt x="30231" y="153"/>
                      <a:pt x="32125" y="1254"/>
                    </a:cubicBezTo>
                    <a:lnTo>
                      <a:pt x="58070" y="16253"/>
                    </a:lnTo>
                    <a:lnTo>
                      <a:pt x="59245" y="17693"/>
                    </a:lnTo>
                    <a:cubicBezTo>
                      <a:pt x="59245" y="18181"/>
                      <a:pt x="58815" y="18703"/>
                      <a:pt x="58062" y="19141"/>
                    </a:cubicBezTo>
                    <a:lnTo>
                      <a:pt x="32125" y="34132"/>
                    </a:lnTo>
                    <a:cubicBezTo>
                      <a:pt x="31174" y="34678"/>
                      <a:pt x="29834" y="34993"/>
                      <a:pt x="28437" y="34993"/>
                    </a:cubicBezTo>
                    <a:cubicBezTo>
                      <a:pt x="27047" y="34993"/>
                      <a:pt x="25716" y="34678"/>
                      <a:pt x="24773" y="34132"/>
                    </a:cubicBezTo>
                    <a:close/>
                    <a:moveTo>
                      <a:pt x="23598" y="-774"/>
                    </a:moveTo>
                    <a:lnTo>
                      <a:pt x="-2339" y="14225"/>
                    </a:lnTo>
                    <a:cubicBezTo>
                      <a:pt x="-3836" y="15077"/>
                      <a:pt x="-4696" y="16344"/>
                      <a:pt x="-4696" y="17693"/>
                    </a:cubicBezTo>
                    <a:cubicBezTo>
                      <a:pt x="-4696" y="19042"/>
                      <a:pt x="-3836" y="20308"/>
                      <a:pt x="-2347" y="21169"/>
                    </a:cubicBezTo>
                    <a:lnTo>
                      <a:pt x="23598" y="36160"/>
                    </a:lnTo>
                    <a:cubicBezTo>
                      <a:pt x="26212" y="37674"/>
                      <a:pt x="30678" y="37674"/>
                      <a:pt x="33291" y="36160"/>
                    </a:cubicBezTo>
                    <a:lnTo>
                      <a:pt x="59237" y="21169"/>
                    </a:lnTo>
                    <a:cubicBezTo>
                      <a:pt x="60734" y="20308"/>
                      <a:pt x="61585" y="19042"/>
                      <a:pt x="61585" y="17693"/>
                    </a:cubicBezTo>
                    <a:cubicBezTo>
                      <a:pt x="61585" y="16344"/>
                      <a:pt x="60734" y="15077"/>
                      <a:pt x="59237" y="14225"/>
                    </a:cubicBezTo>
                    <a:lnTo>
                      <a:pt x="33291" y="-774"/>
                    </a:lnTo>
                    <a:cubicBezTo>
                      <a:pt x="31984" y="-1527"/>
                      <a:pt x="30256" y="-1949"/>
                      <a:pt x="28437" y="-1949"/>
                    </a:cubicBezTo>
                    <a:cubicBezTo>
                      <a:pt x="26625" y="-1949"/>
                      <a:pt x="24905" y="-1527"/>
                      <a:pt x="23598" y="-774"/>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1781" name="Google Shape;1781;p38"/>
              <p:cNvSpPr/>
              <p:nvPr/>
            </p:nvSpPr>
            <p:spPr>
              <a:xfrm flipH="1" rot="10800000">
                <a:off x="-135041" y="6638261"/>
                <a:ext cx="84410" cy="49972"/>
              </a:xfrm>
              <a:custGeom>
                <a:rect b="b" l="l" r="r" t="t"/>
                <a:pathLst>
                  <a:path extrusionOk="0" h="39239" w="66281">
                    <a:moveTo>
                      <a:pt x="24814" y="34100"/>
                    </a:moveTo>
                    <a:lnTo>
                      <a:pt x="-1139" y="19110"/>
                    </a:lnTo>
                    <a:cubicBezTo>
                      <a:pt x="-1884" y="18671"/>
                      <a:pt x="-2314" y="18142"/>
                      <a:pt x="-2314" y="17653"/>
                    </a:cubicBezTo>
                    <a:cubicBezTo>
                      <a:pt x="-2314" y="17165"/>
                      <a:pt x="-1884" y="16643"/>
                      <a:pt x="-1139" y="16213"/>
                    </a:cubicBezTo>
                    <a:lnTo>
                      <a:pt x="24806" y="1206"/>
                    </a:lnTo>
                    <a:cubicBezTo>
                      <a:pt x="26708" y="138"/>
                      <a:pt x="30273" y="130"/>
                      <a:pt x="32175" y="1206"/>
                    </a:cubicBezTo>
                    <a:lnTo>
                      <a:pt x="58112" y="16213"/>
                    </a:lnTo>
                    <a:lnTo>
                      <a:pt x="59287" y="17653"/>
                    </a:lnTo>
                    <a:lnTo>
                      <a:pt x="58112" y="19110"/>
                    </a:lnTo>
                    <a:lnTo>
                      <a:pt x="32175" y="34100"/>
                    </a:lnTo>
                    <a:cubicBezTo>
                      <a:pt x="31224" y="34638"/>
                      <a:pt x="29876" y="34961"/>
                      <a:pt x="28486" y="34961"/>
                    </a:cubicBezTo>
                    <a:cubicBezTo>
                      <a:pt x="27097" y="34961"/>
                      <a:pt x="25757" y="34638"/>
                      <a:pt x="24814" y="34100"/>
                    </a:cubicBezTo>
                    <a:close/>
                    <a:moveTo>
                      <a:pt x="23648" y="-822"/>
                    </a:moveTo>
                    <a:lnTo>
                      <a:pt x="-2305" y="14185"/>
                    </a:lnTo>
                    <a:cubicBezTo>
                      <a:pt x="-3819" y="15054"/>
                      <a:pt x="-4646" y="16288"/>
                      <a:pt x="-4654" y="17653"/>
                    </a:cubicBezTo>
                    <a:cubicBezTo>
                      <a:pt x="-4654" y="19019"/>
                      <a:pt x="-3827" y="20252"/>
                      <a:pt x="-2305" y="21130"/>
                    </a:cubicBezTo>
                    <a:lnTo>
                      <a:pt x="23648" y="36120"/>
                    </a:lnTo>
                    <a:cubicBezTo>
                      <a:pt x="26253" y="37635"/>
                      <a:pt x="30711" y="37643"/>
                      <a:pt x="33341" y="36120"/>
                    </a:cubicBezTo>
                    <a:lnTo>
                      <a:pt x="59287" y="21130"/>
                    </a:lnTo>
                    <a:cubicBezTo>
                      <a:pt x="60800" y="20252"/>
                      <a:pt x="61627" y="19019"/>
                      <a:pt x="61627" y="17653"/>
                    </a:cubicBezTo>
                    <a:cubicBezTo>
                      <a:pt x="61619" y="16288"/>
                      <a:pt x="60800" y="15054"/>
                      <a:pt x="59287" y="14185"/>
                    </a:cubicBezTo>
                    <a:lnTo>
                      <a:pt x="33333" y="-822"/>
                    </a:lnTo>
                    <a:cubicBezTo>
                      <a:pt x="32026" y="-1575"/>
                      <a:pt x="30306" y="-1981"/>
                      <a:pt x="28486" y="-1981"/>
                    </a:cubicBezTo>
                    <a:cubicBezTo>
                      <a:pt x="26675" y="-1981"/>
                      <a:pt x="24963" y="-1575"/>
                      <a:pt x="23648" y="-822"/>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1782" name="Google Shape;1782;p38"/>
              <p:cNvSpPr/>
              <p:nvPr/>
            </p:nvSpPr>
            <p:spPr>
              <a:xfrm flipH="1" rot="10800000">
                <a:off x="-185599" y="6609033"/>
                <a:ext cx="84400" cy="49990"/>
              </a:xfrm>
              <a:custGeom>
                <a:rect b="b" l="l" r="r" t="t"/>
                <a:pathLst>
                  <a:path extrusionOk="0" h="39253" w="66273">
                    <a:moveTo>
                      <a:pt x="24847" y="34086"/>
                    </a:moveTo>
                    <a:lnTo>
                      <a:pt x="-1106" y="19087"/>
                    </a:lnTo>
                    <a:lnTo>
                      <a:pt x="-2272" y="17638"/>
                    </a:lnTo>
                    <a:lnTo>
                      <a:pt x="-1106" y="16182"/>
                    </a:lnTo>
                    <a:lnTo>
                      <a:pt x="24847" y="1191"/>
                    </a:lnTo>
                    <a:cubicBezTo>
                      <a:pt x="26733" y="99"/>
                      <a:pt x="30306" y="99"/>
                      <a:pt x="32200" y="1191"/>
                    </a:cubicBezTo>
                    <a:lnTo>
                      <a:pt x="58145" y="16190"/>
                    </a:lnTo>
                    <a:cubicBezTo>
                      <a:pt x="58898" y="16620"/>
                      <a:pt x="59312" y="17150"/>
                      <a:pt x="59312" y="17638"/>
                    </a:cubicBezTo>
                    <a:cubicBezTo>
                      <a:pt x="59312" y="18127"/>
                      <a:pt x="58898" y="18648"/>
                      <a:pt x="58145" y="19087"/>
                    </a:cubicBezTo>
                    <a:lnTo>
                      <a:pt x="32200" y="34086"/>
                    </a:lnTo>
                    <a:cubicBezTo>
                      <a:pt x="31257" y="34623"/>
                      <a:pt x="29918" y="34938"/>
                      <a:pt x="28528" y="34938"/>
                    </a:cubicBezTo>
                    <a:cubicBezTo>
                      <a:pt x="27130" y="34938"/>
                      <a:pt x="25790" y="34623"/>
                      <a:pt x="24847" y="34086"/>
                    </a:cubicBezTo>
                    <a:close/>
                    <a:moveTo>
                      <a:pt x="23681" y="-836"/>
                    </a:moveTo>
                    <a:lnTo>
                      <a:pt x="-2272" y="14162"/>
                    </a:lnTo>
                    <a:cubicBezTo>
                      <a:pt x="-3761" y="15023"/>
                      <a:pt x="-4613" y="16289"/>
                      <a:pt x="-4613" y="17638"/>
                    </a:cubicBezTo>
                    <a:cubicBezTo>
                      <a:pt x="-4613" y="18988"/>
                      <a:pt x="-3761" y="20254"/>
                      <a:pt x="-2272" y="21107"/>
                    </a:cubicBezTo>
                    <a:lnTo>
                      <a:pt x="23681" y="36105"/>
                    </a:lnTo>
                    <a:cubicBezTo>
                      <a:pt x="26295" y="37620"/>
                      <a:pt x="30753" y="37620"/>
                      <a:pt x="33375" y="36105"/>
                    </a:cubicBezTo>
                    <a:lnTo>
                      <a:pt x="59312" y="21115"/>
                    </a:lnTo>
                    <a:cubicBezTo>
                      <a:pt x="60800" y="20254"/>
                      <a:pt x="61661" y="18988"/>
                      <a:pt x="61661" y="17638"/>
                    </a:cubicBezTo>
                    <a:cubicBezTo>
                      <a:pt x="61661" y="16289"/>
                      <a:pt x="60800" y="15023"/>
                      <a:pt x="59312" y="14162"/>
                    </a:cubicBezTo>
                    <a:lnTo>
                      <a:pt x="33375" y="-836"/>
                    </a:lnTo>
                    <a:cubicBezTo>
                      <a:pt x="32060" y="-1590"/>
                      <a:pt x="30339" y="-2012"/>
                      <a:pt x="28528" y="-2012"/>
                    </a:cubicBezTo>
                    <a:cubicBezTo>
                      <a:pt x="26700" y="-2012"/>
                      <a:pt x="24988" y="-1590"/>
                      <a:pt x="23681" y="-836"/>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1783" name="Google Shape;1783;p38"/>
              <p:cNvSpPr/>
              <p:nvPr/>
            </p:nvSpPr>
            <p:spPr>
              <a:xfrm flipH="1" rot="10800000">
                <a:off x="469665" y="6940495"/>
                <a:ext cx="67632" cy="40292"/>
              </a:xfrm>
              <a:custGeom>
                <a:rect b="b" l="l" r="r" t="t"/>
                <a:pathLst>
                  <a:path extrusionOk="0" h="31638" w="53106">
                    <a:moveTo>
                      <a:pt x="9900" y="26805"/>
                    </a:moveTo>
                    <a:lnTo>
                      <a:pt x="-1630" y="20150"/>
                    </a:lnTo>
                    <a:lnTo>
                      <a:pt x="-2813" y="18701"/>
                    </a:lnTo>
                    <a:lnTo>
                      <a:pt x="-1638" y="17245"/>
                    </a:lnTo>
                    <a:lnTo>
                      <a:pt x="25573" y="1534"/>
                    </a:lnTo>
                    <a:cubicBezTo>
                      <a:pt x="27450" y="433"/>
                      <a:pt x="31023" y="433"/>
                      <a:pt x="32909" y="1534"/>
                    </a:cubicBezTo>
                    <a:lnTo>
                      <a:pt x="44446" y="8198"/>
                    </a:lnTo>
                    <a:cubicBezTo>
                      <a:pt x="45199" y="8628"/>
                      <a:pt x="45613" y="9158"/>
                      <a:pt x="45613" y="9646"/>
                    </a:cubicBezTo>
                    <a:cubicBezTo>
                      <a:pt x="45613" y="10143"/>
                      <a:pt x="45199" y="10673"/>
                      <a:pt x="44446" y="11103"/>
                    </a:cubicBezTo>
                    <a:lnTo>
                      <a:pt x="17244" y="26813"/>
                    </a:lnTo>
                    <a:cubicBezTo>
                      <a:pt x="16309" y="27360"/>
                      <a:pt x="14969" y="27674"/>
                      <a:pt x="13572" y="27674"/>
                    </a:cubicBezTo>
                    <a:cubicBezTo>
                      <a:pt x="12183" y="27674"/>
                      <a:pt x="10843" y="27360"/>
                      <a:pt x="9900" y="26805"/>
                    </a:cubicBezTo>
                    <a:close/>
                    <a:moveTo>
                      <a:pt x="24390" y="-494"/>
                    </a:moveTo>
                    <a:lnTo>
                      <a:pt x="-2821" y="15225"/>
                    </a:lnTo>
                    <a:cubicBezTo>
                      <a:pt x="-4310" y="16086"/>
                      <a:pt x="-5153" y="17360"/>
                      <a:pt x="-5145" y="18710"/>
                    </a:cubicBezTo>
                    <a:cubicBezTo>
                      <a:pt x="-5145" y="20051"/>
                      <a:pt x="-4293" y="21317"/>
                      <a:pt x="-2804" y="22178"/>
                    </a:cubicBezTo>
                    <a:lnTo>
                      <a:pt x="8725" y="28825"/>
                    </a:lnTo>
                    <a:cubicBezTo>
                      <a:pt x="11355" y="30364"/>
                      <a:pt x="15822" y="30356"/>
                      <a:pt x="18418" y="28833"/>
                    </a:cubicBezTo>
                    <a:lnTo>
                      <a:pt x="45613" y="13131"/>
                    </a:lnTo>
                    <a:cubicBezTo>
                      <a:pt x="47101" y="12262"/>
                      <a:pt x="47961" y="10995"/>
                      <a:pt x="47961" y="9646"/>
                    </a:cubicBezTo>
                    <a:cubicBezTo>
                      <a:pt x="47961" y="8297"/>
                      <a:pt x="47101" y="7030"/>
                      <a:pt x="45613" y="6169"/>
                    </a:cubicBezTo>
                    <a:lnTo>
                      <a:pt x="34083" y="-485"/>
                    </a:lnTo>
                    <a:cubicBezTo>
                      <a:pt x="32776" y="-1247"/>
                      <a:pt x="31056" y="-1661"/>
                      <a:pt x="29236" y="-1661"/>
                    </a:cubicBezTo>
                    <a:cubicBezTo>
                      <a:pt x="27417" y="-1661"/>
                      <a:pt x="25697" y="-1247"/>
                      <a:pt x="24390" y="-494"/>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1784" name="Google Shape;1784;p38"/>
              <p:cNvSpPr/>
              <p:nvPr/>
            </p:nvSpPr>
            <p:spPr>
              <a:xfrm flipH="1" rot="10800000">
                <a:off x="417263" y="6910231"/>
                <a:ext cx="67632" cy="40280"/>
              </a:xfrm>
              <a:custGeom>
                <a:rect b="b" l="l" r="r" t="t"/>
                <a:pathLst>
                  <a:path extrusionOk="0" h="31629" w="53106">
                    <a:moveTo>
                      <a:pt x="9943" y="26772"/>
                    </a:moveTo>
                    <a:lnTo>
                      <a:pt x="-1587" y="20117"/>
                    </a:lnTo>
                    <a:lnTo>
                      <a:pt x="-2761" y="18669"/>
                    </a:lnTo>
                    <a:lnTo>
                      <a:pt x="-1587" y="17212"/>
                    </a:lnTo>
                    <a:lnTo>
                      <a:pt x="25607" y="1510"/>
                    </a:lnTo>
                    <a:cubicBezTo>
                      <a:pt x="27501" y="409"/>
                      <a:pt x="31066" y="417"/>
                      <a:pt x="32968" y="1510"/>
                    </a:cubicBezTo>
                    <a:lnTo>
                      <a:pt x="44498" y="8173"/>
                    </a:lnTo>
                    <a:lnTo>
                      <a:pt x="45672" y="9614"/>
                    </a:lnTo>
                    <a:lnTo>
                      <a:pt x="44498" y="11070"/>
                    </a:lnTo>
                    <a:lnTo>
                      <a:pt x="17303" y="26772"/>
                    </a:lnTo>
                    <a:cubicBezTo>
                      <a:pt x="16361" y="27327"/>
                      <a:pt x="15021" y="27642"/>
                      <a:pt x="13631" y="27642"/>
                    </a:cubicBezTo>
                    <a:cubicBezTo>
                      <a:pt x="12234" y="27642"/>
                      <a:pt x="10894" y="27327"/>
                      <a:pt x="9943" y="26772"/>
                    </a:cubicBezTo>
                    <a:close/>
                    <a:moveTo>
                      <a:pt x="24433" y="-526"/>
                    </a:moveTo>
                    <a:lnTo>
                      <a:pt x="-2753" y="15184"/>
                    </a:lnTo>
                    <a:cubicBezTo>
                      <a:pt x="-4242" y="16045"/>
                      <a:pt x="-5102" y="17320"/>
                      <a:pt x="-5102" y="18669"/>
                    </a:cubicBezTo>
                    <a:cubicBezTo>
                      <a:pt x="-5094" y="20018"/>
                      <a:pt x="-4242" y="21284"/>
                      <a:pt x="-2761" y="22145"/>
                    </a:cubicBezTo>
                    <a:lnTo>
                      <a:pt x="8776" y="28800"/>
                    </a:lnTo>
                    <a:cubicBezTo>
                      <a:pt x="11398" y="30315"/>
                      <a:pt x="15856" y="30315"/>
                      <a:pt x="18478" y="28800"/>
                    </a:cubicBezTo>
                    <a:lnTo>
                      <a:pt x="45672" y="13098"/>
                    </a:lnTo>
                    <a:cubicBezTo>
                      <a:pt x="47161" y="12229"/>
                      <a:pt x="48004" y="10963"/>
                      <a:pt x="48004" y="9614"/>
                    </a:cubicBezTo>
                    <a:cubicBezTo>
                      <a:pt x="48004" y="8273"/>
                      <a:pt x="47161" y="7006"/>
                      <a:pt x="45672" y="6137"/>
                    </a:cubicBezTo>
                    <a:lnTo>
                      <a:pt x="34126" y="-526"/>
                    </a:lnTo>
                    <a:cubicBezTo>
                      <a:pt x="32820" y="-1271"/>
                      <a:pt x="31099" y="-1693"/>
                      <a:pt x="29279" y="-1693"/>
                    </a:cubicBezTo>
                    <a:cubicBezTo>
                      <a:pt x="27468" y="-1693"/>
                      <a:pt x="25748" y="-1271"/>
                      <a:pt x="24433" y="-526"/>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1785" name="Google Shape;1785;p38"/>
              <p:cNvSpPr/>
              <p:nvPr/>
            </p:nvSpPr>
            <p:spPr>
              <a:xfrm flipH="1" rot="10800000">
                <a:off x="364883" y="6879943"/>
                <a:ext cx="67621" cy="40304"/>
              </a:xfrm>
              <a:custGeom>
                <a:rect b="b" l="l" r="r" t="t"/>
                <a:pathLst>
                  <a:path extrusionOk="0" h="31648" w="53098">
                    <a:moveTo>
                      <a:pt x="9986" y="26756"/>
                    </a:moveTo>
                    <a:lnTo>
                      <a:pt x="-1560" y="20093"/>
                    </a:lnTo>
                    <a:lnTo>
                      <a:pt x="-2726" y="18644"/>
                    </a:lnTo>
                    <a:lnTo>
                      <a:pt x="-1560" y="17196"/>
                    </a:lnTo>
                    <a:lnTo>
                      <a:pt x="25634" y="1477"/>
                    </a:lnTo>
                    <a:cubicBezTo>
                      <a:pt x="27520" y="385"/>
                      <a:pt x="31109" y="385"/>
                      <a:pt x="32995" y="1477"/>
                    </a:cubicBezTo>
                    <a:lnTo>
                      <a:pt x="44533" y="8141"/>
                    </a:lnTo>
                    <a:cubicBezTo>
                      <a:pt x="45277" y="8579"/>
                      <a:pt x="45707" y="9109"/>
                      <a:pt x="45707" y="9597"/>
                    </a:cubicBezTo>
                    <a:cubicBezTo>
                      <a:pt x="45707" y="10086"/>
                      <a:pt x="45277" y="10607"/>
                      <a:pt x="44533" y="11038"/>
                    </a:cubicBezTo>
                    <a:lnTo>
                      <a:pt x="17330" y="26756"/>
                    </a:lnTo>
                    <a:cubicBezTo>
                      <a:pt x="16387" y="27311"/>
                      <a:pt x="15048" y="27625"/>
                      <a:pt x="13650" y="27625"/>
                    </a:cubicBezTo>
                    <a:cubicBezTo>
                      <a:pt x="12260" y="27625"/>
                      <a:pt x="10929" y="27311"/>
                      <a:pt x="9986" y="26756"/>
                    </a:cubicBezTo>
                    <a:close/>
                    <a:moveTo>
                      <a:pt x="24468" y="-551"/>
                    </a:moveTo>
                    <a:lnTo>
                      <a:pt x="-2726" y="15168"/>
                    </a:lnTo>
                    <a:cubicBezTo>
                      <a:pt x="-4215" y="16021"/>
                      <a:pt x="-5059" y="17295"/>
                      <a:pt x="-5059" y="18644"/>
                    </a:cubicBezTo>
                    <a:cubicBezTo>
                      <a:pt x="-5059" y="19994"/>
                      <a:pt x="-4215" y="21252"/>
                      <a:pt x="-2726" y="22121"/>
                    </a:cubicBezTo>
                    <a:lnTo>
                      <a:pt x="8811" y="28784"/>
                    </a:lnTo>
                    <a:cubicBezTo>
                      <a:pt x="11442" y="30307"/>
                      <a:pt x="15899" y="30299"/>
                      <a:pt x="18504" y="28776"/>
                    </a:cubicBezTo>
                    <a:lnTo>
                      <a:pt x="45699" y="13066"/>
                    </a:lnTo>
                    <a:cubicBezTo>
                      <a:pt x="47187" y="12213"/>
                      <a:pt x="48039" y="10947"/>
                      <a:pt x="48039" y="9597"/>
                    </a:cubicBezTo>
                    <a:cubicBezTo>
                      <a:pt x="48039" y="8256"/>
                      <a:pt x="47196" y="6990"/>
                      <a:pt x="45699" y="6113"/>
                    </a:cubicBezTo>
                    <a:lnTo>
                      <a:pt x="34169" y="-551"/>
                    </a:lnTo>
                    <a:cubicBezTo>
                      <a:pt x="32854" y="-1304"/>
                      <a:pt x="31134" y="-1726"/>
                      <a:pt x="29323" y="-1726"/>
                    </a:cubicBezTo>
                    <a:cubicBezTo>
                      <a:pt x="27495" y="-1726"/>
                      <a:pt x="25774" y="-1304"/>
                      <a:pt x="24468" y="-551"/>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1786" name="Google Shape;1786;p38"/>
              <p:cNvSpPr/>
              <p:nvPr/>
            </p:nvSpPr>
            <p:spPr>
              <a:xfrm flipH="1" rot="10800000">
                <a:off x="312482" y="6849676"/>
                <a:ext cx="67632" cy="40285"/>
              </a:xfrm>
              <a:custGeom>
                <a:rect b="b" l="l" r="r" t="t"/>
                <a:pathLst>
                  <a:path extrusionOk="0" h="31633" w="53106">
                    <a:moveTo>
                      <a:pt x="10029" y="26715"/>
                    </a:moveTo>
                    <a:lnTo>
                      <a:pt x="-1500" y="20052"/>
                    </a:lnTo>
                    <a:cubicBezTo>
                      <a:pt x="-2253" y="19622"/>
                      <a:pt x="-2683" y="19092"/>
                      <a:pt x="-2683" y="18595"/>
                    </a:cubicBezTo>
                    <a:cubicBezTo>
                      <a:pt x="-2683" y="18107"/>
                      <a:pt x="-2253" y="17586"/>
                      <a:pt x="-1500" y="17155"/>
                    </a:cubicBezTo>
                    <a:lnTo>
                      <a:pt x="25694" y="1445"/>
                    </a:lnTo>
                    <a:cubicBezTo>
                      <a:pt x="27580" y="352"/>
                      <a:pt x="31152" y="352"/>
                      <a:pt x="33038" y="1445"/>
                    </a:cubicBezTo>
                    <a:lnTo>
                      <a:pt x="44576" y="8100"/>
                    </a:lnTo>
                    <a:cubicBezTo>
                      <a:pt x="45328" y="8530"/>
                      <a:pt x="45759" y="9068"/>
                      <a:pt x="45759" y="9557"/>
                    </a:cubicBezTo>
                    <a:cubicBezTo>
                      <a:pt x="45759" y="10045"/>
                      <a:pt x="45328" y="10575"/>
                      <a:pt x="44576" y="11005"/>
                    </a:cubicBezTo>
                    <a:lnTo>
                      <a:pt x="17390" y="26715"/>
                    </a:lnTo>
                    <a:cubicBezTo>
                      <a:pt x="16447" y="27262"/>
                      <a:pt x="15107" y="27568"/>
                      <a:pt x="13710" y="27568"/>
                    </a:cubicBezTo>
                    <a:cubicBezTo>
                      <a:pt x="12320" y="27568"/>
                      <a:pt x="10980" y="27262"/>
                      <a:pt x="10029" y="26715"/>
                    </a:cubicBezTo>
                    <a:close/>
                    <a:moveTo>
                      <a:pt x="24519" y="-583"/>
                    </a:moveTo>
                    <a:lnTo>
                      <a:pt x="-2675" y="15119"/>
                    </a:lnTo>
                    <a:cubicBezTo>
                      <a:pt x="-4172" y="15988"/>
                      <a:pt x="-5015" y="17246"/>
                      <a:pt x="-5015" y="18595"/>
                    </a:cubicBezTo>
                    <a:cubicBezTo>
                      <a:pt x="-5024" y="19945"/>
                      <a:pt x="-4172" y="21211"/>
                      <a:pt x="-2675" y="22080"/>
                    </a:cubicBezTo>
                    <a:lnTo>
                      <a:pt x="8871" y="28752"/>
                    </a:lnTo>
                    <a:cubicBezTo>
                      <a:pt x="11476" y="30250"/>
                      <a:pt x="15926" y="30250"/>
                      <a:pt x="18556" y="28752"/>
                    </a:cubicBezTo>
                    <a:lnTo>
                      <a:pt x="45750" y="13033"/>
                    </a:lnTo>
                    <a:cubicBezTo>
                      <a:pt x="47239" y="12180"/>
                      <a:pt x="48091" y="10897"/>
                      <a:pt x="48091" y="9557"/>
                    </a:cubicBezTo>
                    <a:cubicBezTo>
                      <a:pt x="48091" y="8207"/>
                      <a:pt x="47239" y="6941"/>
                      <a:pt x="45750" y="6072"/>
                    </a:cubicBezTo>
                    <a:lnTo>
                      <a:pt x="34213" y="-583"/>
                    </a:lnTo>
                    <a:cubicBezTo>
                      <a:pt x="32906" y="-1336"/>
                      <a:pt x="31185" y="-1758"/>
                      <a:pt x="29366" y="-1758"/>
                    </a:cubicBezTo>
                    <a:cubicBezTo>
                      <a:pt x="27538" y="-1758"/>
                      <a:pt x="25826" y="-1336"/>
                      <a:pt x="24519" y="-583"/>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1787" name="Google Shape;1787;p38"/>
              <p:cNvSpPr/>
              <p:nvPr/>
            </p:nvSpPr>
            <p:spPr>
              <a:xfrm flipH="1" rot="10800000">
                <a:off x="260080" y="6819405"/>
                <a:ext cx="67632" cy="40283"/>
              </a:xfrm>
              <a:custGeom>
                <a:rect b="b" l="l" r="r" t="t"/>
                <a:pathLst>
                  <a:path extrusionOk="0" h="31631" w="53106">
                    <a:moveTo>
                      <a:pt x="10080" y="26675"/>
                    </a:moveTo>
                    <a:lnTo>
                      <a:pt x="-1457" y="20011"/>
                    </a:lnTo>
                    <a:lnTo>
                      <a:pt x="-2624" y="18563"/>
                    </a:lnTo>
                    <a:lnTo>
                      <a:pt x="-1457" y="17123"/>
                    </a:lnTo>
                    <a:lnTo>
                      <a:pt x="25729" y="1412"/>
                    </a:lnTo>
                    <a:cubicBezTo>
                      <a:pt x="27623" y="311"/>
                      <a:pt x="31187" y="311"/>
                      <a:pt x="33089" y="1412"/>
                    </a:cubicBezTo>
                    <a:lnTo>
                      <a:pt x="44619" y="8067"/>
                    </a:lnTo>
                    <a:cubicBezTo>
                      <a:pt x="45372" y="8498"/>
                      <a:pt x="45802" y="9036"/>
                      <a:pt x="45802" y="9524"/>
                    </a:cubicBezTo>
                    <a:lnTo>
                      <a:pt x="44627" y="10973"/>
                    </a:lnTo>
                    <a:lnTo>
                      <a:pt x="17433" y="26675"/>
                    </a:lnTo>
                    <a:cubicBezTo>
                      <a:pt x="16490" y="27229"/>
                      <a:pt x="15150" y="27535"/>
                      <a:pt x="13753" y="27535"/>
                    </a:cubicBezTo>
                    <a:cubicBezTo>
                      <a:pt x="12371" y="27535"/>
                      <a:pt x="11023" y="27229"/>
                      <a:pt x="10080" y="26675"/>
                    </a:cubicBezTo>
                    <a:close/>
                    <a:moveTo>
                      <a:pt x="24570" y="-616"/>
                    </a:moveTo>
                    <a:lnTo>
                      <a:pt x="-2624" y="15095"/>
                    </a:lnTo>
                    <a:cubicBezTo>
                      <a:pt x="-4104" y="15956"/>
                      <a:pt x="-4964" y="17214"/>
                      <a:pt x="-4972" y="18563"/>
                    </a:cubicBezTo>
                    <a:cubicBezTo>
                      <a:pt x="-4972" y="19912"/>
                      <a:pt x="-4112" y="21179"/>
                      <a:pt x="-2624" y="22039"/>
                    </a:cubicBezTo>
                    <a:lnTo>
                      <a:pt x="8906" y="28711"/>
                    </a:lnTo>
                    <a:cubicBezTo>
                      <a:pt x="11536" y="30217"/>
                      <a:pt x="15994" y="30217"/>
                      <a:pt x="18607" y="28711"/>
                    </a:cubicBezTo>
                    <a:lnTo>
                      <a:pt x="45793" y="13000"/>
                    </a:lnTo>
                    <a:cubicBezTo>
                      <a:pt x="47315" y="12123"/>
                      <a:pt x="48134" y="10890"/>
                      <a:pt x="48134" y="9524"/>
                    </a:cubicBezTo>
                    <a:cubicBezTo>
                      <a:pt x="48134" y="8175"/>
                      <a:pt x="47290" y="6917"/>
                      <a:pt x="45793" y="6039"/>
                    </a:cubicBezTo>
                    <a:lnTo>
                      <a:pt x="34256" y="-616"/>
                    </a:lnTo>
                    <a:cubicBezTo>
                      <a:pt x="32949" y="-1369"/>
                      <a:pt x="31220" y="-1791"/>
                      <a:pt x="29417" y="-1791"/>
                    </a:cubicBezTo>
                    <a:cubicBezTo>
                      <a:pt x="27598" y="-1791"/>
                      <a:pt x="25877" y="-1369"/>
                      <a:pt x="24570" y="-616"/>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1788" name="Google Shape;1788;p38"/>
              <p:cNvSpPr/>
              <p:nvPr/>
            </p:nvSpPr>
            <p:spPr>
              <a:xfrm flipH="1" rot="10800000">
                <a:off x="207690" y="6789127"/>
                <a:ext cx="67642" cy="40285"/>
              </a:xfrm>
              <a:custGeom>
                <a:rect b="b" l="l" r="r" t="t"/>
                <a:pathLst>
                  <a:path extrusionOk="0" h="31633" w="53114">
                    <a:moveTo>
                      <a:pt x="10124" y="26650"/>
                    </a:moveTo>
                    <a:lnTo>
                      <a:pt x="-1422" y="19979"/>
                    </a:lnTo>
                    <a:lnTo>
                      <a:pt x="-2589" y="18539"/>
                    </a:lnTo>
                    <a:lnTo>
                      <a:pt x="-1422" y="17082"/>
                    </a:lnTo>
                    <a:lnTo>
                      <a:pt x="25780" y="1371"/>
                    </a:lnTo>
                    <a:cubicBezTo>
                      <a:pt x="27666" y="279"/>
                      <a:pt x="31238" y="279"/>
                      <a:pt x="33133" y="1371"/>
                    </a:cubicBezTo>
                    <a:lnTo>
                      <a:pt x="44670" y="8043"/>
                    </a:lnTo>
                    <a:cubicBezTo>
                      <a:pt x="45423" y="8473"/>
                      <a:pt x="45837" y="9003"/>
                      <a:pt x="45837" y="9483"/>
                    </a:cubicBezTo>
                    <a:lnTo>
                      <a:pt x="44670" y="10940"/>
                    </a:lnTo>
                    <a:lnTo>
                      <a:pt x="17476" y="26650"/>
                    </a:lnTo>
                    <a:cubicBezTo>
                      <a:pt x="16525" y="27197"/>
                      <a:pt x="15193" y="27511"/>
                      <a:pt x="13796" y="27511"/>
                    </a:cubicBezTo>
                    <a:cubicBezTo>
                      <a:pt x="12406" y="27511"/>
                      <a:pt x="11067" y="27197"/>
                      <a:pt x="10124" y="26650"/>
                    </a:cubicBezTo>
                    <a:close/>
                    <a:moveTo>
                      <a:pt x="24605" y="-657"/>
                    </a:moveTo>
                    <a:lnTo>
                      <a:pt x="-2589" y="15062"/>
                    </a:lnTo>
                    <a:cubicBezTo>
                      <a:pt x="-4086" y="15923"/>
                      <a:pt x="-4929" y="17189"/>
                      <a:pt x="-4929" y="18539"/>
                    </a:cubicBezTo>
                    <a:cubicBezTo>
                      <a:pt x="-4921" y="19888"/>
                      <a:pt x="-4069" y="21154"/>
                      <a:pt x="-2580" y="22007"/>
                    </a:cubicBezTo>
                    <a:lnTo>
                      <a:pt x="8949" y="28687"/>
                    </a:lnTo>
                    <a:cubicBezTo>
                      <a:pt x="11571" y="30185"/>
                      <a:pt x="16029" y="30185"/>
                      <a:pt x="18642" y="28687"/>
                    </a:cubicBezTo>
                    <a:lnTo>
                      <a:pt x="45828" y="12968"/>
                    </a:lnTo>
                    <a:cubicBezTo>
                      <a:pt x="47325" y="12099"/>
                      <a:pt x="48193" y="10832"/>
                      <a:pt x="48185" y="9483"/>
                    </a:cubicBezTo>
                    <a:cubicBezTo>
                      <a:pt x="48185" y="8134"/>
                      <a:pt x="47325" y="6876"/>
                      <a:pt x="45837" y="6015"/>
                    </a:cubicBezTo>
                    <a:lnTo>
                      <a:pt x="34299" y="-657"/>
                    </a:lnTo>
                    <a:cubicBezTo>
                      <a:pt x="33000" y="-1410"/>
                      <a:pt x="31272" y="-1824"/>
                      <a:pt x="29452" y="-1824"/>
                    </a:cubicBezTo>
                    <a:cubicBezTo>
                      <a:pt x="27633" y="-1824"/>
                      <a:pt x="25912" y="-1410"/>
                      <a:pt x="24605" y="-657"/>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1789" name="Google Shape;1789;p38"/>
              <p:cNvSpPr/>
              <p:nvPr/>
            </p:nvSpPr>
            <p:spPr>
              <a:xfrm flipH="1" rot="10800000">
                <a:off x="155299" y="6758855"/>
                <a:ext cx="67632" cy="40283"/>
              </a:xfrm>
              <a:custGeom>
                <a:rect b="b" l="l" r="r" t="t"/>
                <a:pathLst>
                  <a:path extrusionOk="0" h="31631" w="53106">
                    <a:moveTo>
                      <a:pt x="10158" y="26618"/>
                    </a:moveTo>
                    <a:lnTo>
                      <a:pt x="-1380" y="19955"/>
                    </a:lnTo>
                    <a:lnTo>
                      <a:pt x="-2546" y="18506"/>
                    </a:lnTo>
                    <a:lnTo>
                      <a:pt x="-1380" y="17049"/>
                    </a:lnTo>
                    <a:lnTo>
                      <a:pt x="25815" y="1347"/>
                    </a:lnTo>
                    <a:cubicBezTo>
                      <a:pt x="27700" y="246"/>
                      <a:pt x="31290" y="246"/>
                      <a:pt x="33176" y="1347"/>
                    </a:cubicBezTo>
                    <a:lnTo>
                      <a:pt x="44705" y="8010"/>
                    </a:lnTo>
                    <a:lnTo>
                      <a:pt x="45879" y="9451"/>
                    </a:lnTo>
                    <a:lnTo>
                      <a:pt x="44705" y="10907"/>
                    </a:lnTo>
                    <a:lnTo>
                      <a:pt x="17511" y="26618"/>
                    </a:lnTo>
                    <a:cubicBezTo>
                      <a:pt x="16576" y="27164"/>
                      <a:pt x="15237" y="27479"/>
                      <a:pt x="13839" y="27479"/>
                    </a:cubicBezTo>
                    <a:cubicBezTo>
                      <a:pt x="12449" y="27479"/>
                      <a:pt x="11109" y="27164"/>
                      <a:pt x="10158" y="26618"/>
                    </a:cubicBezTo>
                    <a:close/>
                    <a:moveTo>
                      <a:pt x="24640" y="-681"/>
                    </a:moveTo>
                    <a:lnTo>
                      <a:pt x="-2554" y="15021"/>
                    </a:lnTo>
                    <a:cubicBezTo>
                      <a:pt x="-4034" y="15890"/>
                      <a:pt x="-4886" y="17157"/>
                      <a:pt x="-4886" y="18506"/>
                    </a:cubicBezTo>
                    <a:cubicBezTo>
                      <a:pt x="-4886" y="19855"/>
                      <a:pt x="-4026" y="21122"/>
                      <a:pt x="-2546" y="21983"/>
                    </a:cubicBezTo>
                    <a:lnTo>
                      <a:pt x="8992" y="28646"/>
                    </a:lnTo>
                    <a:cubicBezTo>
                      <a:pt x="11606" y="30152"/>
                      <a:pt x="16072" y="30152"/>
                      <a:pt x="18685" y="28646"/>
                    </a:cubicBezTo>
                    <a:lnTo>
                      <a:pt x="45879" y="12935"/>
                    </a:lnTo>
                    <a:cubicBezTo>
                      <a:pt x="47360" y="12075"/>
                      <a:pt x="48220" y="10808"/>
                      <a:pt x="48220" y="9451"/>
                    </a:cubicBezTo>
                    <a:cubicBezTo>
                      <a:pt x="48220" y="8102"/>
                      <a:pt x="47360" y="6843"/>
                      <a:pt x="45879" y="5974"/>
                    </a:cubicBezTo>
                    <a:lnTo>
                      <a:pt x="34333" y="-681"/>
                    </a:lnTo>
                    <a:cubicBezTo>
                      <a:pt x="33035" y="-1434"/>
                      <a:pt x="31306" y="-1856"/>
                      <a:pt x="29487" y="-1856"/>
                    </a:cubicBezTo>
                    <a:cubicBezTo>
                      <a:pt x="27676" y="-1856"/>
                      <a:pt x="25955" y="-1434"/>
                      <a:pt x="24640" y="-681"/>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1790" name="Google Shape;1790;p38"/>
              <p:cNvSpPr/>
              <p:nvPr/>
            </p:nvSpPr>
            <p:spPr>
              <a:xfrm flipH="1" rot="10800000">
                <a:off x="102898" y="6728580"/>
                <a:ext cx="67632" cy="40283"/>
              </a:xfrm>
              <a:custGeom>
                <a:rect b="b" l="l" r="r" t="t"/>
                <a:pathLst>
                  <a:path extrusionOk="0" h="31631" w="53106">
                    <a:moveTo>
                      <a:pt x="10209" y="26585"/>
                    </a:moveTo>
                    <a:lnTo>
                      <a:pt x="-1328" y="19922"/>
                    </a:lnTo>
                    <a:lnTo>
                      <a:pt x="-2494" y="18465"/>
                    </a:lnTo>
                    <a:lnTo>
                      <a:pt x="-1328" y="17025"/>
                    </a:lnTo>
                    <a:lnTo>
                      <a:pt x="25858" y="1315"/>
                    </a:lnTo>
                    <a:cubicBezTo>
                      <a:pt x="27752" y="214"/>
                      <a:pt x="31325" y="214"/>
                      <a:pt x="33219" y="1315"/>
                    </a:cubicBezTo>
                    <a:lnTo>
                      <a:pt x="44756" y="7978"/>
                    </a:lnTo>
                    <a:lnTo>
                      <a:pt x="45931" y="9418"/>
                    </a:lnTo>
                    <a:lnTo>
                      <a:pt x="44756" y="10867"/>
                    </a:lnTo>
                    <a:lnTo>
                      <a:pt x="17562" y="26585"/>
                    </a:lnTo>
                    <a:cubicBezTo>
                      <a:pt x="16619" y="27132"/>
                      <a:pt x="15280" y="27446"/>
                      <a:pt x="13890" y="27446"/>
                    </a:cubicBezTo>
                    <a:cubicBezTo>
                      <a:pt x="12492" y="27446"/>
                      <a:pt x="11152" y="27132"/>
                      <a:pt x="10209" y="26585"/>
                    </a:cubicBezTo>
                    <a:close/>
                    <a:moveTo>
                      <a:pt x="24692" y="-713"/>
                    </a:moveTo>
                    <a:lnTo>
                      <a:pt x="-2494" y="14997"/>
                    </a:lnTo>
                    <a:cubicBezTo>
                      <a:pt x="-3983" y="15850"/>
                      <a:pt x="-4843" y="17116"/>
                      <a:pt x="-4843" y="18465"/>
                    </a:cubicBezTo>
                    <a:cubicBezTo>
                      <a:pt x="-4843" y="19814"/>
                      <a:pt x="-3983" y="21089"/>
                      <a:pt x="-2494" y="21950"/>
                    </a:cubicBezTo>
                    <a:lnTo>
                      <a:pt x="9035" y="28613"/>
                    </a:lnTo>
                    <a:cubicBezTo>
                      <a:pt x="11665" y="30120"/>
                      <a:pt x="16123" y="30120"/>
                      <a:pt x="18737" y="28613"/>
                    </a:cubicBezTo>
                    <a:lnTo>
                      <a:pt x="45922" y="12895"/>
                    </a:lnTo>
                    <a:cubicBezTo>
                      <a:pt x="47411" y="12042"/>
                      <a:pt x="48263" y="10776"/>
                      <a:pt x="48263" y="9418"/>
                    </a:cubicBezTo>
                    <a:cubicBezTo>
                      <a:pt x="48263" y="8069"/>
                      <a:pt x="47411" y="6811"/>
                      <a:pt x="45922" y="5950"/>
                    </a:cubicBezTo>
                    <a:lnTo>
                      <a:pt x="34393" y="-713"/>
                    </a:lnTo>
                    <a:cubicBezTo>
                      <a:pt x="33078" y="-1475"/>
                      <a:pt x="31349" y="-1889"/>
                      <a:pt x="29547" y="-1889"/>
                    </a:cubicBezTo>
                    <a:cubicBezTo>
                      <a:pt x="27727" y="-1889"/>
                      <a:pt x="26007" y="-1475"/>
                      <a:pt x="24692" y="-713"/>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1791" name="Google Shape;1791;p38"/>
              <p:cNvSpPr/>
              <p:nvPr/>
            </p:nvSpPr>
            <p:spPr>
              <a:xfrm flipH="1" rot="10800000">
                <a:off x="50507" y="6698299"/>
                <a:ext cx="67642" cy="40289"/>
              </a:xfrm>
              <a:custGeom>
                <a:rect b="b" l="l" r="r" t="t"/>
                <a:pathLst>
                  <a:path extrusionOk="0" h="31636" w="53114">
                    <a:moveTo>
                      <a:pt x="10244" y="26545"/>
                    </a:moveTo>
                    <a:lnTo>
                      <a:pt x="-1285" y="19890"/>
                    </a:lnTo>
                    <a:cubicBezTo>
                      <a:pt x="-2037" y="19451"/>
                      <a:pt x="-2459" y="18929"/>
                      <a:pt x="-2459" y="18441"/>
                    </a:cubicBezTo>
                    <a:cubicBezTo>
                      <a:pt x="-2459" y="17953"/>
                      <a:pt x="-2029" y="17423"/>
                      <a:pt x="-1276" y="16984"/>
                    </a:cubicBezTo>
                    <a:lnTo>
                      <a:pt x="25909" y="1282"/>
                    </a:lnTo>
                    <a:cubicBezTo>
                      <a:pt x="27795" y="173"/>
                      <a:pt x="31368" y="181"/>
                      <a:pt x="33254" y="1282"/>
                    </a:cubicBezTo>
                    <a:lnTo>
                      <a:pt x="44800" y="7954"/>
                    </a:lnTo>
                    <a:cubicBezTo>
                      <a:pt x="45552" y="8376"/>
                      <a:pt x="45974" y="8906"/>
                      <a:pt x="45974" y="9394"/>
                    </a:cubicBezTo>
                    <a:cubicBezTo>
                      <a:pt x="45974" y="9882"/>
                      <a:pt x="45552" y="10412"/>
                      <a:pt x="44800" y="10834"/>
                    </a:cubicBezTo>
                    <a:lnTo>
                      <a:pt x="17614" y="26545"/>
                    </a:lnTo>
                    <a:cubicBezTo>
                      <a:pt x="16663" y="27099"/>
                      <a:pt x="15315" y="27405"/>
                      <a:pt x="13925" y="27405"/>
                    </a:cubicBezTo>
                    <a:cubicBezTo>
                      <a:pt x="12535" y="27405"/>
                      <a:pt x="11196" y="27099"/>
                      <a:pt x="10244" y="26545"/>
                    </a:cubicBezTo>
                    <a:close/>
                    <a:moveTo>
                      <a:pt x="24735" y="-746"/>
                    </a:moveTo>
                    <a:lnTo>
                      <a:pt x="-2451" y="14956"/>
                    </a:lnTo>
                    <a:cubicBezTo>
                      <a:pt x="-3948" y="15825"/>
                      <a:pt x="-4800" y="17083"/>
                      <a:pt x="-4800" y="18441"/>
                    </a:cubicBezTo>
                    <a:cubicBezTo>
                      <a:pt x="-4800" y="19790"/>
                      <a:pt x="-3948" y="21057"/>
                      <a:pt x="-2459" y="21918"/>
                    </a:cubicBezTo>
                    <a:lnTo>
                      <a:pt x="9079" y="28572"/>
                    </a:lnTo>
                    <a:cubicBezTo>
                      <a:pt x="11700" y="30095"/>
                      <a:pt x="16150" y="30095"/>
                      <a:pt x="18772" y="28581"/>
                    </a:cubicBezTo>
                    <a:lnTo>
                      <a:pt x="45974" y="12862"/>
                    </a:lnTo>
                    <a:cubicBezTo>
                      <a:pt x="47455" y="12010"/>
                      <a:pt x="48315" y="10743"/>
                      <a:pt x="48315" y="9394"/>
                    </a:cubicBezTo>
                    <a:cubicBezTo>
                      <a:pt x="48315" y="8045"/>
                      <a:pt x="47455" y="6778"/>
                      <a:pt x="45974" y="5926"/>
                    </a:cubicBezTo>
                    <a:lnTo>
                      <a:pt x="34428" y="-746"/>
                    </a:lnTo>
                    <a:cubicBezTo>
                      <a:pt x="33121" y="-1507"/>
                      <a:pt x="31401" y="-1921"/>
                      <a:pt x="29582" y="-1921"/>
                    </a:cubicBezTo>
                    <a:cubicBezTo>
                      <a:pt x="27770" y="-1921"/>
                      <a:pt x="26042" y="-1507"/>
                      <a:pt x="24735" y="-746"/>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1792" name="Google Shape;1792;p38"/>
              <p:cNvSpPr/>
              <p:nvPr/>
            </p:nvSpPr>
            <p:spPr>
              <a:xfrm flipH="1" rot="10800000">
                <a:off x="-1895" y="6668015"/>
                <a:ext cx="67632" cy="40299"/>
              </a:xfrm>
              <a:custGeom>
                <a:rect b="b" l="l" r="r" t="t"/>
                <a:pathLst>
                  <a:path extrusionOk="0" h="31644" w="53106">
                    <a:moveTo>
                      <a:pt x="10304" y="26520"/>
                    </a:moveTo>
                    <a:lnTo>
                      <a:pt x="-1242" y="19849"/>
                    </a:lnTo>
                    <a:lnTo>
                      <a:pt x="-2416" y="18409"/>
                    </a:lnTo>
                    <a:cubicBezTo>
                      <a:pt x="-2416" y="17920"/>
                      <a:pt x="-1986" y="17382"/>
                      <a:pt x="-1233" y="16960"/>
                    </a:cubicBezTo>
                    <a:lnTo>
                      <a:pt x="25953" y="1250"/>
                    </a:lnTo>
                    <a:cubicBezTo>
                      <a:pt x="27838" y="149"/>
                      <a:pt x="31411" y="149"/>
                      <a:pt x="33313" y="1250"/>
                    </a:cubicBezTo>
                    <a:lnTo>
                      <a:pt x="44843" y="7921"/>
                    </a:lnTo>
                    <a:lnTo>
                      <a:pt x="46017" y="9361"/>
                    </a:lnTo>
                    <a:cubicBezTo>
                      <a:pt x="46017" y="9841"/>
                      <a:pt x="45587" y="10380"/>
                      <a:pt x="44834" y="10802"/>
                    </a:cubicBezTo>
                    <a:lnTo>
                      <a:pt x="17649" y="26520"/>
                    </a:lnTo>
                    <a:cubicBezTo>
                      <a:pt x="16714" y="27067"/>
                      <a:pt x="15366" y="27381"/>
                      <a:pt x="13977" y="27381"/>
                    </a:cubicBezTo>
                    <a:cubicBezTo>
                      <a:pt x="12579" y="27381"/>
                      <a:pt x="11247" y="27067"/>
                      <a:pt x="10304" y="26520"/>
                    </a:cubicBezTo>
                    <a:close/>
                    <a:moveTo>
                      <a:pt x="24786" y="-787"/>
                    </a:moveTo>
                    <a:lnTo>
                      <a:pt x="-2408" y="14924"/>
                    </a:lnTo>
                    <a:cubicBezTo>
                      <a:pt x="-3897" y="15793"/>
                      <a:pt x="-4757" y="17059"/>
                      <a:pt x="-4757" y="18409"/>
                    </a:cubicBezTo>
                    <a:cubicBezTo>
                      <a:pt x="-4748" y="19758"/>
                      <a:pt x="-3888" y="21032"/>
                      <a:pt x="-2408" y="21877"/>
                    </a:cubicBezTo>
                    <a:lnTo>
                      <a:pt x="9130" y="28548"/>
                    </a:lnTo>
                    <a:cubicBezTo>
                      <a:pt x="11735" y="30071"/>
                      <a:pt x="16209" y="30071"/>
                      <a:pt x="18823" y="28548"/>
                    </a:cubicBezTo>
                    <a:lnTo>
                      <a:pt x="46009" y="12838"/>
                    </a:lnTo>
                    <a:cubicBezTo>
                      <a:pt x="47506" y="11969"/>
                      <a:pt x="48349" y="10711"/>
                      <a:pt x="48349" y="9353"/>
                    </a:cubicBezTo>
                    <a:cubicBezTo>
                      <a:pt x="48349" y="8004"/>
                      <a:pt x="47498" y="6737"/>
                      <a:pt x="46009" y="5893"/>
                    </a:cubicBezTo>
                    <a:lnTo>
                      <a:pt x="34479" y="-787"/>
                    </a:lnTo>
                    <a:cubicBezTo>
                      <a:pt x="33173" y="-1540"/>
                      <a:pt x="31453" y="-1954"/>
                      <a:pt x="29633" y="-1954"/>
                    </a:cubicBezTo>
                    <a:cubicBezTo>
                      <a:pt x="27814" y="-1954"/>
                      <a:pt x="26093" y="-1540"/>
                      <a:pt x="24786" y="-787"/>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1793" name="Google Shape;1793;p38"/>
              <p:cNvSpPr/>
              <p:nvPr/>
            </p:nvSpPr>
            <p:spPr>
              <a:xfrm flipH="1" rot="10800000">
                <a:off x="-54275" y="6637744"/>
                <a:ext cx="67632" cy="40295"/>
              </a:xfrm>
              <a:custGeom>
                <a:rect b="b" l="l" r="r" t="t"/>
                <a:pathLst>
                  <a:path extrusionOk="0" h="31641" w="53106">
                    <a:moveTo>
                      <a:pt x="10331" y="26488"/>
                    </a:moveTo>
                    <a:lnTo>
                      <a:pt x="-1207" y="19825"/>
                    </a:lnTo>
                    <a:lnTo>
                      <a:pt x="-2381" y="18368"/>
                    </a:lnTo>
                    <a:lnTo>
                      <a:pt x="-1207" y="16927"/>
                    </a:lnTo>
                    <a:lnTo>
                      <a:pt x="25987" y="1209"/>
                    </a:lnTo>
                    <a:cubicBezTo>
                      <a:pt x="27889" y="108"/>
                      <a:pt x="31454" y="108"/>
                      <a:pt x="33340" y="1217"/>
                    </a:cubicBezTo>
                    <a:lnTo>
                      <a:pt x="44886" y="7872"/>
                    </a:lnTo>
                    <a:lnTo>
                      <a:pt x="46052" y="9329"/>
                    </a:lnTo>
                    <a:cubicBezTo>
                      <a:pt x="46052" y="9817"/>
                      <a:pt x="45630" y="10347"/>
                      <a:pt x="44877" y="10777"/>
                    </a:cubicBezTo>
                    <a:lnTo>
                      <a:pt x="17692" y="26488"/>
                    </a:lnTo>
                    <a:cubicBezTo>
                      <a:pt x="16740" y="27034"/>
                      <a:pt x="15401" y="27340"/>
                      <a:pt x="14011" y="27340"/>
                    </a:cubicBezTo>
                    <a:cubicBezTo>
                      <a:pt x="12614" y="27340"/>
                      <a:pt x="11274" y="27034"/>
                      <a:pt x="10331" y="26488"/>
                    </a:cubicBezTo>
                    <a:close/>
                    <a:moveTo>
                      <a:pt x="24821" y="-811"/>
                    </a:moveTo>
                    <a:lnTo>
                      <a:pt x="-2365" y="14900"/>
                    </a:lnTo>
                    <a:cubicBezTo>
                      <a:pt x="-3862" y="15752"/>
                      <a:pt x="-4714" y="17019"/>
                      <a:pt x="-4714" y="18368"/>
                    </a:cubicBezTo>
                    <a:cubicBezTo>
                      <a:pt x="-4714" y="19725"/>
                      <a:pt x="-3862" y="21000"/>
                      <a:pt x="-2365" y="21852"/>
                    </a:cubicBezTo>
                    <a:lnTo>
                      <a:pt x="9165" y="28516"/>
                    </a:lnTo>
                    <a:cubicBezTo>
                      <a:pt x="11778" y="30030"/>
                      <a:pt x="16245" y="30039"/>
                      <a:pt x="18858" y="28516"/>
                    </a:cubicBezTo>
                    <a:lnTo>
                      <a:pt x="46044" y="12814"/>
                    </a:lnTo>
                    <a:cubicBezTo>
                      <a:pt x="47532" y="11944"/>
                      <a:pt x="48392" y="10678"/>
                      <a:pt x="48392" y="9329"/>
                    </a:cubicBezTo>
                    <a:cubicBezTo>
                      <a:pt x="48392" y="7980"/>
                      <a:pt x="47541" y="6705"/>
                      <a:pt x="46044" y="5844"/>
                    </a:cubicBezTo>
                    <a:lnTo>
                      <a:pt x="34514" y="-811"/>
                    </a:lnTo>
                    <a:cubicBezTo>
                      <a:pt x="33208" y="-1572"/>
                      <a:pt x="31487" y="-1986"/>
                      <a:pt x="29668" y="-1986"/>
                    </a:cubicBezTo>
                    <a:cubicBezTo>
                      <a:pt x="27848" y="-1986"/>
                      <a:pt x="26128" y="-1572"/>
                      <a:pt x="24821" y="-811"/>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1794" name="Google Shape;1794;p38"/>
              <p:cNvSpPr/>
              <p:nvPr/>
            </p:nvSpPr>
            <p:spPr>
              <a:xfrm flipH="1" rot="10800000">
                <a:off x="-106676" y="6607466"/>
                <a:ext cx="67632" cy="40288"/>
              </a:xfrm>
              <a:custGeom>
                <a:rect b="b" l="l" r="r" t="t"/>
                <a:pathLst>
                  <a:path extrusionOk="0" h="31635" w="53106">
                    <a:moveTo>
                      <a:pt x="10374" y="26447"/>
                    </a:moveTo>
                    <a:lnTo>
                      <a:pt x="-1156" y="19775"/>
                    </a:lnTo>
                    <a:lnTo>
                      <a:pt x="-2330" y="18335"/>
                    </a:lnTo>
                    <a:lnTo>
                      <a:pt x="-1156" y="16886"/>
                    </a:lnTo>
                    <a:lnTo>
                      <a:pt x="26030" y="1168"/>
                    </a:lnTo>
                    <a:cubicBezTo>
                      <a:pt x="27916" y="83"/>
                      <a:pt x="31506" y="83"/>
                      <a:pt x="33391" y="1159"/>
                    </a:cubicBezTo>
                    <a:lnTo>
                      <a:pt x="44929" y="7839"/>
                    </a:lnTo>
                    <a:lnTo>
                      <a:pt x="46095" y="9288"/>
                    </a:lnTo>
                    <a:lnTo>
                      <a:pt x="44929" y="10745"/>
                    </a:lnTo>
                    <a:lnTo>
                      <a:pt x="17727" y="26447"/>
                    </a:lnTo>
                    <a:cubicBezTo>
                      <a:pt x="16784" y="26993"/>
                      <a:pt x="15452" y="27308"/>
                      <a:pt x="14054" y="27308"/>
                    </a:cubicBezTo>
                    <a:cubicBezTo>
                      <a:pt x="12665" y="27308"/>
                      <a:pt x="11325" y="26993"/>
                      <a:pt x="10374" y="26447"/>
                    </a:cubicBezTo>
                    <a:close/>
                    <a:moveTo>
                      <a:pt x="24864" y="-860"/>
                    </a:moveTo>
                    <a:lnTo>
                      <a:pt x="-2330" y="14867"/>
                    </a:lnTo>
                    <a:cubicBezTo>
                      <a:pt x="-3810" y="15719"/>
                      <a:pt x="-4671" y="16986"/>
                      <a:pt x="-4671" y="18335"/>
                    </a:cubicBezTo>
                    <a:cubicBezTo>
                      <a:pt x="-4671" y="19693"/>
                      <a:pt x="-3810" y="20951"/>
                      <a:pt x="-2330" y="21803"/>
                    </a:cubicBezTo>
                    <a:lnTo>
                      <a:pt x="9216" y="28475"/>
                    </a:lnTo>
                    <a:cubicBezTo>
                      <a:pt x="11830" y="29998"/>
                      <a:pt x="16288" y="29998"/>
                      <a:pt x="18901" y="28475"/>
                    </a:cubicBezTo>
                    <a:lnTo>
                      <a:pt x="46095" y="12764"/>
                    </a:lnTo>
                    <a:cubicBezTo>
                      <a:pt x="47575" y="11903"/>
                      <a:pt x="48436" y="10645"/>
                      <a:pt x="48436" y="9296"/>
                    </a:cubicBezTo>
                    <a:cubicBezTo>
                      <a:pt x="48436" y="7947"/>
                      <a:pt x="47584" y="6672"/>
                      <a:pt x="46095" y="5811"/>
                    </a:cubicBezTo>
                    <a:lnTo>
                      <a:pt x="34549" y="-860"/>
                    </a:lnTo>
                    <a:cubicBezTo>
                      <a:pt x="33251" y="-1613"/>
                      <a:pt x="31522" y="-2019"/>
                      <a:pt x="29711" y="-2019"/>
                    </a:cubicBezTo>
                    <a:cubicBezTo>
                      <a:pt x="27891" y="-2019"/>
                      <a:pt x="26171" y="-1613"/>
                      <a:pt x="24864" y="-860"/>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1795" name="Google Shape;1795;p38"/>
              <p:cNvSpPr/>
              <p:nvPr/>
            </p:nvSpPr>
            <p:spPr>
              <a:xfrm flipH="1" rot="10800000">
                <a:off x="-159066" y="6577197"/>
                <a:ext cx="67632" cy="40293"/>
              </a:xfrm>
              <a:custGeom>
                <a:rect b="b" l="l" r="r" t="t"/>
                <a:pathLst>
                  <a:path extrusionOk="0" h="31639" w="53106">
                    <a:moveTo>
                      <a:pt x="10417" y="26431"/>
                    </a:moveTo>
                    <a:lnTo>
                      <a:pt x="-1121" y="19759"/>
                    </a:lnTo>
                    <a:lnTo>
                      <a:pt x="-2287" y="18319"/>
                    </a:lnTo>
                    <a:lnTo>
                      <a:pt x="-1121" y="16862"/>
                    </a:lnTo>
                    <a:lnTo>
                      <a:pt x="26073" y="1144"/>
                    </a:lnTo>
                    <a:cubicBezTo>
                      <a:pt x="27942" y="51"/>
                      <a:pt x="31540" y="51"/>
                      <a:pt x="33434" y="1135"/>
                    </a:cubicBezTo>
                    <a:lnTo>
                      <a:pt x="44964" y="7807"/>
                    </a:lnTo>
                    <a:lnTo>
                      <a:pt x="46138" y="9264"/>
                    </a:lnTo>
                    <a:lnTo>
                      <a:pt x="44964" y="10720"/>
                    </a:lnTo>
                    <a:lnTo>
                      <a:pt x="17770" y="26431"/>
                    </a:lnTo>
                    <a:cubicBezTo>
                      <a:pt x="16835" y="26969"/>
                      <a:pt x="15495" y="27292"/>
                      <a:pt x="14097" y="27292"/>
                    </a:cubicBezTo>
                    <a:cubicBezTo>
                      <a:pt x="12699" y="27292"/>
                      <a:pt x="11360" y="26969"/>
                      <a:pt x="10417" y="26431"/>
                    </a:cubicBezTo>
                    <a:close/>
                    <a:moveTo>
                      <a:pt x="24907" y="-884"/>
                    </a:moveTo>
                    <a:lnTo>
                      <a:pt x="-2287" y="14843"/>
                    </a:lnTo>
                    <a:cubicBezTo>
                      <a:pt x="-3776" y="15695"/>
                      <a:pt x="-4628" y="16962"/>
                      <a:pt x="-4628" y="18319"/>
                    </a:cubicBezTo>
                    <a:cubicBezTo>
                      <a:pt x="-4628" y="19660"/>
                      <a:pt x="-3776" y="20926"/>
                      <a:pt x="-2287" y="21779"/>
                    </a:cubicBezTo>
                    <a:lnTo>
                      <a:pt x="9251" y="28459"/>
                    </a:lnTo>
                    <a:cubicBezTo>
                      <a:pt x="11872" y="29965"/>
                      <a:pt x="16339" y="29965"/>
                      <a:pt x="18944" y="28459"/>
                    </a:cubicBezTo>
                    <a:lnTo>
                      <a:pt x="46138" y="12740"/>
                    </a:lnTo>
                    <a:cubicBezTo>
                      <a:pt x="47627" y="11879"/>
                      <a:pt x="48479" y="10613"/>
                      <a:pt x="48479" y="9264"/>
                    </a:cubicBezTo>
                    <a:cubicBezTo>
                      <a:pt x="48479" y="7915"/>
                      <a:pt x="47627" y="6648"/>
                      <a:pt x="46138" y="5787"/>
                    </a:cubicBezTo>
                    <a:lnTo>
                      <a:pt x="34609" y="-893"/>
                    </a:lnTo>
                    <a:cubicBezTo>
                      <a:pt x="33285" y="-1646"/>
                      <a:pt x="31565" y="-2051"/>
                      <a:pt x="29754" y="-2051"/>
                    </a:cubicBezTo>
                    <a:cubicBezTo>
                      <a:pt x="27934" y="-2051"/>
                      <a:pt x="26214" y="-1646"/>
                      <a:pt x="24907" y="-884"/>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1796" name="Google Shape;1796;p38"/>
              <p:cNvSpPr/>
              <p:nvPr/>
            </p:nvSpPr>
            <p:spPr>
              <a:xfrm flipH="1" rot="10800000">
                <a:off x="-261595" y="6565129"/>
                <a:ext cx="109690" cy="64599"/>
              </a:xfrm>
              <a:custGeom>
                <a:rect b="b" l="l" r="r" t="t"/>
                <a:pathLst>
                  <a:path extrusionOk="0" h="50725" w="86131">
                    <a:moveTo>
                      <a:pt x="24900" y="45518"/>
                    </a:moveTo>
                    <a:lnTo>
                      <a:pt x="-1053" y="30520"/>
                    </a:lnTo>
                    <a:lnTo>
                      <a:pt x="-2228" y="29071"/>
                    </a:lnTo>
                    <a:cubicBezTo>
                      <a:pt x="-2228" y="28583"/>
                      <a:pt x="-1798" y="28053"/>
                      <a:pt x="-1045" y="27623"/>
                    </a:cubicBezTo>
                    <a:lnTo>
                      <a:pt x="44750" y="1152"/>
                    </a:lnTo>
                    <a:cubicBezTo>
                      <a:pt x="46644" y="59"/>
                      <a:pt x="50217" y="59"/>
                      <a:pt x="52111" y="1152"/>
                    </a:cubicBezTo>
                    <a:lnTo>
                      <a:pt x="78056" y="16150"/>
                    </a:lnTo>
                    <a:lnTo>
                      <a:pt x="79230" y="17599"/>
                    </a:lnTo>
                    <a:lnTo>
                      <a:pt x="78056" y="19048"/>
                    </a:lnTo>
                    <a:lnTo>
                      <a:pt x="32253" y="45518"/>
                    </a:lnTo>
                    <a:cubicBezTo>
                      <a:pt x="31310" y="46057"/>
                      <a:pt x="29970" y="46371"/>
                      <a:pt x="28581" y="46371"/>
                    </a:cubicBezTo>
                    <a:cubicBezTo>
                      <a:pt x="27191" y="46371"/>
                      <a:pt x="25851" y="46057"/>
                      <a:pt x="24900" y="45518"/>
                    </a:cubicBezTo>
                    <a:close/>
                    <a:moveTo>
                      <a:pt x="43584" y="-868"/>
                    </a:moveTo>
                    <a:lnTo>
                      <a:pt x="-2211" y="25595"/>
                    </a:lnTo>
                    <a:cubicBezTo>
                      <a:pt x="-3708" y="26456"/>
                      <a:pt x="-4560" y="27714"/>
                      <a:pt x="-4560" y="29063"/>
                    </a:cubicBezTo>
                    <a:cubicBezTo>
                      <a:pt x="-4568" y="30421"/>
                      <a:pt x="-3708" y="31695"/>
                      <a:pt x="-2228" y="32548"/>
                    </a:cubicBezTo>
                    <a:lnTo>
                      <a:pt x="23734" y="47538"/>
                    </a:lnTo>
                    <a:cubicBezTo>
                      <a:pt x="26347" y="49053"/>
                      <a:pt x="30797" y="49053"/>
                      <a:pt x="33427" y="47538"/>
                    </a:cubicBezTo>
                    <a:lnTo>
                      <a:pt x="79230" y="21075"/>
                    </a:lnTo>
                    <a:cubicBezTo>
                      <a:pt x="80719" y="20215"/>
                      <a:pt x="81571" y="18948"/>
                      <a:pt x="81571" y="17599"/>
                    </a:cubicBezTo>
                    <a:cubicBezTo>
                      <a:pt x="81571" y="16242"/>
                      <a:pt x="80719" y="14983"/>
                      <a:pt x="79230" y="14131"/>
                    </a:cubicBezTo>
                    <a:lnTo>
                      <a:pt x="53277" y="-868"/>
                    </a:lnTo>
                    <a:cubicBezTo>
                      <a:pt x="51970" y="-1629"/>
                      <a:pt x="50250" y="-2051"/>
                      <a:pt x="48430" y="-2051"/>
                    </a:cubicBezTo>
                    <a:cubicBezTo>
                      <a:pt x="46611" y="-2051"/>
                      <a:pt x="44882" y="-1629"/>
                      <a:pt x="43584" y="-868"/>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1797" name="Google Shape;1797;p38"/>
              <p:cNvSpPr/>
              <p:nvPr/>
            </p:nvSpPr>
            <p:spPr>
              <a:xfrm flipH="1" rot="10800000">
                <a:off x="218475" y="7076850"/>
                <a:ext cx="84420" cy="49987"/>
              </a:xfrm>
              <a:custGeom>
                <a:rect b="b" l="l" r="r" t="t"/>
                <a:pathLst>
                  <a:path extrusionOk="0" h="39251" w="66289">
                    <a:moveTo>
                      <a:pt x="24532" y="34572"/>
                    </a:moveTo>
                    <a:lnTo>
                      <a:pt x="-1422" y="19590"/>
                    </a:lnTo>
                    <a:cubicBezTo>
                      <a:pt x="-2174" y="19151"/>
                      <a:pt x="-2604" y="18621"/>
                      <a:pt x="-2604" y="18125"/>
                    </a:cubicBezTo>
                    <a:lnTo>
                      <a:pt x="-1430" y="16685"/>
                    </a:lnTo>
                    <a:lnTo>
                      <a:pt x="24532" y="1694"/>
                    </a:lnTo>
                    <a:cubicBezTo>
                      <a:pt x="26409" y="593"/>
                      <a:pt x="29990" y="585"/>
                      <a:pt x="31876" y="1694"/>
                    </a:cubicBezTo>
                    <a:lnTo>
                      <a:pt x="57830" y="16685"/>
                    </a:lnTo>
                    <a:lnTo>
                      <a:pt x="59012" y="18125"/>
                    </a:lnTo>
                    <a:lnTo>
                      <a:pt x="57830" y="19582"/>
                    </a:lnTo>
                    <a:lnTo>
                      <a:pt x="31876" y="34580"/>
                    </a:lnTo>
                    <a:cubicBezTo>
                      <a:pt x="30933" y="35126"/>
                      <a:pt x="29593" y="35433"/>
                      <a:pt x="28204" y="35433"/>
                    </a:cubicBezTo>
                    <a:cubicBezTo>
                      <a:pt x="26814" y="35433"/>
                      <a:pt x="25474" y="35126"/>
                      <a:pt x="24532" y="34572"/>
                    </a:cubicBezTo>
                    <a:close/>
                    <a:moveTo>
                      <a:pt x="23357" y="-334"/>
                    </a:moveTo>
                    <a:lnTo>
                      <a:pt x="-2596" y="14657"/>
                    </a:lnTo>
                    <a:cubicBezTo>
                      <a:pt x="-4077" y="15517"/>
                      <a:pt x="-4937" y="16784"/>
                      <a:pt x="-4945" y="18125"/>
                    </a:cubicBezTo>
                    <a:cubicBezTo>
                      <a:pt x="-4945" y="19474"/>
                      <a:pt x="-4085" y="20749"/>
                      <a:pt x="-2596" y="21609"/>
                    </a:cubicBezTo>
                    <a:lnTo>
                      <a:pt x="23357" y="36600"/>
                    </a:lnTo>
                    <a:cubicBezTo>
                      <a:pt x="25971" y="38123"/>
                      <a:pt x="30429" y="38123"/>
                      <a:pt x="33051" y="36600"/>
                    </a:cubicBezTo>
                    <a:lnTo>
                      <a:pt x="59012" y="21609"/>
                    </a:lnTo>
                    <a:cubicBezTo>
                      <a:pt x="60493" y="20749"/>
                      <a:pt x="61345" y="19474"/>
                      <a:pt x="61345" y="18125"/>
                    </a:cubicBezTo>
                    <a:cubicBezTo>
                      <a:pt x="61345" y="16784"/>
                      <a:pt x="60484" y="15517"/>
                      <a:pt x="59004" y="14657"/>
                    </a:cubicBezTo>
                    <a:lnTo>
                      <a:pt x="33051" y="-334"/>
                    </a:lnTo>
                    <a:cubicBezTo>
                      <a:pt x="31744" y="-1095"/>
                      <a:pt x="30023" y="-1509"/>
                      <a:pt x="28204" y="-1509"/>
                    </a:cubicBezTo>
                    <a:cubicBezTo>
                      <a:pt x="26384" y="-1509"/>
                      <a:pt x="24664" y="-1095"/>
                      <a:pt x="23357" y="-334"/>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1798" name="Google Shape;1798;p38"/>
              <p:cNvSpPr/>
              <p:nvPr/>
            </p:nvSpPr>
            <p:spPr>
              <a:xfrm flipH="1" rot="10800000">
                <a:off x="167918" y="7047638"/>
                <a:ext cx="84400" cy="49978"/>
              </a:xfrm>
              <a:custGeom>
                <a:rect b="b" l="l" r="r" t="t"/>
                <a:pathLst>
                  <a:path extrusionOk="0" h="39244" w="66273">
                    <a:moveTo>
                      <a:pt x="24557" y="34540"/>
                    </a:moveTo>
                    <a:lnTo>
                      <a:pt x="-1397" y="19550"/>
                    </a:lnTo>
                    <a:lnTo>
                      <a:pt x="-2563" y="18102"/>
                    </a:lnTo>
                    <a:lnTo>
                      <a:pt x="-1397" y="16653"/>
                    </a:lnTo>
                    <a:lnTo>
                      <a:pt x="24557" y="1655"/>
                    </a:lnTo>
                    <a:cubicBezTo>
                      <a:pt x="26434" y="554"/>
                      <a:pt x="30015" y="562"/>
                      <a:pt x="31909" y="1655"/>
                    </a:cubicBezTo>
                    <a:lnTo>
                      <a:pt x="57855" y="16653"/>
                    </a:lnTo>
                    <a:cubicBezTo>
                      <a:pt x="58607" y="17084"/>
                      <a:pt x="59037" y="17605"/>
                      <a:pt x="59037" y="18102"/>
                    </a:cubicBezTo>
                    <a:cubicBezTo>
                      <a:pt x="59037" y="18590"/>
                      <a:pt x="58607" y="19120"/>
                      <a:pt x="57855" y="19550"/>
                    </a:cubicBezTo>
                    <a:lnTo>
                      <a:pt x="31909" y="34540"/>
                    </a:lnTo>
                    <a:cubicBezTo>
                      <a:pt x="30958" y="35095"/>
                      <a:pt x="29618" y="35401"/>
                      <a:pt x="28229" y="35401"/>
                    </a:cubicBezTo>
                    <a:cubicBezTo>
                      <a:pt x="26831" y="35401"/>
                      <a:pt x="25491" y="35095"/>
                      <a:pt x="24557" y="34540"/>
                    </a:cubicBezTo>
                    <a:close/>
                    <a:moveTo>
                      <a:pt x="23391" y="-382"/>
                    </a:moveTo>
                    <a:lnTo>
                      <a:pt x="-2563" y="14625"/>
                    </a:lnTo>
                    <a:cubicBezTo>
                      <a:pt x="-4052" y="15478"/>
                      <a:pt x="-4903" y="16761"/>
                      <a:pt x="-4903" y="18102"/>
                    </a:cubicBezTo>
                    <a:cubicBezTo>
                      <a:pt x="-4903" y="19451"/>
                      <a:pt x="-4052" y="20717"/>
                      <a:pt x="-2563" y="21578"/>
                    </a:cubicBezTo>
                    <a:lnTo>
                      <a:pt x="23383" y="36568"/>
                    </a:lnTo>
                    <a:cubicBezTo>
                      <a:pt x="26004" y="38083"/>
                      <a:pt x="30462" y="38083"/>
                      <a:pt x="33076" y="36568"/>
                    </a:cubicBezTo>
                    <a:lnTo>
                      <a:pt x="59029" y="21578"/>
                    </a:lnTo>
                    <a:cubicBezTo>
                      <a:pt x="60518" y="20717"/>
                      <a:pt x="61370" y="19451"/>
                      <a:pt x="61370" y="18102"/>
                    </a:cubicBezTo>
                    <a:cubicBezTo>
                      <a:pt x="61378" y="16761"/>
                      <a:pt x="60518" y="15478"/>
                      <a:pt x="59029" y="14625"/>
                    </a:cubicBezTo>
                    <a:lnTo>
                      <a:pt x="33076" y="-382"/>
                    </a:lnTo>
                    <a:cubicBezTo>
                      <a:pt x="31769" y="-1127"/>
                      <a:pt x="30048" y="-1540"/>
                      <a:pt x="28229" y="-1540"/>
                    </a:cubicBezTo>
                    <a:cubicBezTo>
                      <a:pt x="26409" y="-1540"/>
                      <a:pt x="24689" y="-1127"/>
                      <a:pt x="23391" y="-382"/>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1799" name="Google Shape;1799;p38"/>
              <p:cNvSpPr/>
              <p:nvPr/>
            </p:nvSpPr>
            <p:spPr>
              <a:xfrm flipH="1" rot="10800000">
                <a:off x="117349" y="7018413"/>
                <a:ext cx="84400" cy="49982"/>
              </a:xfrm>
              <a:custGeom>
                <a:rect b="b" l="l" r="r" t="t"/>
                <a:pathLst>
                  <a:path extrusionOk="0" h="39247" w="66273">
                    <a:moveTo>
                      <a:pt x="24590" y="34509"/>
                    </a:moveTo>
                    <a:lnTo>
                      <a:pt x="-1355" y="19519"/>
                    </a:lnTo>
                    <a:cubicBezTo>
                      <a:pt x="-2099" y="19088"/>
                      <a:pt x="-2529" y="18558"/>
                      <a:pt x="-2529" y="18062"/>
                    </a:cubicBezTo>
                    <a:cubicBezTo>
                      <a:pt x="-2529" y="17582"/>
                      <a:pt x="-2099" y="17044"/>
                      <a:pt x="-1355" y="16613"/>
                    </a:cubicBezTo>
                    <a:lnTo>
                      <a:pt x="24590" y="1631"/>
                    </a:lnTo>
                    <a:cubicBezTo>
                      <a:pt x="26493" y="539"/>
                      <a:pt x="30057" y="539"/>
                      <a:pt x="31951" y="1631"/>
                    </a:cubicBezTo>
                    <a:lnTo>
                      <a:pt x="57897" y="16613"/>
                    </a:lnTo>
                    <a:lnTo>
                      <a:pt x="59071" y="18062"/>
                    </a:lnTo>
                    <a:lnTo>
                      <a:pt x="57897" y="19519"/>
                    </a:lnTo>
                    <a:lnTo>
                      <a:pt x="31951" y="34517"/>
                    </a:lnTo>
                    <a:cubicBezTo>
                      <a:pt x="31000" y="35064"/>
                      <a:pt x="29660" y="35370"/>
                      <a:pt x="28271" y="35370"/>
                    </a:cubicBezTo>
                    <a:cubicBezTo>
                      <a:pt x="26881" y="35370"/>
                      <a:pt x="25541" y="35064"/>
                      <a:pt x="24590" y="34509"/>
                    </a:cubicBezTo>
                    <a:close/>
                    <a:moveTo>
                      <a:pt x="23424" y="-397"/>
                    </a:moveTo>
                    <a:lnTo>
                      <a:pt x="-2521" y="14586"/>
                    </a:lnTo>
                    <a:cubicBezTo>
                      <a:pt x="-4010" y="15446"/>
                      <a:pt x="-4862" y="16721"/>
                      <a:pt x="-4862" y="18062"/>
                    </a:cubicBezTo>
                    <a:cubicBezTo>
                      <a:pt x="-4862" y="19419"/>
                      <a:pt x="-4010" y="20694"/>
                      <a:pt x="-2521" y="21547"/>
                    </a:cubicBezTo>
                    <a:lnTo>
                      <a:pt x="23416" y="36537"/>
                    </a:lnTo>
                    <a:cubicBezTo>
                      <a:pt x="26046" y="38052"/>
                      <a:pt x="30495" y="38060"/>
                      <a:pt x="33118" y="36537"/>
                    </a:cubicBezTo>
                    <a:lnTo>
                      <a:pt x="59071" y="21547"/>
                    </a:lnTo>
                    <a:cubicBezTo>
                      <a:pt x="60560" y="20694"/>
                      <a:pt x="61412" y="19419"/>
                      <a:pt x="61412" y="18062"/>
                    </a:cubicBezTo>
                    <a:cubicBezTo>
                      <a:pt x="61412" y="16721"/>
                      <a:pt x="60560" y="15446"/>
                      <a:pt x="59071" y="14586"/>
                    </a:cubicBezTo>
                    <a:lnTo>
                      <a:pt x="33109" y="-397"/>
                    </a:lnTo>
                    <a:cubicBezTo>
                      <a:pt x="31811" y="-1158"/>
                      <a:pt x="30082" y="-1572"/>
                      <a:pt x="28271" y="-1572"/>
                    </a:cubicBezTo>
                    <a:cubicBezTo>
                      <a:pt x="26459" y="-1572"/>
                      <a:pt x="24739" y="-1158"/>
                      <a:pt x="23424" y="-397"/>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1800" name="Google Shape;1800;p38"/>
              <p:cNvSpPr/>
              <p:nvPr/>
            </p:nvSpPr>
            <p:spPr>
              <a:xfrm flipH="1" rot="10800000">
                <a:off x="-388052" y="6711235"/>
                <a:ext cx="59142" cy="35386"/>
              </a:xfrm>
              <a:custGeom>
                <a:rect b="b" l="l" r="r" t="t"/>
                <a:pathLst>
                  <a:path extrusionOk="0" h="27786" w="46440">
                    <a:moveTo>
                      <a:pt x="5191" y="22707"/>
                    </a:moveTo>
                    <a:lnTo>
                      <a:pt x="-921" y="19181"/>
                    </a:lnTo>
                    <a:cubicBezTo>
                      <a:pt x="-1673" y="18759"/>
                      <a:pt x="-2103" y="18229"/>
                      <a:pt x="-2103" y="17740"/>
                    </a:cubicBezTo>
                    <a:cubicBezTo>
                      <a:pt x="-2103" y="17252"/>
                      <a:pt x="-1673" y="16722"/>
                      <a:pt x="-921" y="16292"/>
                    </a:cubicBezTo>
                    <a:lnTo>
                      <a:pt x="25024" y="1293"/>
                    </a:lnTo>
                    <a:cubicBezTo>
                      <a:pt x="26910" y="193"/>
                      <a:pt x="30483" y="193"/>
                      <a:pt x="32369" y="1293"/>
                    </a:cubicBezTo>
                    <a:lnTo>
                      <a:pt x="38497" y="4828"/>
                    </a:lnTo>
                    <a:cubicBezTo>
                      <a:pt x="39242" y="5258"/>
                      <a:pt x="39672" y="5780"/>
                      <a:pt x="39672" y="6276"/>
                    </a:cubicBezTo>
                    <a:cubicBezTo>
                      <a:pt x="39672" y="6756"/>
                      <a:pt x="39242" y="7294"/>
                      <a:pt x="38497" y="7733"/>
                    </a:cubicBezTo>
                    <a:lnTo>
                      <a:pt x="12544" y="22707"/>
                    </a:lnTo>
                    <a:cubicBezTo>
                      <a:pt x="11601" y="23261"/>
                      <a:pt x="10262" y="23576"/>
                      <a:pt x="8872" y="23576"/>
                    </a:cubicBezTo>
                    <a:cubicBezTo>
                      <a:pt x="7482" y="23576"/>
                      <a:pt x="6134" y="23261"/>
                      <a:pt x="5191" y="22707"/>
                    </a:cubicBezTo>
                    <a:close/>
                    <a:moveTo>
                      <a:pt x="23850" y="-735"/>
                    </a:moveTo>
                    <a:lnTo>
                      <a:pt x="-2095" y="14264"/>
                    </a:lnTo>
                    <a:cubicBezTo>
                      <a:pt x="-3575" y="15116"/>
                      <a:pt x="-4436" y="16391"/>
                      <a:pt x="-4436" y="17732"/>
                    </a:cubicBezTo>
                    <a:cubicBezTo>
                      <a:pt x="-4444" y="19081"/>
                      <a:pt x="-3584" y="20356"/>
                      <a:pt x="-2095" y="21217"/>
                    </a:cubicBezTo>
                    <a:lnTo>
                      <a:pt x="4025" y="24735"/>
                    </a:lnTo>
                    <a:cubicBezTo>
                      <a:pt x="6647" y="26258"/>
                      <a:pt x="11105" y="26258"/>
                      <a:pt x="13710" y="24735"/>
                    </a:cubicBezTo>
                    <a:lnTo>
                      <a:pt x="39664" y="9753"/>
                    </a:lnTo>
                    <a:cubicBezTo>
                      <a:pt x="41161" y="8884"/>
                      <a:pt x="42012" y="7617"/>
                      <a:pt x="42004" y="6268"/>
                    </a:cubicBezTo>
                    <a:cubicBezTo>
                      <a:pt x="42004" y="4927"/>
                      <a:pt x="41152" y="3652"/>
                      <a:pt x="39664" y="2800"/>
                    </a:cubicBezTo>
                    <a:lnTo>
                      <a:pt x="33543" y="-735"/>
                    </a:lnTo>
                    <a:cubicBezTo>
                      <a:pt x="32245" y="-1496"/>
                      <a:pt x="30525" y="-1910"/>
                      <a:pt x="28705" y="-1910"/>
                    </a:cubicBezTo>
                    <a:cubicBezTo>
                      <a:pt x="26885" y="-1910"/>
                      <a:pt x="25157" y="-1496"/>
                      <a:pt x="23850" y="-735"/>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1801" name="Google Shape;1801;p38"/>
              <p:cNvSpPr/>
              <p:nvPr/>
            </p:nvSpPr>
            <p:spPr>
              <a:xfrm flipH="1" rot="10800000">
                <a:off x="-363226" y="6755324"/>
                <a:ext cx="59152" cy="35392"/>
              </a:xfrm>
              <a:custGeom>
                <a:rect b="b" l="l" r="r" t="t"/>
                <a:pathLst>
                  <a:path extrusionOk="0" h="27791" w="46448">
                    <a:moveTo>
                      <a:pt x="5179" y="22771"/>
                    </a:moveTo>
                    <a:lnTo>
                      <a:pt x="-941" y="19236"/>
                    </a:lnTo>
                    <a:cubicBezTo>
                      <a:pt x="-1685" y="18798"/>
                      <a:pt x="-2115" y="18276"/>
                      <a:pt x="-2115" y="17780"/>
                    </a:cubicBezTo>
                    <a:cubicBezTo>
                      <a:pt x="-2115" y="17291"/>
                      <a:pt x="-1685" y="16761"/>
                      <a:pt x="-941" y="16331"/>
                    </a:cubicBezTo>
                    <a:lnTo>
                      <a:pt x="25004" y="1341"/>
                    </a:lnTo>
                    <a:cubicBezTo>
                      <a:pt x="26898" y="240"/>
                      <a:pt x="30479" y="240"/>
                      <a:pt x="32365" y="1341"/>
                    </a:cubicBezTo>
                    <a:lnTo>
                      <a:pt x="38477" y="4867"/>
                    </a:lnTo>
                    <a:cubicBezTo>
                      <a:pt x="39230" y="5306"/>
                      <a:pt x="39660" y="5844"/>
                      <a:pt x="39652" y="6324"/>
                    </a:cubicBezTo>
                    <a:cubicBezTo>
                      <a:pt x="39652" y="6820"/>
                      <a:pt x="39230" y="7334"/>
                      <a:pt x="38477" y="7764"/>
                    </a:cubicBezTo>
                    <a:lnTo>
                      <a:pt x="12532" y="22771"/>
                    </a:lnTo>
                    <a:cubicBezTo>
                      <a:pt x="11589" y="23317"/>
                      <a:pt x="10241" y="23623"/>
                      <a:pt x="8851" y="23623"/>
                    </a:cubicBezTo>
                    <a:cubicBezTo>
                      <a:pt x="7454" y="23623"/>
                      <a:pt x="6122" y="23317"/>
                      <a:pt x="5179" y="22771"/>
                    </a:cubicBezTo>
                    <a:close/>
                    <a:moveTo>
                      <a:pt x="23830" y="-687"/>
                    </a:moveTo>
                    <a:lnTo>
                      <a:pt x="-2099" y="14303"/>
                    </a:lnTo>
                    <a:cubicBezTo>
                      <a:pt x="-3596" y="15164"/>
                      <a:pt x="-4456" y="16430"/>
                      <a:pt x="-4456" y="17780"/>
                    </a:cubicBezTo>
                    <a:cubicBezTo>
                      <a:pt x="-4456" y="19129"/>
                      <a:pt x="-3596" y="20395"/>
                      <a:pt x="-2099" y="21264"/>
                    </a:cubicBezTo>
                    <a:lnTo>
                      <a:pt x="4005" y="24799"/>
                    </a:lnTo>
                    <a:cubicBezTo>
                      <a:pt x="6610" y="26305"/>
                      <a:pt x="11076" y="26305"/>
                      <a:pt x="13706" y="24799"/>
                    </a:cubicBezTo>
                    <a:lnTo>
                      <a:pt x="39643" y="9800"/>
                    </a:lnTo>
                    <a:cubicBezTo>
                      <a:pt x="41132" y="8948"/>
                      <a:pt x="41992" y="7681"/>
                      <a:pt x="41992" y="6332"/>
                    </a:cubicBezTo>
                    <a:cubicBezTo>
                      <a:pt x="42000" y="4983"/>
                      <a:pt x="41140" y="3716"/>
                      <a:pt x="39652" y="2839"/>
                    </a:cubicBezTo>
                    <a:lnTo>
                      <a:pt x="33531" y="-687"/>
                    </a:lnTo>
                    <a:cubicBezTo>
                      <a:pt x="32225" y="-1449"/>
                      <a:pt x="30504" y="-1863"/>
                      <a:pt x="28685" y="-1863"/>
                    </a:cubicBezTo>
                    <a:cubicBezTo>
                      <a:pt x="26873" y="-1863"/>
                      <a:pt x="25153" y="-1449"/>
                      <a:pt x="23830" y="-687"/>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1802" name="Google Shape;1802;p38"/>
              <p:cNvSpPr/>
              <p:nvPr/>
            </p:nvSpPr>
            <p:spPr>
              <a:xfrm flipH="1" rot="10800000">
                <a:off x="-413795" y="6726105"/>
                <a:ext cx="59152" cy="35400"/>
              </a:xfrm>
              <a:custGeom>
                <a:rect b="b" l="l" r="r" t="t"/>
                <a:pathLst>
                  <a:path extrusionOk="0" h="27797" w="46448">
                    <a:moveTo>
                      <a:pt x="5213" y="22739"/>
                    </a:moveTo>
                    <a:lnTo>
                      <a:pt x="-899" y="19205"/>
                    </a:lnTo>
                    <a:cubicBezTo>
                      <a:pt x="-1652" y="18783"/>
                      <a:pt x="-2074" y="18253"/>
                      <a:pt x="-2074" y="17756"/>
                    </a:cubicBezTo>
                    <a:cubicBezTo>
                      <a:pt x="-2074" y="17268"/>
                      <a:pt x="-1652" y="16730"/>
                      <a:pt x="-899" y="16308"/>
                    </a:cubicBezTo>
                    <a:lnTo>
                      <a:pt x="25054" y="1318"/>
                    </a:lnTo>
                    <a:cubicBezTo>
                      <a:pt x="26932" y="217"/>
                      <a:pt x="30505" y="217"/>
                      <a:pt x="32399" y="1318"/>
                    </a:cubicBezTo>
                    <a:lnTo>
                      <a:pt x="38519" y="4844"/>
                    </a:lnTo>
                    <a:lnTo>
                      <a:pt x="39693" y="6301"/>
                    </a:lnTo>
                    <a:lnTo>
                      <a:pt x="38519" y="7758"/>
                    </a:lnTo>
                    <a:lnTo>
                      <a:pt x="12566" y="22739"/>
                    </a:lnTo>
                    <a:cubicBezTo>
                      <a:pt x="11623" y="23286"/>
                      <a:pt x="10283" y="23600"/>
                      <a:pt x="8893" y="23600"/>
                    </a:cubicBezTo>
                    <a:cubicBezTo>
                      <a:pt x="7496" y="23600"/>
                      <a:pt x="6156" y="23286"/>
                      <a:pt x="5213" y="22739"/>
                    </a:cubicBezTo>
                    <a:close/>
                    <a:moveTo>
                      <a:pt x="23880" y="-710"/>
                    </a:moveTo>
                    <a:lnTo>
                      <a:pt x="-2074" y="14280"/>
                    </a:lnTo>
                    <a:cubicBezTo>
                      <a:pt x="-3562" y="15133"/>
                      <a:pt x="-4414" y="16407"/>
                      <a:pt x="-4414" y="17756"/>
                    </a:cubicBezTo>
                    <a:cubicBezTo>
                      <a:pt x="-4414" y="19114"/>
                      <a:pt x="-3562" y="20380"/>
                      <a:pt x="-2074" y="21233"/>
                    </a:cubicBezTo>
                    <a:lnTo>
                      <a:pt x="4038" y="24767"/>
                    </a:lnTo>
                    <a:cubicBezTo>
                      <a:pt x="6660" y="26282"/>
                      <a:pt x="11126" y="26282"/>
                      <a:pt x="13732" y="24767"/>
                    </a:cubicBezTo>
                    <a:lnTo>
                      <a:pt x="39685" y="9785"/>
                    </a:lnTo>
                    <a:cubicBezTo>
                      <a:pt x="41174" y="8916"/>
                      <a:pt x="42034" y="7650"/>
                      <a:pt x="42034" y="6301"/>
                    </a:cubicBezTo>
                    <a:cubicBezTo>
                      <a:pt x="42034" y="4951"/>
                      <a:pt x="41182" y="3685"/>
                      <a:pt x="39685" y="2816"/>
                    </a:cubicBezTo>
                    <a:lnTo>
                      <a:pt x="33582" y="-702"/>
                    </a:lnTo>
                    <a:cubicBezTo>
                      <a:pt x="32266" y="-1472"/>
                      <a:pt x="30546" y="-1894"/>
                      <a:pt x="28727" y="-1894"/>
                    </a:cubicBezTo>
                    <a:cubicBezTo>
                      <a:pt x="26907" y="-1894"/>
                      <a:pt x="25186" y="-1472"/>
                      <a:pt x="23880" y="-710"/>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1803" name="Google Shape;1803;p38"/>
              <p:cNvSpPr/>
              <p:nvPr/>
            </p:nvSpPr>
            <p:spPr>
              <a:xfrm flipH="1" rot="10800000">
                <a:off x="-464364" y="6696882"/>
                <a:ext cx="59141" cy="35392"/>
              </a:xfrm>
              <a:custGeom>
                <a:rect b="b" l="l" r="r" t="t"/>
                <a:pathLst>
                  <a:path extrusionOk="0" h="27791" w="46439">
                    <a:moveTo>
                      <a:pt x="5254" y="22708"/>
                    </a:moveTo>
                    <a:lnTo>
                      <a:pt x="-858" y="19165"/>
                    </a:lnTo>
                    <a:lnTo>
                      <a:pt x="-2032" y="17725"/>
                    </a:lnTo>
                    <a:lnTo>
                      <a:pt x="-858" y="16268"/>
                    </a:lnTo>
                    <a:lnTo>
                      <a:pt x="25088" y="1278"/>
                    </a:lnTo>
                    <a:cubicBezTo>
                      <a:pt x="26973" y="185"/>
                      <a:pt x="30554" y="185"/>
                      <a:pt x="32440" y="1278"/>
                    </a:cubicBezTo>
                    <a:lnTo>
                      <a:pt x="38552" y="4804"/>
                    </a:lnTo>
                    <a:cubicBezTo>
                      <a:pt x="39305" y="5243"/>
                      <a:pt x="39726" y="5773"/>
                      <a:pt x="39726" y="6261"/>
                    </a:cubicBezTo>
                    <a:cubicBezTo>
                      <a:pt x="39726" y="6758"/>
                      <a:pt x="39305" y="7279"/>
                      <a:pt x="38552" y="7710"/>
                    </a:cubicBezTo>
                    <a:lnTo>
                      <a:pt x="12607" y="22708"/>
                    </a:lnTo>
                    <a:cubicBezTo>
                      <a:pt x="11656" y="23254"/>
                      <a:pt x="10316" y="23569"/>
                      <a:pt x="8927" y="23569"/>
                    </a:cubicBezTo>
                    <a:cubicBezTo>
                      <a:pt x="7537" y="23569"/>
                      <a:pt x="6197" y="23254"/>
                      <a:pt x="5254" y="22708"/>
                    </a:cubicBezTo>
                    <a:close/>
                    <a:moveTo>
                      <a:pt x="23913" y="-750"/>
                    </a:moveTo>
                    <a:lnTo>
                      <a:pt x="-2032" y="14240"/>
                    </a:lnTo>
                    <a:cubicBezTo>
                      <a:pt x="-3513" y="15109"/>
                      <a:pt x="-4373" y="16376"/>
                      <a:pt x="-4373" y="17725"/>
                    </a:cubicBezTo>
                    <a:cubicBezTo>
                      <a:pt x="-4373" y="19074"/>
                      <a:pt x="-3513" y="20332"/>
                      <a:pt x="-2032" y="21193"/>
                    </a:cubicBezTo>
                    <a:lnTo>
                      <a:pt x="4080" y="24736"/>
                    </a:lnTo>
                    <a:cubicBezTo>
                      <a:pt x="6702" y="26242"/>
                      <a:pt x="11159" y="26242"/>
                      <a:pt x="13773" y="24736"/>
                    </a:cubicBezTo>
                    <a:lnTo>
                      <a:pt x="39726" y="9737"/>
                    </a:lnTo>
                    <a:cubicBezTo>
                      <a:pt x="41215" y="8885"/>
                      <a:pt x="42067" y="7610"/>
                      <a:pt x="42067" y="6261"/>
                    </a:cubicBezTo>
                    <a:cubicBezTo>
                      <a:pt x="42067" y="4912"/>
                      <a:pt x="41215" y="3645"/>
                      <a:pt x="39726" y="2776"/>
                    </a:cubicBezTo>
                    <a:lnTo>
                      <a:pt x="33615" y="-750"/>
                    </a:lnTo>
                    <a:cubicBezTo>
                      <a:pt x="32308" y="-1503"/>
                      <a:pt x="30587" y="-1925"/>
                      <a:pt x="28768" y="-1925"/>
                    </a:cubicBezTo>
                    <a:cubicBezTo>
                      <a:pt x="26948" y="-1925"/>
                      <a:pt x="25228" y="-1503"/>
                      <a:pt x="23913" y="-750"/>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1804" name="Google Shape;1804;p38"/>
              <p:cNvSpPr/>
              <p:nvPr/>
            </p:nvSpPr>
            <p:spPr>
              <a:xfrm flipH="1" rot="10800000">
                <a:off x="66770" y="6989192"/>
                <a:ext cx="84400" cy="49982"/>
              </a:xfrm>
              <a:custGeom>
                <a:rect b="b" l="l" r="r" t="t"/>
                <a:pathLst>
                  <a:path extrusionOk="0" h="39247" w="66273">
                    <a:moveTo>
                      <a:pt x="24640" y="34477"/>
                    </a:moveTo>
                    <a:lnTo>
                      <a:pt x="-1305" y="19496"/>
                    </a:lnTo>
                    <a:lnTo>
                      <a:pt x="-2480" y="18039"/>
                    </a:lnTo>
                    <a:lnTo>
                      <a:pt x="-1305" y="16590"/>
                    </a:lnTo>
                    <a:lnTo>
                      <a:pt x="24649" y="1592"/>
                    </a:lnTo>
                    <a:cubicBezTo>
                      <a:pt x="26526" y="508"/>
                      <a:pt x="30099" y="499"/>
                      <a:pt x="32001" y="1592"/>
                    </a:cubicBezTo>
                    <a:lnTo>
                      <a:pt x="57946" y="16590"/>
                    </a:lnTo>
                    <a:cubicBezTo>
                      <a:pt x="58691" y="17021"/>
                      <a:pt x="59113" y="17542"/>
                      <a:pt x="59113" y="18039"/>
                    </a:cubicBezTo>
                    <a:cubicBezTo>
                      <a:pt x="59121" y="18527"/>
                      <a:pt x="58691" y="19065"/>
                      <a:pt x="57946" y="19496"/>
                    </a:cubicBezTo>
                    <a:lnTo>
                      <a:pt x="32001" y="34477"/>
                    </a:lnTo>
                    <a:cubicBezTo>
                      <a:pt x="31058" y="35024"/>
                      <a:pt x="29710" y="35347"/>
                      <a:pt x="28321" y="35347"/>
                    </a:cubicBezTo>
                    <a:cubicBezTo>
                      <a:pt x="26931" y="35347"/>
                      <a:pt x="25591" y="35024"/>
                      <a:pt x="24640" y="34477"/>
                    </a:cubicBezTo>
                    <a:close/>
                    <a:moveTo>
                      <a:pt x="23482" y="-436"/>
                    </a:moveTo>
                    <a:lnTo>
                      <a:pt x="-2471" y="14562"/>
                    </a:lnTo>
                    <a:cubicBezTo>
                      <a:pt x="-3968" y="15415"/>
                      <a:pt x="-4820" y="16690"/>
                      <a:pt x="-4820" y="18039"/>
                    </a:cubicBezTo>
                    <a:cubicBezTo>
                      <a:pt x="-4820" y="19388"/>
                      <a:pt x="-3968" y="20654"/>
                      <a:pt x="-2471" y="21524"/>
                    </a:cubicBezTo>
                    <a:lnTo>
                      <a:pt x="23474" y="36506"/>
                    </a:lnTo>
                    <a:cubicBezTo>
                      <a:pt x="26104" y="38028"/>
                      <a:pt x="30554" y="38020"/>
                      <a:pt x="33176" y="36506"/>
                    </a:cubicBezTo>
                    <a:lnTo>
                      <a:pt x="59113" y="21524"/>
                    </a:lnTo>
                    <a:cubicBezTo>
                      <a:pt x="60610" y="20654"/>
                      <a:pt x="61461" y="19388"/>
                      <a:pt x="61453" y="18039"/>
                    </a:cubicBezTo>
                    <a:cubicBezTo>
                      <a:pt x="61453" y="16690"/>
                      <a:pt x="60601" y="15415"/>
                      <a:pt x="59113" y="14562"/>
                    </a:cubicBezTo>
                    <a:lnTo>
                      <a:pt x="33176" y="-436"/>
                    </a:lnTo>
                    <a:cubicBezTo>
                      <a:pt x="31852" y="-1189"/>
                      <a:pt x="30132" y="-1603"/>
                      <a:pt x="28321" y="-1603"/>
                    </a:cubicBezTo>
                    <a:cubicBezTo>
                      <a:pt x="26501" y="-1603"/>
                      <a:pt x="24789" y="-1189"/>
                      <a:pt x="23482" y="-436"/>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1805" name="Google Shape;1805;p38"/>
              <p:cNvSpPr/>
              <p:nvPr/>
            </p:nvSpPr>
            <p:spPr>
              <a:xfrm flipH="1" rot="10800000">
                <a:off x="-211573" y="6828356"/>
                <a:ext cx="312185" cy="181608"/>
              </a:xfrm>
              <a:custGeom>
                <a:rect b="b" l="l" r="r" t="t"/>
                <a:pathLst>
                  <a:path extrusionOk="0" h="142603" w="245135">
                    <a:moveTo>
                      <a:pt x="24775" y="137734"/>
                    </a:moveTo>
                    <a:lnTo>
                      <a:pt x="-1178" y="122744"/>
                    </a:lnTo>
                    <a:lnTo>
                      <a:pt x="-2353" y="121296"/>
                    </a:lnTo>
                    <a:lnTo>
                      <a:pt x="-1170" y="119847"/>
                    </a:lnTo>
                    <a:lnTo>
                      <a:pt x="203630" y="1498"/>
                    </a:lnTo>
                    <a:cubicBezTo>
                      <a:pt x="205515" y="405"/>
                      <a:pt x="209105" y="414"/>
                      <a:pt x="210982" y="1498"/>
                    </a:cubicBezTo>
                    <a:lnTo>
                      <a:pt x="236936" y="16496"/>
                    </a:lnTo>
                    <a:cubicBezTo>
                      <a:pt x="237688" y="16927"/>
                      <a:pt x="238102" y="17456"/>
                      <a:pt x="238102" y="17937"/>
                    </a:cubicBezTo>
                    <a:cubicBezTo>
                      <a:pt x="238110" y="18442"/>
                      <a:pt x="237688" y="18963"/>
                      <a:pt x="236936" y="19402"/>
                    </a:cubicBezTo>
                    <a:lnTo>
                      <a:pt x="32136" y="137734"/>
                    </a:lnTo>
                    <a:cubicBezTo>
                      <a:pt x="31185" y="138280"/>
                      <a:pt x="29845" y="138587"/>
                      <a:pt x="28448" y="138587"/>
                    </a:cubicBezTo>
                    <a:cubicBezTo>
                      <a:pt x="27058" y="138587"/>
                      <a:pt x="25718" y="138280"/>
                      <a:pt x="24775" y="137734"/>
                    </a:cubicBezTo>
                    <a:close/>
                    <a:moveTo>
                      <a:pt x="202455" y="-530"/>
                    </a:moveTo>
                    <a:lnTo>
                      <a:pt x="-2336" y="117819"/>
                    </a:lnTo>
                    <a:cubicBezTo>
                      <a:pt x="-3825" y="118672"/>
                      <a:pt x="-4685" y="119938"/>
                      <a:pt x="-4685" y="121296"/>
                    </a:cubicBezTo>
                    <a:cubicBezTo>
                      <a:pt x="-4693" y="122645"/>
                      <a:pt x="-3833" y="123911"/>
                      <a:pt x="-2353" y="124772"/>
                    </a:cubicBezTo>
                    <a:lnTo>
                      <a:pt x="23601" y="139762"/>
                    </a:lnTo>
                    <a:cubicBezTo>
                      <a:pt x="26223" y="141277"/>
                      <a:pt x="30672" y="141277"/>
                      <a:pt x="33303" y="139762"/>
                    </a:cubicBezTo>
                    <a:lnTo>
                      <a:pt x="238102" y="21421"/>
                    </a:lnTo>
                    <a:cubicBezTo>
                      <a:pt x="239591" y="20560"/>
                      <a:pt x="240451" y="19286"/>
                      <a:pt x="240451" y="17928"/>
                    </a:cubicBezTo>
                    <a:cubicBezTo>
                      <a:pt x="240451" y="16579"/>
                      <a:pt x="239582" y="15321"/>
                      <a:pt x="238102" y="14469"/>
                    </a:cubicBezTo>
                    <a:lnTo>
                      <a:pt x="212157" y="-530"/>
                    </a:lnTo>
                    <a:cubicBezTo>
                      <a:pt x="210841" y="-1283"/>
                      <a:pt x="209121" y="-1705"/>
                      <a:pt x="207310" y="-1705"/>
                    </a:cubicBezTo>
                    <a:cubicBezTo>
                      <a:pt x="205499" y="-1705"/>
                      <a:pt x="203770" y="-1283"/>
                      <a:pt x="202455" y="-530"/>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1806" name="Google Shape;1806;p38"/>
              <p:cNvSpPr/>
              <p:nvPr/>
            </p:nvSpPr>
            <p:spPr>
              <a:xfrm flipH="1" rot="10800000">
                <a:off x="-262005" y="6799218"/>
                <a:ext cx="84410" cy="49981"/>
              </a:xfrm>
              <a:custGeom>
                <a:rect b="b" l="l" r="r" t="t"/>
                <a:pathLst>
                  <a:path extrusionOk="0" h="39246" w="66281">
                    <a:moveTo>
                      <a:pt x="24902" y="34282"/>
                    </a:moveTo>
                    <a:lnTo>
                      <a:pt x="-1035" y="19283"/>
                    </a:lnTo>
                    <a:cubicBezTo>
                      <a:pt x="-1787" y="18853"/>
                      <a:pt x="-2218" y="18331"/>
                      <a:pt x="-2218" y="17835"/>
                    </a:cubicBezTo>
                    <a:cubicBezTo>
                      <a:pt x="-2218" y="17346"/>
                      <a:pt x="-1787" y="16816"/>
                      <a:pt x="-1035" y="16386"/>
                    </a:cubicBezTo>
                    <a:lnTo>
                      <a:pt x="24894" y="1396"/>
                    </a:lnTo>
                    <a:cubicBezTo>
                      <a:pt x="26796" y="303"/>
                      <a:pt x="30377" y="303"/>
                      <a:pt x="32255" y="1396"/>
                    </a:cubicBezTo>
                    <a:lnTo>
                      <a:pt x="58216" y="16386"/>
                    </a:lnTo>
                    <a:lnTo>
                      <a:pt x="59383" y="17835"/>
                    </a:lnTo>
                    <a:lnTo>
                      <a:pt x="58216" y="19283"/>
                    </a:lnTo>
                    <a:lnTo>
                      <a:pt x="32255" y="34282"/>
                    </a:lnTo>
                    <a:cubicBezTo>
                      <a:pt x="31312" y="34828"/>
                      <a:pt x="29980" y="35142"/>
                      <a:pt x="28591" y="35142"/>
                    </a:cubicBezTo>
                    <a:cubicBezTo>
                      <a:pt x="27193" y="35142"/>
                      <a:pt x="25853" y="34828"/>
                      <a:pt x="24902" y="34282"/>
                    </a:cubicBezTo>
                    <a:close/>
                    <a:moveTo>
                      <a:pt x="23736" y="-632"/>
                    </a:moveTo>
                    <a:lnTo>
                      <a:pt x="-2209" y="14358"/>
                    </a:lnTo>
                    <a:cubicBezTo>
                      <a:pt x="-3706" y="15227"/>
                      <a:pt x="-4550" y="16485"/>
                      <a:pt x="-4550" y="17835"/>
                    </a:cubicBezTo>
                    <a:cubicBezTo>
                      <a:pt x="-4550" y="19184"/>
                      <a:pt x="-3706" y="20450"/>
                      <a:pt x="-2209" y="21311"/>
                    </a:cubicBezTo>
                    <a:lnTo>
                      <a:pt x="23744" y="36310"/>
                    </a:lnTo>
                    <a:cubicBezTo>
                      <a:pt x="26350" y="37816"/>
                      <a:pt x="30816" y="37816"/>
                      <a:pt x="33429" y="36310"/>
                    </a:cubicBezTo>
                    <a:lnTo>
                      <a:pt x="59383" y="21311"/>
                    </a:lnTo>
                    <a:cubicBezTo>
                      <a:pt x="60872" y="20450"/>
                      <a:pt x="61731" y="19184"/>
                      <a:pt x="61731" y="17835"/>
                    </a:cubicBezTo>
                    <a:cubicBezTo>
                      <a:pt x="61731" y="16485"/>
                      <a:pt x="60872" y="15227"/>
                      <a:pt x="59383" y="14358"/>
                    </a:cubicBezTo>
                    <a:lnTo>
                      <a:pt x="33429" y="-632"/>
                    </a:lnTo>
                    <a:cubicBezTo>
                      <a:pt x="32122" y="-1394"/>
                      <a:pt x="30402" y="-1807"/>
                      <a:pt x="28591" y="-1807"/>
                    </a:cubicBezTo>
                    <a:cubicBezTo>
                      <a:pt x="26772" y="-1807"/>
                      <a:pt x="25043" y="-1394"/>
                      <a:pt x="23736" y="-632"/>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1807" name="Google Shape;1807;p38"/>
              <p:cNvSpPr/>
              <p:nvPr/>
            </p:nvSpPr>
            <p:spPr>
              <a:xfrm flipH="1" rot="10800000">
                <a:off x="-312584" y="6769988"/>
                <a:ext cx="84410" cy="49978"/>
              </a:xfrm>
              <a:custGeom>
                <a:rect b="b" l="l" r="r" t="t"/>
                <a:pathLst>
                  <a:path extrusionOk="0" h="39244" w="66281">
                    <a:moveTo>
                      <a:pt x="24952" y="34242"/>
                    </a:moveTo>
                    <a:lnTo>
                      <a:pt x="-993" y="19243"/>
                    </a:lnTo>
                    <a:lnTo>
                      <a:pt x="-2167" y="17803"/>
                    </a:lnTo>
                    <a:lnTo>
                      <a:pt x="-993" y="16355"/>
                    </a:lnTo>
                    <a:lnTo>
                      <a:pt x="24952" y="1356"/>
                    </a:lnTo>
                    <a:cubicBezTo>
                      <a:pt x="26846" y="264"/>
                      <a:pt x="30427" y="264"/>
                      <a:pt x="32305" y="1348"/>
                    </a:cubicBezTo>
                    <a:lnTo>
                      <a:pt x="58258" y="16355"/>
                    </a:lnTo>
                    <a:lnTo>
                      <a:pt x="59433" y="17803"/>
                    </a:lnTo>
                    <a:lnTo>
                      <a:pt x="58258" y="19243"/>
                    </a:lnTo>
                    <a:lnTo>
                      <a:pt x="32313" y="34242"/>
                    </a:lnTo>
                    <a:cubicBezTo>
                      <a:pt x="31370" y="34788"/>
                      <a:pt x="30022" y="35095"/>
                      <a:pt x="28632" y="35095"/>
                    </a:cubicBezTo>
                    <a:cubicBezTo>
                      <a:pt x="27235" y="35095"/>
                      <a:pt x="25895" y="34788"/>
                      <a:pt x="24952" y="34242"/>
                    </a:cubicBezTo>
                    <a:close/>
                    <a:moveTo>
                      <a:pt x="23777" y="-672"/>
                    </a:moveTo>
                    <a:lnTo>
                      <a:pt x="-2167" y="14327"/>
                    </a:lnTo>
                    <a:cubicBezTo>
                      <a:pt x="-3648" y="15188"/>
                      <a:pt x="-4508" y="16454"/>
                      <a:pt x="-4508" y="17803"/>
                    </a:cubicBezTo>
                    <a:cubicBezTo>
                      <a:pt x="-4508" y="19152"/>
                      <a:pt x="-3648" y="20419"/>
                      <a:pt x="-2167" y="21280"/>
                    </a:cubicBezTo>
                    <a:lnTo>
                      <a:pt x="23777" y="36270"/>
                    </a:lnTo>
                    <a:cubicBezTo>
                      <a:pt x="26416" y="37785"/>
                      <a:pt x="30866" y="37785"/>
                      <a:pt x="33487" y="36270"/>
                    </a:cubicBezTo>
                    <a:lnTo>
                      <a:pt x="59433" y="21280"/>
                    </a:lnTo>
                    <a:cubicBezTo>
                      <a:pt x="60913" y="20419"/>
                      <a:pt x="61773" y="19152"/>
                      <a:pt x="61773" y="17803"/>
                    </a:cubicBezTo>
                    <a:cubicBezTo>
                      <a:pt x="61773" y="16454"/>
                      <a:pt x="60913" y="15188"/>
                      <a:pt x="59433" y="14327"/>
                    </a:cubicBezTo>
                    <a:lnTo>
                      <a:pt x="33479" y="-680"/>
                    </a:lnTo>
                    <a:cubicBezTo>
                      <a:pt x="32164" y="-1433"/>
                      <a:pt x="30452" y="-1839"/>
                      <a:pt x="28632" y="-1839"/>
                    </a:cubicBezTo>
                    <a:cubicBezTo>
                      <a:pt x="26813" y="-1839"/>
                      <a:pt x="25093" y="-1433"/>
                      <a:pt x="23777" y="-672"/>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1808" name="Google Shape;1808;p38"/>
              <p:cNvSpPr/>
              <p:nvPr/>
            </p:nvSpPr>
            <p:spPr>
              <a:xfrm flipH="1" rot="10800000">
                <a:off x="294682" y="6945001"/>
                <a:ext cx="84420" cy="49996"/>
              </a:xfrm>
              <a:custGeom>
                <a:rect b="b" l="l" r="r" t="t"/>
                <a:pathLst>
                  <a:path extrusionOk="0" h="39258" w="66289">
                    <a:moveTo>
                      <a:pt x="24461" y="34438"/>
                    </a:moveTo>
                    <a:lnTo>
                      <a:pt x="-1485" y="19456"/>
                    </a:lnTo>
                    <a:cubicBezTo>
                      <a:pt x="-2237" y="19018"/>
                      <a:pt x="-2659" y="18488"/>
                      <a:pt x="-2659" y="17991"/>
                    </a:cubicBezTo>
                    <a:lnTo>
                      <a:pt x="-1493" y="16543"/>
                    </a:lnTo>
                    <a:lnTo>
                      <a:pt x="24469" y="1553"/>
                    </a:lnTo>
                    <a:cubicBezTo>
                      <a:pt x="26338" y="452"/>
                      <a:pt x="29919" y="443"/>
                      <a:pt x="31822" y="1561"/>
                    </a:cubicBezTo>
                    <a:lnTo>
                      <a:pt x="57767" y="16543"/>
                    </a:lnTo>
                    <a:lnTo>
                      <a:pt x="58941" y="17991"/>
                    </a:lnTo>
                    <a:lnTo>
                      <a:pt x="57767" y="19448"/>
                    </a:lnTo>
                    <a:lnTo>
                      <a:pt x="31822" y="34438"/>
                    </a:lnTo>
                    <a:cubicBezTo>
                      <a:pt x="30870" y="34993"/>
                      <a:pt x="29531" y="35308"/>
                      <a:pt x="28141" y="35308"/>
                    </a:cubicBezTo>
                    <a:cubicBezTo>
                      <a:pt x="26743" y="35308"/>
                      <a:pt x="25404" y="34993"/>
                      <a:pt x="24461" y="34438"/>
                    </a:cubicBezTo>
                    <a:close/>
                    <a:moveTo>
                      <a:pt x="23286" y="-467"/>
                    </a:moveTo>
                    <a:lnTo>
                      <a:pt x="-2659" y="14515"/>
                    </a:lnTo>
                    <a:cubicBezTo>
                      <a:pt x="-4148" y="15384"/>
                      <a:pt x="-5008" y="16650"/>
                      <a:pt x="-5008" y="17991"/>
                    </a:cubicBezTo>
                    <a:cubicBezTo>
                      <a:pt x="-5008" y="19341"/>
                      <a:pt x="-4148" y="20615"/>
                      <a:pt x="-2659" y="21476"/>
                    </a:cubicBezTo>
                    <a:lnTo>
                      <a:pt x="23286" y="36475"/>
                    </a:lnTo>
                    <a:cubicBezTo>
                      <a:pt x="25900" y="37981"/>
                      <a:pt x="30374" y="37989"/>
                      <a:pt x="32988" y="36475"/>
                    </a:cubicBezTo>
                    <a:lnTo>
                      <a:pt x="58941" y="21476"/>
                    </a:lnTo>
                    <a:cubicBezTo>
                      <a:pt x="60430" y="20615"/>
                      <a:pt x="61282" y="19341"/>
                      <a:pt x="61282" y="17991"/>
                    </a:cubicBezTo>
                    <a:cubicBezTo>
                      <a:pt x="61282" y="16650"/>
                      <a:pt x="60430" y="15384"/>
                      <a:pt x="58941" y="14515"/>
                    </a:cubicBezTo>
                    <a:lnTo>
                      <a:pt x="32988" y="-467"/>
                    </a:lnTo>
                    <a:cubicBezTo>
                      <a:pt x="31681" y="-1229"/>
                      <a:pt x="29961" y="-1651"/>
                      <a:pt x="28141" y="-1651"/>
                    </a:cubicBezTo>
                    <a:cubicBezTo>
                      <a:pt x="26322" y="-1651"/>
                      <a:pt x="24601" y="-1229"/>
                      <a:pt x="23286" y="-467"/>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1809" name="Google Shape;1809;p38"/>
              <p:cNvSpPr/>
              <p:nvPr/>
            </p:nvSpPr>
            <p:spPr>
              <a:xfrm flipH="1" rot="10800000">
                <a:off x="345397" y="6974294"/>
                <a:ext cx="109690" cy="64606"/>
              </a:xfrm>
              <a:custGeom>
                <a:rect b="b" l="l" r="r" t="t"/>
                <a:pathLst>
                  <a:path extrusionOk="0" h="50730" w="86131">
                    <a:moveTo>
                      <a:pt x="24400" y="45950"/>
                    </a:moveTo>
                    <a:lnTo>
                      <a:pt x="-1553" y="30951"/>
                    </a:lnTo>
                    <a:lnTo>
                      <a:pt x="-2728" y="29511"/>
                    </a:lnTo>
                    <a:cubicBezTo>
                      <a:pt x="-2728" y="29015"/>
                      <a:pt x="-2289" y="28485"/>
                      <a:pt x="-1537" y="28054"/>
                    </a:cubicBezTo>
                    <a:lnTo>
                      <a:pt x="44258" y="1592"/>
                    </a:lnTo>
                    <a:cubicBezTo>
                      <a:pt x="46136" y="499"/>
                      <a:pt x="49717" y="491"/>
                      <a:pt x="51603" y="1600"/>
                    </a:cubicBezTo>
                    <a:lnTo>
                      <a:pt x="77556" y="16574"/>
                    </a:lnTo>
                    <a:lnTo>
                      <a:pt x="78731" y="18039"/>
                    </a:lnTo>
                    <a:lnTo>
                      <a:pt x="77556" y="19479"/>
                    </a:lnTo>
                    <a:lnTo>
                      <a:pt x="31761" y="45950"/>
                    </a:lnTo>
                    <a:cubicBezTo>
                      <a:pt x="30810" y="46505"/>
                      <a:pt x="29470" y="46819"/>
                      <a:pt x="28081" y="46819"/>
                    </a:cubicBezTo>
                    <a:cubicBezTo>
                      <a:pt x="26691" y="46819"/>
                      <a:pt x="25352" y="46505"/>
                      <a:pt x="24400" y="45950"/>
                    </a:cubicBezTo>
                    <a:close/>
                    <a:moveTo>
                      <a:pt x="43084" y="-428"/>
                    </a:moveTo>
                    <a:lnTo>
                      <a:pt x="-2711" y="26026"/>
                    </a:lnTo>
                    <a:cubicBezTo>
                      <a:pt x="-4208" y="26887"/>
                      <a:pt x="-5060" y="28162"/>
                      <a:pt x="-5060" y="29511"/>
                    </a:cubicBezTo>
                    <a:cubicBezTo>
                      <a:pt x="-5060" y="30852"/>
                      <a:pt x="-4208" y="32119"/>
                      <a:pt x="-2719" y="32980"/>
                    </a:cubicBezTo>
                    <a:lnTo>
                      <a:pt x="23234" y="47986"/>
                    </a:lnTo>
                    <a:cubicBezTo>
                      <a:pt x="25848" y="49493"/>
                      <a:pt x="30305" y="49501"/>
                      <a:pt x="32928" y="47986"/>
                    </a:cubicBezTo>
                    <a:lnTo>
                      <a:pt x="78731" y="21507"/>
                    </a:lnTo>
                    <a:cubicBezTo>
                      <a:pt x="80211" y="20654"/>
                      <a:pt x="81071" y="19380"/>
                      <a:pt x="81071" y="18039"/>
                    </a:cubicBezTo>
                    <a:cubicBezTo>
                      <a:pt x="81071" y="16690"/>
                      <a:pt x="80211" y="15423"/>
                      <a:pt x="78731" y="14554"/>
                    </a:cubicBezTo>
                    <a:lnTo>
                      <a:pt x="52785" y="-428"/>
                    </a:lnTo>
                    <a:cubicBezTo>
                      <a:pt x="51470" y="-1189"/>
                      <a:pt x="49750" y="-1611"/>
                      <a:pt x="47930" y="-1611"/>
                    </a:cubicBezTo>
                    <a:cubicBezTo>
                      <a:pt x="46103" y="-1611"/>
                      <a:pt x="44382" y="-1189"/>
                      <a:pt x="43084" y="-428"/>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1810" name="Google Shape;1810;p38"/>
              <p:cNvSpPr/>
              <p:nvPr/>
            </p:nvSpPr>
            <p:spPr>
              <a:xfrm flipH="1" rot="10800000">
                <a:off x="244123" y="6915786"/>
                <a:ext cx="84400" cy="49978"/>
              </a:xfrm>
              <a:custGeom>
                <a:rect b="b" l="l" r="r" t="t"/>
                <a:pathLst>
                  <a:path extrusionOk="0" h="39244" w="66273">
                    <a:moveTo>
                      <a:pt x="24494" y="34399"/>
                    </a:moveTo>
                    <a:lnTo>
                      <a:pt x="-1460" y="19400"/>
                    </a:lnTo>
                    <a:lnTo>
                      <a:pt x="-2634" y="17968"/>
                    </a:lnTo>
                    <a:lnTo>
                      <a:pt x="-1460" y="16511"/>
                    </a:lnTo>
                    <a:lnTo>
                      <a:pt x="24494" y="1513"/>
                    </a:lnTo>
                    <a:cubicBezTo>
                      <a:pt x="26380" y="412"/>
                      <a:pt x="29944" y="412"/>
                      <a:pt x="31847" y="1513"/>
                    </a:cubicBezTo>
                    <a:lnTo>
                      <a:pt x="57800" y="16511"/>
                    </a:lnTo>
                    <a:lnTo>
                      <a:pt x="58966" y="17968"/>
                    </a:lnTo>
                    <a:lnTo>
                      <a:pt x="57800" y="19400"/>
                    </a:lnTo>
                    <a:lnTo>
                      <a:pt x="31847" y="34399"/>
                    </a:lnTo>
                    <a:cubicBezTo>
                      <a:pt x="30904" y="34945"/>
                      <a:pt x="29556" y="35260"/>
                      <a:pt x="28174" y="35260"/>
                    </a:cubicBezTo>
                    <a:cubicBezTo>
                      <a:pt x="26777" y="35260"/>
                      <a:pt x="25437" y="34945"/>
                      <a:pt x="24494" y="34399"/>
                    </a:cubicBezTo>
                    <a:close/>
                    <a:moveTo>
                      <a:pt x="23328" y="-515"/>
                    </a:moveTo>
                    <a:lnTo>
                      <a:pt x="-2626" y="14483"/>
                    </a:lnTo>
                    <a:cubicBezTo>
                      <a:pt x="-4114" y="15336"/>
                      <a:pt x="-4966" y="16611"/>
                      <a:pt x="-4966" y="17968"/>
                    </a:cubicBezTo>
                    <a:cubicBezTo>
                      <a:pt x="-4966" y="19309"/>
                      <a:pt x="-4114" y="20584"/>
                      <a:pt x="-2626" y="21437"/>
                    </a:cubicBezTo>
                    <a:lnTo>
                      <a:pt x="23328" y="36427"/>
                    </a:lnTo>
                    <a:cubicBezTo>
                      <a:pt x="25933" y="37941"/>
                      <a:pt x="30399" y="37941"/>
                      <a:pt x="33004" y="36427"/>
                    </a:cubicBezTo>
                    <a:lnTo>
                      <a:pt x="58966" y="21437"/>
                    </a:lnTo>
                    <a:cubicBezTo>
                      <a:pt x="60455" y="20584"/>
                      <a:pt x="61307" y="19309"/>
                      <a:pt x="61307" y="17968"/>
                    </a:cubicBezTo>
                    <a:cubicBezTo>
                      <a:pt x="61307" y="16611"/>
                      <a:pt x="60455" y="15336"/>
                      <a:pt x="58966" y="14483"/>
                    </a:cubicBezTo>
                    <a:lnTo>
                      <a:pt x="33004" y="-507"/>
                    </a:lnTo>
                    <a:cubicBezTo>
                      <a:pt x="31706" y="-1268"/>
                      <a:pt x="29986" y="-1682"/>
                      <a:pt x="28174" y="-1682"/>
                    </a:cubicBezTo>
                    <a:cubicBezTo>
                      <a:pt x="26355" y="-1682"/>
                      <a:pt x="24635" y="-1268"/>
                      <a:pt x="23328" y="-515"/>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1811" name="Google Shape;1811;p38"/>
              <p:cNvSpPr/>
              <p:nvPr/>
            </p:nvSpPr>
            <p:spPr>
              <a:xfrm flipH="1" rot="10800000">
                <a:off x="193544" y="6886563"/>
                <a:ext cx="84420" cy="49992"/>
              </a:xfrm>
              <a:custGeom>
                <a:rect b="b" l="l" r="r" t="t"/>
                <a:pathLst>
                  <a:path extrusionOk="0" h="39255" w="66289">
                    <a:moveTo>
                      <a:pt x="24536" y="34376"/>
                    </a:moveTo>
                    <a:lnTo>
                      <a:pt x="-1410" y="19377"/>
                    </a:lnTo>
                    <a:lnTo>
                      <a:pt x="-2592" y="17937"/>
                    </a:lnTo>
                    <a:lnTo>
                      <a:pt x="-1410" y="16480"/>
                    </a:lnTo>
                    <a:lnTo>
                      <a:pt x="24536" y="1490"/>
                    </a:lnTo>
                    <a:cubicBezTo>
                      <a:pt x="26429" y="389"/>
                      <a:pt x="30011" y="389"/>
                      <a:pt x="31897" y="1490"/>
                    </a:cubicBezTo>
                    <a:lnTo>
                      <a:pt x="57842" y="16480"/>
                    </a:lnTo>
                    <a:cubicBezTo>
                      <a:pt x="58594" y="16919"/>
                      <a:pt x="59016" y="17449"/>
                      <a:pt x="59016" y="17937"/>
                    </a:cubicBezTo>
                    <a:cubicBezTo>
                      <a:pt x="59016" y="18433"/>
                      <a:pt x="58594" y="18947"/>
                      <a:pt x="57842" y="19377"/>
                    </a:cubicBezTo>
                    <a:lnTo>
                      <a:pt x="31897" y="34376"/>
                    </a:lnTo>
                    <a:cubicBezTo>
                      <a:pt x="30954" y="34930"/>
                      <a:pt x="29614" y="35236"/>
                      <a:pt x="28225" y="35236"/>
                    </a:cubicBezTo>
                    <a:cubicBezTo>
                      <a:pt x="26826" y="35236"/>
                      <a:pt x="25487" y="34930"/>
                      <a:pt x="24536" y="34376"/>
                    </a:cubicBezTo>
                    <a:close/>
                    <a:moveTo>
                      <a:pt x="23369" y="-538"/>
                    </a:moveTo>
                    <a:lnTo>
                      <a:pt x="-2576" y="14460"/>
                    </a:lnTo>
                    <a:cubicBezTo>
                      <a:pt x="-4073" y="15329"/>
                      <a:pt x="-4925" y="16596"/>
                      <a:pt x="-4925" y="17945"/>
                    </a:cubicBezTo>
                    <a:cubicBezTo>
                      <a:pt x="-4925" y="19286"/>
                      <a:pt x="-4064" y="20553"/>
                      <a:pt x="-2576" y="21405"/>
                    </a:cubicBezTo>
                    <a:lnTo>
                      <a:pt x="23369" y="36412"/>
                    </a:lnTo>
                    <a:cubicBezTo>
                      <a:pt x="25983" y="37918"/>
                      <a:pt x="30449" y="37918"/>
                      <a:pt x="33071" y="36412"/>
                    </a:cubicBezTo>
                    <a:lnTo>
                      <a:pt x="59000" y="21405"/>
                    </a:lnTo>
                    <a:cubicBezTo>
                      <a:pt x="60497" y="20553"/>
                      <a:pt x="61365" y="19286"/>
                      <a:pt x="61365" y="17945"/>
                    </a:cubicBezTo>
                    <a:cubicBezTo>
                      <a:pt x="61365" y="16596"/>
                      <a:pt x="60505" y="15329"/>
                      <a:pt x="59008" y="14452"/>
                    </a:cubicBezTo>
                    <a:lnTo>
                      <a:pt x="33071" y="-538"/>
                    </a:lnTo>
                    <a:cubicBezTo>
                      <a:pt x="31756" y="-1291"/>
                      <a:pt x="30036" y="-1714"/>
                      <a:pt x="28225" y="-1714"/>
                    </a:cubicBezTo>
                    <a:cubicBezTo>
                      <a:pt x="26397" y="-1714"/>
                      <a:pt x="24676" y="-1291"/>
                      <a:pt x="23369" y="-538"/>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1812" name="Google Shape;1812;p38"/>
              <p:cNvSpPr/>
              <p:nvPr/>
            </p:nvSpPr>
            <p:spPr>
              <a:xfrm flipH="1" rot="10800000">
                <a:off x="142976" y="6857334"/>
                <a:ext cx="84410" cy="49990"/>
              </a:xfrm>
              <a:custGeom>
                <a:rect b="b" l="l" r="r" t="t"/>
                <a:pathLst>
                  <a:path extrusionOk="0" h="39253" w="66281">
                    <a:moveTo>
                      <a:pt x="24586" y="34344"/>
                    </a:moveTo>
                    <a:lnTo>
                      <a:pt x="-1368" y="19346"/>
                    </a:lnTo>
                    <a:cubicBezTo>
                      <a:pt x="-2120" y="18924"/>
                      <a:pt x="-2542" y="18385"/>
                      <a:pt x="-2542" y="17906"/>
                    </a:cubicBezTo>
                    <a:cubicBezTo>
                      <a:pt x="-2542" y="17409"/>
                      <a:pt x="-2120" y="16871"/>
                      <a:pt x="-1368" y="16449"/>
                    </a:cubicBezTo>
                    <a:lnTo>
                      <a:pt x="24586" y="1458"/>
                    </a:lnTo>
                    <a:cubicBezTo>
                      <a:pt x="26471" y="357"/>
                      <a:pt x="30036" y="357"/>
                      <a:pt x="31938" y="1458"/>
                    </a:cubicBezTo>
                    <a:lnTo>
                      <a:pt x="57884" y="16449"/>
                    </a:lnTo>
                    <a:cubicBezTo>
                      <a:pt x="58636" y="16871"/>
                      <a:pt x="59066" y="17409"/>
                      <a:pt x="59066" y="17906"/>
                    </a:cubicBezTo>
                    <a:cubicBezTo>
                      <a:pt x="59066" y="18385"/>
                      <a:pt x="58636" y="18924"/>
                      <a:pt x="57884" y="19346"/>
                    </a:cubicBezTo>
                    <a:lnTo>
                      <a:pt x="31938" y="34344"/>
                    </a:lnTo>
                    <a:cubicBezTo>
                      <a:pt x="30987" y="34890"/>
                      <a:pt x="29647" y="35197"/>
                      <a:pt x="28258" y="35197"/>
                    </a:cubicBezTo>
                    <a:cubicBezTo>
                      <a:pt x="26860" y="35197"/>
                      <a:pt x="25520" y="34890"/>
                      <a:pt x="24586" y="34344"/>
                    </a:cubicBezTo>
                    <a:close/>
                    <a:moveTo>
                      <a:pt x="23411" y="-569"/>
                    </a:moveTo>
                    <a:lnTo>
                      <a:pt x="-2542" y="14421"/>
                    </a:lnTo>
                    <a:cubicBezTo>
                      <a:pt x="-4023" y="15273"/>
                      <a:pt x="-4883" y="16540"/>
                      <a:pt x="-4883" y="17906"/>
                    </a:cubicBezTo>
                    <a:cubicBezTo>
                      <a:pt x="-4883" y="19255"/>
                      <a:pt x="-4023" y="20521"/>
                      <a:pt x="-2542" y="21374"/>
                    </a:cubicBezTo>
                    <a:lnTo>
                      <a:pt x="23411" y="36372"/>
                    </a:lnTo>
                    <a:cubicBezTo>
                      <a:pt x="26025" y="37887"/>
                      <a:pt x="30491" y="37887"/>
                      <a:pt x="33105" y="36372"/>
                    </a:cubicBezTo>
                    <a:lnTo>
                      <a:pt x="59058" y="21374"/>
                    </a:lnTo>
                    <a:cubicBezTo>
                      <a:pt x="60538" y="20521"/>
                      <a:pt x="61399" y="19255"/>
                      <a:pt x="61399" y="17906"/>
                    </a:cubicBezTo>
                    <a:cubicBezTo>
                      <a:pt x="61399" y="16540"/>
                      <a:pt x="60538" y="15273"/>
                      <a:pt x="59058" y="14421"/>
                    </a:cubicBezTo>
                    <a:lnTo>
                      <a:pt x="33105" y="-561"/>
                    </a:lnTo>
                    <a:cubicBezTo>
                      <a:pt x="31798" y="-1331"/>
                      <a:pt x="30077" y="-1745"/>
                      <a:pt x="28258" y="-1745"/>
                    </a:cubicBezTo>
                    <a:cubicBezTo>
                      <a:pt x="26438" y="-1745"/>
                      <a:pt x="24710" y="-1331"/>
                      <a:pt x="23411" y="-569"/>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1813" name="Google Shape;1813;p38"/>
              <p:cNvSpPr/>
              <p:nvPr/>
            </p:nvSpPr>
            <p:spPr>
              <a:xfrm flipH="1" rot="10800000">
                <a:off x="92397" y="6828122"/>
                <a:ext cx="84422" cy="49981"/>
              </a:xfrm>
              <a:custGeom>
                <a:rect b="b" l="l" r="r" t="t"/>
                <a:pathLst>
                  <a:path extrusionOk="0" h="39246" w="66290">
                    <a:moveTo>
                      <a:pt x="24628" y="34313"/>
                    </a:moveTo>
                    <a:lnTo>
                      <a:pt x="-1318" y="19314"/>
                    </a:lnTo>
                    <a:cubicBezTo>
                      <a:pt x="-2071" y="18884"/>
                      <a:pt x="-2492" y="18354"/>
                      <a:pt x="-2492" y="17857"/>
                    </a:cubicBezTo>
                    <a:cubicBezTo>
                      <a:pt x="-2492" y="17369"/>
                      <a:pt x="-2071" y="16848"/>
                      <a:pt x="-1318" y="16417"/>
                    </a:cubicBezTo>
                    <a:lnTo>
                      <a:pt x="24636" y="1427"/>
                    </a:lnTo>
                    <a:cubicBezTo>
                      <a:pt x="26513" y="326"/>
                      <a:pt x="30086" y="326"/>
                      <a:pt x="31988" y="1427"/>
                    </a:cubicBezTo>
                    <a:lnTo>
                      <a:pt x="57934" y="16417"/>
                    </a:lnTo>
                    <a:lnTo>
                      <a:pt x="59108" y="17857"/>
                    </a:lnTo>
                    <a:lnTo>
                      <a:pt x="57934" y="19314"/>
                    </a:lnTo>
                    <a:lnTo>
                      <a:pt x="31988" y="34313"/>
                    </a:lnTo>
                    <a:cubicBezTo>
                      <a:pt x="31037" y="34859"/>
                      <a:pt x="29697" y="35165"/>
                      <a:pt x="28300" y="35165"/>
                    </a:cubicBezTo>
                    <a:cubicBezTo>
                      <a:pt x="26910" y="35165"/>
                      <a:pt x="25570" y="34859"/>
                      <a:pt x="24628" y="34313"/>
                    </a:cubicBezTo>
                    <a:close/>
                    <a:moveTo>
                      <a:pt x="23453" y="-601"/>
                    </a:moveTo>
                    <a:lnTo>
                      <a:pt x="-2484" y="14389"/>
                    </a:lnTo>
                    <a:cubicBezTo>
                      <a:pt x="-3973" y="15242"/>
                      <a:pt x="-4841" y="16508"/>
                      <a:pt x="-4841" y="17857"/>
                    </a:cubicBezTo>
                    <a:cubicBezTo>
                      <a:pt x="-4841" y="19206"/>
                      <a:pt x="-3981" y="20481"/>
                      <a:pt x="-2484" y="21342"/>
                    </a:cubicBezTo>
                    <a:lnTo>
                      <a:pt x="23461" y="36340"/>
                    </a:lnTo>
                    <a:cubicBezTo>
                      <a:pt x="26075" y="37847"/>
                      <a:pt x="30533" y="37847"/>
                      <a:pt x="33146" y="36340"/>
                    </a:cubicBezTo>
                    <a:lnTo>
                      <a:pt x="59108" y="21342"/>
                    </a:lnTo>
                    <a:cubicBezTo>
                      <a:pt x="60597" y="20473"/>
                      <a:pt x="61449" y="19206"/>
                      <a:pt x="61449" y="17857"/>
                    </a:cubicBezTo>
                    <a:cubicBezTo>
                      <a:pt x="61440" y="16508"/>
                      <a:pt x="60597" y="15250"/>
                      <a:pt x="59100" y="14389"/>
                    </a:cubicBezTo>
                    <a:lnTo>
                      <a:pt x="33154" y="-593"/>
                    </a:lnTo>
                    <a:cubicBezTo>
                      <a:pt x="31848" y="-1363"/>
                      <a:pt x="30119" y="-1776"/>
                      <a:pt x="28300" y="-1776"/>
                    </a:cubicBezTo>
                    <a:cubicBezTo>
                      <a:pt x="26480" y="-1776"/>
                      <a:pt x="24760" y="-1363"/>
                      <a:pt x="23453" y="-601"/>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1814" name="Google Shape;1814;p38"/>
              <p:cNvSpPr/>
              <p:nvPr/>
            </p:nvSpPr>
            <p:spPr>
              <a:xfrm flipH="1" rot="10800000">
                <a:off x="41838" y="6798894"/>
                <a:ext cx="84400" cy="49990"/>
              </a:xfrm>
              <a:custGeom>
                <a:rect b="b" l="l" r="r" t="t"/>
                <a:pathLst>
                  <a:path extrusionOk="0" h="39253" w="66273">
                    <a:moveTo>
                      <a:pt x="24653" y="34281"/>
                    </a:moveTo>
                    <a:lnTo>
                      <a:pt x="-1293" y="19283"/>
                    </a:lnTo>
                    <a:lnTo>
                      <a:pt x="-2459" y="17834"/>
                    </a:lnTo>
                    <a:lnTo>
                      <a:pt x="-1293" y="16386"/>
                    </a:lnTo>
                    <a:lnTo>
                      <a:pt x="24653" y="1395"/>
                    </a:lnTo>
                    <a:cubicBezTo>
                      <a:pt x="26547" y="295"/>
                      <a:pt x="30119" y="303"/>
                      <a:pt x="32013" y="1395"/>
                    </a:cubicBezTo>
                    <a:lnTo>
                      <a:pt x="57959" y="16386"/>
                    </a:lnTo>
                    <a:lnTo>
                      <a:pt x="59133" y="17834"/>
                    </a:lnTo>
                    <a:lnTo>
                      <a:pt x="57959" y="19283"/>
                    </a:lnTo>
                    <a:lnTo>
                      <a:pt x="32013" y="34281"/>
                    </a:lnTo>
                    <a:cubicBezTo>
                      <a:pt x="31070" y="34828"/>
                      <a:pt x="29722" y="35134"/>
                      <a:pt x="28325" y="35134"/>
                    </a:cubicBezTo>
                    <a:cubicBezTo>
                      <a:pt x="26935" y="35134"/>
                      <a:pt x="25595" y="34828"/>
                      <a:pt x="24653" y="34281"/>
                    </a:cubicBezTo>
                    <a:close/>
                    <a:moveTo>
                      <a:pt x="23486" y="-633"/>
                    </a:moveTo>
                    <a:lnTo>
                      <a:pt x="-2459" y="14366"/>
                    </a:lnTo>
                    <a:cubicBezTo>
                      <a:pt x="-3948" y="15218"/>
                      <a:pt x="-4800" y="16485"/>
                      <a:pt x="-4800" y="17834"/>
                    </a:cubicBezTo>
                    <a:cubicBezTo>
                      <a:pt x="-4800" y="19192"/>
                      <a:pt x="-3948" y="20458"/>
                      <a:pt x="-2459" y="21311"/>
                    </a:cubicBezTo>
                    <a:lnTo>
                      <a:pt x="23486" y="36309"/>
                    </a:lnTo>
                    <a:cubicBezTo>
                      <a:pt x="26100" y="37824"/>
                      <a:pt x="30574" y="37824"/>
                      <a:pt x="33179" y="36309"/>
                    </a:cubicBezTo>
                    <a:lnTo>
                      <a:pt x="59125" y="21311"/>
                    </a:lnTo>
                    <a:cubicBezTo>
                      <a:pt x="60622" y="20458"/>
                      <a:pt x="61474" y="19192"/>
                      <a:pt x="61474" y="17834"/>
                    </a:cubicBezTo>
                    <a:cubicBezTo>
                      <a:pt x="61474" y="16485"/>
                      <a:pt x="60622" y="15218"/>
                      <a:pt x="59133" y="14358"/>
                    </a:cubicBezTo>
                    <a:lnTo>
                      <a:pt x="33179" y="-633"/>
                    </a:lnTo>
                    <a:cubicBezTo>
                      <a:pt x="31873" y="-1386"/>
                      <a:pt x="30152" y="-1808"/>
                      <a:pt x="28325" y="-1808"/>
                    </a:cubicBezTo>
                    <a:cubicBezTo>
                      <a:pt x="26513" y="-1808"/>
                      <a:pt x="24793" y="-1386"/>
                      <a:pt x="23486" y="-633"/>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1815" name="Google Shape;1815;p38"/>
              <p:cNvSpPr/>
              <p:nvPr/>
            </p:nvSpPr>
            <p:spPr>
              <a:xfrm flipH="1" rot="10800000">
                <a:off x="-8730" y="6769684"/>
                <a:ext cx="84400" cy="49978"/>
              </a:xfrm>
              <a:custGeom>
                <a:rect b="b" l="l" r="r" t="t"/>
                <a:pathLst>
                  <a:path extrusionOk="0" h="39244" w="66273">
                    <a:moveTo>
                      <a:pt x="24694" y="34241"/>
                    </a:moveTo>
                    <a:lnTo>
                      <a:pt x="-1252" y="19260"/>
                    </a:lnTo>
                    <a:lnTo>
                      <a:pt x="-2426" y="17811"/>
                    </a:lnTo>
                    <a:lnTo>
                      <a:pt x="-1252" y="16363"/>
                    </a:lnTo>
                    <a:lnTo>
                      <a:pt x="24694" y="1372"/>
                    </a:lnTo>
                    <a:cubicBezTo>
                      <a:pt x="26588" y="272"/>
                      <a:pt x="30153" y="272"/>
                      <a:pt x="32047" y="1372"/>
                    </a:cubicBezTo>
                    <a:lnTo>
                      <a:pt x="58008" y="16363"/>
                    </a:lnTo>
                    <a:lnTo>
                      <a:pt x="59174" y="17811"/>
                    </a:lnTo>
                    <a:lnTo>
                      <a:pt x="58008" y="19260"/>
                    </a:lnTo>
                    <a:lnTo>
                      <a:pt x="32047" y="34241"/>
                    </a:lnTo>
                    <a:cubicBezTo>
                      <a:pt x="31104" y="34796"/>
                      <a:pt x="29764" y="35111"/>
                      <a:pt x="28374" y="35111"/>
                    </a:cubicBezTo>
                    <a:cubicBezTo>
                      <a:pt x="26985" y="35111"/>
                      <a:pt x="25645" y="34796"/>
                      <a:pt x="24694" y="34241"/>
                    </a:cubicBezTo>
                    <a:close/>
                    <a:moveTo>
                      <a:pt x="23527" y="-664"/>
                    </a:moveTo>
                    <a:lnTo>
                      <a:pt x="-2417" y="14335"/>
                    </a:lnTo>
                    <a:cubicBezTo>
                      <a:pt x="-3914" y="15196"/>
                      <a:pt x="-4758" y="16462"/>
                      <a:pt x="-4758" y="17811"/>
                    </a:cubicBezTo>
                    <a:cubicBezTo>
                      <a:pt x="-4758" y="19160"/>
                      <a:pt x="-3914" y="20427"/>
                      <a:pt x="-2417" y="21288"/>
                    </a:cubicBezTo>
                    <a:lnTo>
                      <a:pt x="23536" y="36270"/>
                    </a:lnTo>
                    <a:cubicBezTo>
                      <a:pt x="26141" y="37784"/>
                      <a:pt x="30591" y="37784"/>
                      <a:pt x="33221" y="36270"/>
                    </a:cubicBezTo>
                    <a:lnTo>
                      <a:pt x="59174" y="21288"/>
                    </a:lnTo>
                    <a:cubicBezTo>
                      <a:pt x="60663" y="20427"/>
                      <a:pt x="61515" y="19160"/>
                      <a:pt x="61515" y="17811"/>
                    </a:cubicBezTo>
                    <a:cubicBezTo>
                      <a:pt x="61515" y="16462"/>
                      <a:pt x="60663" y="15196"/>
                      <a:pt x="59174" y="14335"/>
                    </a:cubicBezTo>
                    <a:lnTo>
                      <a:pt x="33221" y="-664"/>
                    </a:lnTo>
                    <a:cubicBezTo>
                      <a:pt x="31906" y="-1409"/>
                      <a:pt x="30186" y="-1839"/>
                      <a:pt x="28374" y="-1839"/>
                    </a:cubicBezTo>
                    <a:cubicBezTo>
                      <a:pt x="26563" y="-1839"/>
                      <a:pt x="24834" y="-1409"/>
                      <a:pt x="23527" y="-664"/>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1816" name="Google Shape;1816;p38"/>
              <p:cNvSpPr/>
              <p:nvPr/>
            </p:nvSpPr>
            <p:spPr>
              <a:xfrm flipH="1" rot="10800000">
                <a:off x="-59309" y="6740458"/>
                <a:ext cx="84410" cy="49983"/>
              </a:xfrm>
              <a:custGeom>
                <a:rect b="b" l="l" r="r" t="t"/>
                <a:pathLst>
                  <a:path extrusionOk="0" h="39248" w="66281">
                    <a:moveTo>
                      <a:pt x="24752" y="34219"/>
                    </a:moveTo>
                    <a:lnTo>
                      <a:pt x="-1201" y="19220"/>
                    </a:lnTo>
                    <a:cubicBezTo>
                      <a:pt x="-1954" y="18789"/>
                      <a:pt x="-2384" y="18268"/>
                      <a:pt x="-2384" y="17771"/>
                    </a:cubicBezTo>
                    <a:cubicBezTo>
                      <a:pt x="-2384" y="17291"/>
                      <a:pt x="-1954" y="16753"/>
                      <a:pt x="-1201" y="16331"/>
                    </a:cubicBezTo>
                    <a:lnTo>
                      <a:pt x="24744" y="1333"/>
                    </a:lnTo>
                    <a:cubicBezTo>
                      <a:pt x="26629" y="232"/>
                      <a:pt x="30211" y="232"/>
                      <a:pt x="32096" y="1333"/>
                    </a:cubicBezTo>
                    <a:lnTo>
                      <a:pt x="58050" y="16331"/>
                    </a:lnTo>
                    <a:lnTo>
                      <a:pt x="59224" y="17771"/>
                    </a:lnTo>
                    <a:lnTo>
                      <a:pt x="58050" y="19220"/>
                    </a:lnTo>
                    <a:lnTo>
                      <a:pt x="32096" y="34219"/>
                    </a:lnTo>
                    <a:cubicBezTo>
                      <a:pt x="31154" y="34765"/>
                      <a:pt x="29814" y="35079"/>
                      <a:pt x="28424" y="35079"/>
                    </a:cubicBezTo>
                    <a:cubicBezTo>
                      <a:pt x="27026" y="35079"/>
                      <a:pt x="25686" y="34765"/>
                      <a:pt x="24752" y="34219"/>
                    </a:cubicBezTo>
                    <a:close/>
                    <a:moveTo>
                      <a:pt x="23569" y="-695"/>
                    </a:moveTo>
                    <a:lnTo>
                      <a:pt x="-2376" y="14295"/>
                    </a:lnTo>
                    <a:cubicBezTo>
                      <a:pt x="-3865" y="15156"/>
                      <a:pt x="-4717" y="16422"/>
                      <a:pt x="-4717" y="17771"/>
                    </a:cubicBezTo>
                    <a:cubicBezTo>
                      <a:pt x="-4717" y="19121"/>
                      <a:pt x="-3865" y="20395"/>
                      <a:pt x="-2376" y="21256"/>
                    </a:cubicBezTo>
                    <a:lnTo>
                      <a:pt x="23578" y="36255"/>
                    </a:lnTo>
                    <a:cubicBezTo>
                      <a:pt x="26191" y="37753"/>
                      <a:pt x="30649" y="37753"/>
                      <a:pt x="33271" y="36255"/>
                    </a:cubicBezTo>
                    <a:lnTo>
                      <a:pt x="59224" y="21256"/>
                    </a:lnTo>
                    <a:cubicBezTo>
                      <a:pt x="60705" y="20395"/>
                      <a:pt x="61565" y="19121"/>
                      <a:pt x="61565" y="17771"/>
                    </a:cubicBezTo>
                    <a:cubicBezTo>
                      <a:pt x="61565" y="16422"/>
                      <a:pt x="60705" y="15156"/>
                      <a:pt x="59224" y="14295"/>
                    </a:cubicBezTo>
                    <a:lnTo>
                      <a:pt x="33271" y="-695"/>
                    </a:lnTo>
                    <a:cubicBezTo>
                      <a:pt x="31964" y="-1457"/>
                      <a:pt x="30244" y="-1871"/>
                      <a:pt x="28424" y="-1871"/>
                    </a:cubicBezTo>
                    <a:cubicBezTo>
                      <a:pt x="26605" y="-1871"/>
                      <a:pt x="24876" y="-1457"/>
                      <a:pt x="23569" y="-695"/>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1817" name="Google Shape;1817;p38"/>
              <p:cNvSpPr/>
              <p:nvPr/>
            </p:nvSpPr>
            <p:spPr>
              <a:xfrm flipH="1" rot="10800000">
                <a:off x="-109888" y="6711238"/>
                <a:ext cx="84410" cy="49983"/>
              </a:xfrm>
              <a:custGeom>
                <a:rect b="b" l="l" r="r" t="t"/>
                <a:pathLst>
                  <a:path extrusionOk="0" h="39248" w="66281">
                    <a:moveTo>
                      <a:pt x="24802" y="34179"/>
                    </a:moveTo>
                    <a:lnTo>
                      <a:pt x="-1160" y="19205"/>
                    </a:lnTo>
                    <a:cubicBezTo>
                      <a:pt x="-1913" y="18766"/>
                      <a:pt x="-2326" y="18228"/>
                      <a:pt x="-2326" y="17748"/>
                    </a:cubicBezTo>
                    <a:lnTo>
                      <a:pt x="-1160" y="16300"/>
                    </a:lnTo>
                    <a:lnTo>
                      <a:pt x="24802" y="1301"/>
                    </a:lnTo>
                    <a:cubicBezTo>
                      <a:pt x="26671" y="209"/>
                      <a:pt x="30244" y="200"/>
                      <a:pt x="32138" y="1310"/>
                    </a:cubicBezTo>
                    <a:lnTo>
                      <a:pt x="58092" y="16300"/>
                    </a:lnTo>
                    <a:cubicBezTo>
                      <a:pt x="58844" y="16730"/>
                      <a:pt x="59274" y="17252"/>
                      <a:pt x="59274" y="17748"/>
                    </a:cubicBezTo>
                    <a:cubicBezTo>
                      <a:pt x="59274" y="18228"/>
                      <a:pt x="58844" y="18766"/>
                      <a:pt x="58092" y="19205"/>
                    </a:cubicBezTo>
                    <a:lnTo>
                      <a:pt x="32146" y="34179"/>
                    </a:lnTo>
                    <a:cubicBezTo>
                      <a:pt x="31203" y="34733"/>
                      <a:pt x="29863" y="35048"/>
                      <a:pt x="28466" y="35048"/>
                    </a:cubicBezTo>
                    <a:cubicBezTo>
                      <a:pt x="27068" y="35048"/>
                      <a:pt x="25737" y="34733"/>
                      <a:pt x="24802" y="34179"/>
                    </a:cubicBezTo>
                    <a:close/>
                    <a:moveTo>
                      <a:pt x="23627" y="-727"/>
                    </a:moveTo>
                    <a:lnTo>
                      <a:pt x="-2326" y="14272"/>
                    </a:lnTo>
                    <a:cubicBezTo>
                      <a:pt x="-3815" y="15124"/>
                      <a:pt x="-4675" y="16399"/>
                      <a:pt x="-4675" y="17740"/>
                    </a:cubicBezTo>
                    <a:cubicBezTo>
                      <a:pt x="-4675" y="19089"/>
                      <a:pt x="-3823" y="20356"/>
                      <a:pt x="-2326" y="21233"/>
                    </a:cubicBezTo>
                    <a:lnTo>
                      <a:pt x="23619" y="36207"/>
                    </a:lnTo>
                    <a:cubicBezTo>
                      <a:pt x="26241" y="37730"/>
                      <a:pt x="30699" y="37722"/>
                      <a:pt x="33321" y="36207"/>
                    </a:cubicBezTo>
                    <a:lnTo>
                      <a:pt x="59266" y="21233"/>
                    </a:lnTo>
                    <a:cubicBezTo>
                      <a:pt x="60755" y="20356"/>
                      <a:pt x="61615" y="19089"/>
                      <a:pt x="61607" y="17740"/>
                    </a:cubicBezTo>
                    <a:cubicBezTo>
                      <a:pt x="61607" y="16399"/>
                      <a:pt x="60747" y="15124"/>
                      <a:pt x="59266" y="14272"/>
                    </a:cubicBezTo>
                    <a:lnTo>
                      <a:pt x="33313" y="-727"/>
                    </a:lnTo>
                    <a:cubicBezTo>
                      <a:pt x="32006" y="-1480"/>
                      <a:pt x="30277" y="-1902"/>
                      <a:pt x="28458" y="-1902"/>
                    </a:cubicBezTo>
                    <a:cubicBezTo>
                      <a:pt x="26638" y="-1902"/>
                      <a:pt x="24918" y="-1480"/>
                      <a:pt x="23627" y="-727"/>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1818" name="Google Shape;1818;p38"/>
              <p:cNvSpPr/>
              <p:nvPr/>
            </p:nvSpPr>
            <p:spPr>
              <a:xfrm flipH="1" rot="10800000">
                <a:off x="-160447" y="6682012"/>
                <a:ext cx="84400" cy="49988"/>
              </a:xfrm>
              <a:custGeom>
                <a:rect b="b" l="l" r="r" t="t"/>
                <a:pathLst>
                  <a:path extrusionOk="0" h="39252" w="66273">
                    <a:moveTo>
                      <a:pt x="24827" y="34156"/>
                    </a:moveTo>
                    <a:lnTo>
                      <a:pt x="-1127" y="19157"/>
                    </a:lnTo>
                    <a:cubicBezTo>
                      <a:pt x="-1871" y="18727"/>
                      <a:pt x="-2301" y="18205"/>
                      <a:pt x="-2301" y="17717"/>
                    </a:cubicBezTo>
                    <a:cubicBezTo>
                      <a:pt x="-2301" y="17229"/>
                      <a:pt x="-1871" y="16699"/>
                      <a:pt x="-1127" y="16268"/>
                    </a:cubicBezTo>
                    <a:lnTo>
                      <a:pt x="24827" y="1270"/>
                    </a:lnTo>
                    <a:cubicBezTo>
                      <a:pt x="26713" y="169"/>
                      <a:pt x="30285" y="169"/>
                      <a:pt x="32180" y="1270"/>
                    </a:cubicBezTo>
                    <a:lnTo>
                      <a:pt x="58125" y="16260"/>
                    </a:lnTo>
                    <a:lnTo>
                      <a:pt x="59308" y="17717"/>
                    </a:lnTo>
                    <a:lnTo>
                      <a:pt x="58125" y="19157"/>
                    </a:lnTo>
                    <a:lnTo>
                      <a:pt x="32180" y="34156"/>
                    </a:lnTo>
                    <a:cubicBezTo>
                      <a:pt x="31228" y="34702"/>
                      <a:pt x="29889" y="35017"/>
                      <a:pt x="28499" y="35017"/>
                    </a:cubicBezTo>
                    <a:cubicBezTo>
                      <a:pt x="27110" y="35017"/>
                      <a:pt x="25770" y="34702"/>
                      <a:pt x="24827" y="34156"/>
                    </a:cubicBezTo>
                    <a:close/>
                    <a:moveTo>
                      <a:pt x="23653" y="-758"/>
                    </a:moveTo>
                    <a:lnTo>
                      <a:pt x="-2293" y="14232"/>
                    </a:lnTo>
                    <a:cubicBezTo>
                      <a:pt x="-3790" y="15101"/>
                      <a:pt x="-4642" y="16368"/>
                      <a:pt x="-4633" y="17717"/>
                    </a:cubicBezTo>
                    <a:cubicBezTo>
                      <a:pt x="-4633" y="19066"/>
                      <a:pt x="-3782" y="20333"/>
                      <a:pt x="-2293" y="21193"/>
                    </a:cubicBezTo>
                    <a:lnTo>
                      <a:pt x="23653" y="36192"/>
                    </a:lnTo>
                    <a:cubicBezTo>
                      <a:pt x="26266" y="37690"/>
                      <a:pt x="30732" y="37698"/>
                      <a:pt x="33346" y="36192"/>
                    </a:cubicBezTo>
                    <a:lnTo>
                      <a:pt x="59291" y="21193"/>
                    </a:lnTo>
                    <a:cubicBezTo>
                      <a:pt x="60788" y="20333"/>
                      <a:pt x="61640" y="19066"/>
                      <a:pt x="61640" y="17717"/>
                    </a:cubicBezTo>
                    <a:cubicBezTo>
                      <a:pt x="61640" y="16368"/>
                      <a:pt x="60788" y="15101"/>
                      <a:pt x="59291" y="14232"/>
                    </a:cubicBezTo>
                    <a:lnTo>
                      <a:pt x="33346" y="-758"/>
                    </a:lnTo>
                    <a:cubicBezTo>
                      <a:pt x="32039" y="-1520"/>
                      <a:pt x="30319" y="-1933"/>
                      <a:pt x="28499" y="-1933"/>
                    </a:cubicBezTo>
                    <a:cubicBezTo>
                      <a:pt x="26688" y="-1933"/>
                      <a:pt x="24968" y="-1520"/>
                      <a:pt x="23653" y="-758"/>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1819" name="Google Shape;1819;p38"/>
              <p:cNvSpPr/>
              <p:nvPr/>
            </p:nvSpPr>
            <p:spPr>
              <a:xfrm flipH="1" rot="10800000">
                <a:off x="-211026" y="6652785"/>
                <a:ext cx="84400" cy="49984"/>
              </a:xfrm>
              <a:custGeom>
                <a:rect b="b" l="l" r="r" t="t"/>
                <a:pathLst>
                  <a:path extrusionOk="0" h="39249" w="66273">
                    <a:moveTo>
                      <a:pt x="24869" y="34124"/>
                    </a:moveTo>
                    <a:lnTo>
                      <a:pt x="-1077" y="19134"/>
                    </a:lnTo>
                    <a:lnTo>
                      <a:pt x="-2251" y="17677"/>
                    </a:lnTo>
                    <a:lnTo>
                      <a:pt x="-1085" y="16229"/>
                    </a:lnTo>
                    <a:lnTo>
                      <a:pt x="24860" y="1238"/>
                    </a:lnTo>
                    <a:cubicBezTo>
                      <a:pt x="26771" y="146"/>
                      <a:pt x="30336" y="146"/>
                      <a:pt x="32230" y="1230"/>
                    </a:cubicBezTo>
                    <a:lnTo>
                      <a:pt x="58175" y="16229"/>
                    </a:lnTo>
                    <a:lnTo>
                      <a:pt x="59349" y="17677"/>
                    </a:lnTo>
                    <a:lnTo>
                      <a:pt x="58175" y="19126"/>
                    </a:lnTo>
                    <a:lnTo>
                      <a:pt x="32230" y="34124"/>
                    </a:lnTo>
                    <a:cubicBezTo>
                      <a:pt x="31287" y="34670"/>
                      <a:pt x="29947" y="34985"/>
                      <a:pt x="28557" y="34985"/>
                    </a:cubicBezTo>
                    <a:cubicBezTo>
                      <a:pt x="27160" y="34985"/>
                      <a:pt x="25820" y="34670"/>
                      <a:pt x="24869" y="34124"/>
                    </a:cubicBezTo>
                    <a:close/>
                    <a:moveTo>
                      <a:pt x="23694" y="-798"/>
                    </a:moveTo>
                    <a:lnTo>
                      <a:pt x="-2251" y="14201"/>
                    </a:lnTo>
                    <a:cubicBezTo>
                      <a:pt x="-3740" y="15062"/>
                      <a:pt x="-4592" y="16328"/>
                      <a:pt x="-4592" y="17677"/>
                    </a:cubicBezTo>
                    <a:cubicBezTo>
                      <a:pt x="-4592" y="19018"/>
                      <a:pt x="-3748" y="20285"/>
                      <a:pt x="-2251" y="21162"/>
                    </a:cubicBezTo>
                    <a:lnTo>
                      <a:pt x="23702" y="36152"/>
                    </a:lnTo>
                    <a:cubicBezTo>
                      <a:pt x="26324" y="37659"/>
                      <a:pt x="30774" y="37667"/>
                      <a:pt x="33404" y="36144"/>
                    </a:cubicBezTo>
                    <a:lnTo>
                      <a:pt x="59349" y="21154"/>
                    </a:lnTo>
                    <a:cubicBezTo>
                      <a:pt x="60830" y="20285"/>
                      <a:pt x="61681" y="19018"/>
                      <a:pt x="61681" y="17677"/>
                    </a:cubicBezTo>
                    <a:cubicBezTo>
                      <a:pt x="61681" y="16311"/>
                      <a:pt x="60854" y="15070"/>
                      <a:pt x="59341" y="14201"/>
                    </a:cubicBezTo>
                    <a:lnTo>
                      <a:pt x="33404" y="-798"/>
                    </a:lnTo>
                    <a:cubicBezTo>
                      <a:pt x="32081" y="-1543"/>
                      <a:pt x="30360" y="-1965"/>
                      <a:pt x="28557" y="-1965"/>
                    </a:cubicBezTo>
                    <a:cubicBezTo>
                      <a:pt x="26738" y="-1965"/>
                      <a:pt x="25009" y="-1543"/>
                      <a:pt x="23694" y="-798"/>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1820" name="Google Shape;1820;p38"/>
              <p:cNvSpPr/>
              <p:nvPr/>
            </p:nvSpPr>
            <p:spPr>
              <a:xfrm flipH="1" rot="10800000">
                <a:off x="-261605" y="6623571"/>
                <a:ext cx="84420" cy="49978"/>
              </a:xfrm>
              <a:custGeom>
                <a:rect b="b" l="l" r="r" t="t"/>
                <a:pathLst>
                  <a:path extrusionOk="0" h="39244" w="66289">
                    <a:moveTo>
                      <a:pt x="24918" y="34093"/>
                    </a:moveTo>
                    <a:lnTo>
                      <a:pt x="-1043" y="19086"/>
                    </a:lnTo>
                    <a:lnTo>
                      <a:pt x="-2209" y="17646"/>
                    </a:lnTo>
                    <a:lnTo>
                      <a:pt x="-1035" y="16189"/>
                    </a:lnTo>
                    <a:lnTo>
                      <a:pt x="24918" y="1199"/>
                    </a:lnTo>
                    <a:cubicBezTo>
                      <a:pt x="26812" y="106"/>
                      <a:pt x="30386" y="106"/>
                      <a:pt x="32271" y="1199"/>
                    </a:cubicBezTo>
                    <a:lnTo>
                      <a:pt x="58225" y="16197"/>
                    </a:lnTo>
                    <a:cubicBezTo>
                      <a:pt x="58977" y="16628"/>
                      <a:pt x="59399" y="17157"/>
                      <a:pt x="59399" y="17646"/>
                    </a:cubicBezTo>
                    <a:cubicBezTo>
                      <a:pt x="59391" y="18142"/>
                      <a:pt x="58977" y="18664"/>
                      <a:pt x="58225" y="19094"/>
                    </a:cubicBezTo>
                    <a:lnTo>
                      <a:pt x="32271" y="34093"/>
                    </a:lnTo>
                    <a:cubicBezTo>
                      <a:pt x="31328" y="34631"/>
                      <a:pt x="29988" y="34945"/>
                      <a:pt x="28599" y="34945"/>
                    </a:cubicBezTo>
                    <a:cubicBezTo>
                      <a:pt x="27209" y="34945"/>
                      <a:pt x="25869" y="34631"/>
                      <a:pt x="24918" y="34093"/>
                    </a:cubicBezTo>
                    <a:close/>
                    <a:moveTo>
                      <a:pt x="23752" y="-829"/>
                    </a:moveTo>
                    <a:lnTo>
                      <a:pt x="-2209" y="14169"/>
                    </a:lnTo>
                    <a:cubicBezTo>
                      <a:pt x="-3690" y="15030"/>
                      <a:pt x="-4550" y="16297"/>
                      <a:pt x="-4550" y="17654"/>
                    </a:cubicBezTo>
                    <a:cubicBezTo>
                      <a:pt x="-4542" y="19003"/>
                      <a:pt x="-3690" y="20270"/>
                      <a:pt x="-2209" y="21114"/>
                    </a:cubicBezTo>
                    <a:lnTo>
                      <a:pt x="23752" y="36112"/>
                    </a:lnTo>
                    <a:cubicBezTo>
                      <a:pt x="26366" y="37627"/>
                      <a:pt x="30815" y="37627"/>
                      <a:pt x="33446" y="36112"/>
                    </a:cubicBezTo>
                    <a:lnTo>
                      <a:pt x="59382" y="21122"/>
                    </a:lnTo>
                    <a:cubicBezTo>
                      <a:pt x="60879" y="20270"/>
                      <a:pt x="61740" y="19003"/>
                      <a:pt x="61740" y="17654"/>
                    </a:cubicBezTo>
                    <a:cubicBezTo>
                      <a:pt x="61740" y="16297"/>
                      <a:pt x="60888" y="15030"/>
                      <a:pt x="59391" y="14169"/>
                    </a:cubicBezTo>
                    <a:lnTo>
                      <a:pt x="33446" y="-829"/>
                    </a:lnTo>
                    <a:cubicBezTo>
                      <a:pt x="32131" y="-1582"/>
                      <a:pt x="30410" y="-1996"/>
                      <a:pt x="28599" y="-1996"/>
                    </a:cubicBezTo>
                    <a:cubicBezTo>
                      <a:pt x="26779" y="-1996"/>
                      <a:pt x="25059" y="-1582"/>
                      <a:pt x="23752" y="-829"/>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1821" name="Google Shape;1821;p38"/>
              <p:cNvSpPr/>
              <p:nvPr/>
            </p:nvSpPr>
            <p:spPr>
              <a:xfrm flipH="1" rot="10800000">
                <a:off x="-312163" y="6594342"/>
                <a:ext cx="84400" cy="49986"/>
              </a:xfrm>
              <a:custGeom>
                <a:rect b="b" l="l" r="r" t="t"/>
                <a:pathLst>
                  <a:path extrusionOk="0" h="39250" w="66273">
                    <a:moveTo>
                      <a:pt x="24952" y="34053"/>
                    </a:moveTo>
                    <a:lnTo>
                      <a:pt x="-1001" y="19071"/>
                    </a:lnTo>
                    <a:lnTo>
                      <a:pt x="-2176" y="17614"/>
                    </a:lnTo>
                    <a:lnTo>
                      <a:pt x="-1001" y="16166"/>
                    </a:lnTo>
                    <a:lnTo>
                      <a:pt x="24952" y="1167"/>
                    </a:lnTo>
                    <a:cubicBezTo>
                      <a:pt x="26846" y="75"/>
                      <a:pt x="30419" y="75"/>
                      <a:pt x="32304" y="1167"/>
                    </a:cubicBezTo>
                    <a:lnTo>
                      <a:pt x="58258" y="16166"/>
                    </a:lnTo>
                    <a:lnTo>
                      <a:pt x="59424" y="17614"/>
                    </a:lnTo>
                    <a:lnTo>
                      <a:pt x="58258" y="19071"/>
                    </a:lnTo>
                    <a:lnTo>
                      <a:pt x="32304" y="34053"/>
                    </a:lnTo>
                    <a:cubicBezTo>
                      <a:pt x="31362" y="34599"/>
                      <a:pt x="30022" y="34922"/>
                      <a:pt x="28624" y="34922"/>
                    </a:cubicBezTo>
                    <a:cubicBezTo>
                      <a:pt x="27243" y="34922"/>
                      <a:pt x="25894" y="34599"/>
                      <a:pt x="24952" y="34053"/>
                    </a:cubicBezTo>
                    <a:close/>
                    <a:moveTo>
                      <a:pt x="23778" y="-852"/>
                    </a:moveTo>
                    <a:lnTo>
                      <a:pt x="-2176" y="14138"/>
                    </a:lnTo>
                    <a:cubicBezTo>
                      <a:pt x="-3648" y="14990"/>
                      <a:pt x="-4508" y="16265"/>
                      <a:pt x="-4508" y="17614"/>
                    </a:cubicBezTo>
                    <a:cubicBezTo>
                      <a:pt x="-4508" y="18963"/>
                      <a:pt x="-3648" y="20230"/>
                      <a:pt x="-2176" y="21091"/>
                    </a:cubicBezTo>
                    <a:lnTo>
                      <a:pt x="23778" y="36081"/>
                    </a:lnTo>
                    <a:cubicBezTo>
                      <a:pt x="26407" y="37604"/>
                      <a:pt x="30873" y="37604"/>
                      <a:pt x="33479" y="36081"/>
                    </a:cubicBezTo>
                    <a:lnTo>
                      <a:pt x="59424" y="21099"/>
                    </a:lnTo>
                    <a:cubicBezTo>
                      <a:pt x="60913" y="20230"/>
                      <a:pt x="61765" y="18963"/>
                      <a:pt x="61765" y="17614"/>
                    </a:cubicBezTo>
                    <a:cubicBezTo>
                      <a:pt x="61765" y="16265"/>
                      <a:pt x="60904" y="14990"/>
                      <a:pt x="59424" y="14138"/>
                    </a:cubicBezTo>
                    <a:lnTo>
                      <a:pt x="33479" y="-852"/>
                    </a:lnTo>
                    <a:cubicBezTo>
                      <a:pt x="32172" y="-1614"/>
                      <a:pt x="30452" y="-2028"/>
                      <a:pt x="28624" y="-2028"/>
                    </a:cubicBezTo>
                    <a:cubicBezTo>
                      <a:pt x="26813" y="-2028"/>
                      <a:pt x="25084" y="-1614"/>
                      <a:pt x="23778" y="-852"/>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1822" name="Google Shape;1822;p38"/>
              <p:cNvSpPr/>
              <p:nvPr/>
            </p:nvSpPr>
            <p:spPr>
              <a:xfrm flipH="1" rot="10800000">
                <a:off x="232232" y="6967357"/>
                <a:ext cx="84400" cy="49976"/>
              </a:xfrm>
              <a:custGeom>
                <a:rect b="b" l="l" r="r" t="t"/>
                <a:pathLst>
                  <a:path extrusionOk="0" h="39242" w="66273">
                    <a:moveTo>
                      <a:pt x="24504" y="34446"/>
                    </a:moveTo>
                    <a:lnTo>
                      <a:pt x="-1441" y="19472"/>
                    </a:lnTo>
                    <a:lnTo>
                      <a:pt x="-2624" y="18007"/>
                    </a:lnTo>
                    <a:lnTo>
                      <a:pt x="-1441" y="16567"/>
                    </a:lnTo>
                    <a:lnTo>
                      <a:pt x="24504" y="1576"/>
                    </a:lnTo>
                    <a:cubicBezTo>
                      <a:pt x="26398" y="476"/>
                      <a:pt x="29971" y="484"/>
                      <a:pt x="31856" y="1560"/>
                    </a:cubicBezTo>
                    <a:lnTo>
                      <a:pt x="57818" y="16567"/>
                    </a:lnTo>
                    <a:lnTo>
                      <a:pt x="58976" y="18007"/>
                    </a:lnTo>
                    <a:lnTo>
                      <a:pt x="57818" y="19464"/>
                    </a:lnTo>
                    <a:lnTo>
                      <a:pt x="31856" y="34454"/>
                    </a:lnTo>
                    <a:cubicBezTo>
                      <a:pt x="30914" y="35000"/>
                      <a:pt x="29574" y="35315"/>
                      <a:pt x="28193" y="35315"/>
                    </a:cubicBezTo>
                    <a:cubicBezTo>
                      <a:pt x="26795" y="35315"/>
                      <a:pt x="25455" y="35000"/>
                      <a:pt x="24504" y="34446"/>
                    </a:cubicBezTo>
                    <a:close/>
                    <a:moveTo>
                      <a:pt x="23338" y="-460"/>
                    </a:moveTo>
                    <a:lnTo>
                      <a:pt x="-2616" y="14539"/>
                    </a:lnTo>
                    <a:cubicBezTo>
                      <a:pt x="-4105" y="15400"/>
                      <a:pt x="-4956" y="16658"/>
                      <a:pt x="-4956" y="18007"/>
                    </a:cubicBezTo>
                    <a:cubicBezTo>
                      <a:pt x="-4956" y="19356"/>
                      <a:pt x="-4105" y="20623"/>
                      <a:pt x="-2616" y="21492"/>
                    </a:cubicBezTo>
                    <a:lnTo>
                      <a:pt x="23338" y="36474"/>
                    </a:lnTo>
                    <a:cubicBezTo>
                      <a:pt x="25959" y="37997"/>
                      <a:pt x="30426" y="37997"/>
                      <a:pt x="33031" y="36474"/>
                    </a:cubicBezTo>
                    <a:lnTo>
                      <a:pt x="58985" y="21492"/>
                    </a:lnTo>
                    <a:cubicBezTo>
                      <a:pt x="60473" y="20623"/>
                      <a:pt x="61317" y="19356"/>
                      <a:pt x="61317" y="18007"/>
                    </a:cubicBezTo>
                    <a:cubicBezTo>
                      <a:pt x="61317" y="16658"/>
                      <a:pt x="60465" y="15400"/>
                      <a:pt x="58976" y="14539"/>
                    </a:cubicBezTo>
                    <a:lnTo>
                      <a:pt x="33023" y="-468"/>
                    </a:lnTo>
                    <a:cubicBezTo>
                      <a:pt x="31716" y="-1213"/>
                      <a:pt x="30004" y="-1627"/>
                      <a:pt x="28193" y="-1627"/>
                    </a:cubicBezTo>
                    <a:cubicBezTo>
                      <a:pt x="26373" y="-1627"/>
                      <a:pt x="24645" y="-1213"/>
                      <a:pt x="23338" y="-460"/>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1823" name="Google Shape;1823;p38"/>
              <p:cNvSpPr/>
              <p:nvPr/>
            </p:nvSpPr>
            <p:spPr>
              <a:xfrm flipH="1" rot="10800000">
                <a:off x="282811" y="6996580"/>
                <a:ext cx="121707" cy="71541"/>
              </a:xfrm>
              <a:custGeom>
                <a:rect b="b" l="l" r="r" t="t"/>
                <a:pathLst>
                  <a:path extrusionOk="0" h="56176" w="95567">
                    <a:moveTo>
                      <a:pt x="24447" y="51424"/>
                    </a:moveTo>
                    <a:lnTo>
                      <a:pt x="-1515" y="36442"/>
                    </a:lnTo>
                    <a:lnTo>
                      <a:pt x="-2681" y="34985"/>
                    </a:lnTo>
                    <a:lnTo>
                      <a:pt x="-1515" y="33553"/>
                    </a:lnTo>
                    <a:lnTo>
                      <a:pt x="53733" y="1611"/>
                    </a:lnTo>
                    <a:cubicBezTo>
                      <a:pt x="55636" y="519"/>
                      <a:pt x="59192" y="510"/>
                      <a:pt x="61103" y="1620"/>
                    </a:cubicBezTo>
                    <a:lnTo>
                      <a:pt x="87048" y="16618"/>
                    </a:lnTo>
                    <a:lnTo>
                      <a:pt x="88214" y="18058"/>
                    </a:lnTo>
                    <a:lnTo>
                      <a:pt x="87040" y="19507"/>
                    </a:lnTo>
                    <a:lnTo>
                      <a:pt x="31799" y="51432"/>
                    </a:lnTo>
                    <a:cubicBezTo>
                      <a:pt x="30840" y="51970"/>
                      <a:pt x="29508" y="52285"/>
                      <a:pt x="28119" y="52285"/>
                    </a:cubicBezTo>
                    <a:cubicBezTo>
                      <a:pt x="26722" y="52285"/>
                      <a:pt x="25390" y="51970"/>
                      <a:pt x="24447" y="51424"/>
                    </a:cubicBezTo>
                    <a:close/>
                    <a:moveTo>
                      <a:pt x="52559" y="-408"/>
                    </a:moveTo>
                    <a:lnTo>
                      <a:pt x="-2673" y="31526"/>
                    </a:lnTo>
                    <a:cubicBezTo>
                      <a:pt x="-4162" y="32370"/>
                      <a:pt x="-5013" y="33628"/>
                      <a:pt x="-5013" y="34985"/>
                    </a:cubicBezTo>
                    <a:cubicBezTo>
                      <a:pt x="-5022" y="36335"/>
                      <a:pt x="-4170" y="37601"/>
                      <a:pt x="-2681" y="38462"/>
                    </a:cubicBezTo>
                    <a:lnTo>
                      <a:pt x="23264" y="53444"/>
                    </a:lnTo>
                    <a:cubicBezTo>
                      <a:pt x="25894" y="54975"/>
                      <a:pt x="30344" y="54975"/>
                      <a:pt x="32966" y="53452"/>
                    </a:cubicBezTo>
                    <a:lnTo>
                      <a:pt x="88214" y="21543"/>
                    </a:lnTo>
                    <a:cubicBezTo>
                      <a:pt x="89703" y="20674"/>
                      <a:pt x="90555" y="19407"/>
                      <a:pt x="90555" y="18058"/>
                    </a:cubicBezTo>
                    <a:cubicBezTo>
                      <a:pt x="90547" y="16709"/>
                      <a:pt x="89703" y="15434"/>
                      <a:pt x="88214" y="14590"/>
                    </a:cubicBezTo>
                    <a:lnTo>
                      <a:pt x="62261" y="-408"/>
                    </a:lnTo>
                    <a:cubicBezTo>
                      <a:pt x="60954" y="-1170"/>
                      <a:pt x="59233" y="-1584"/>
                      <a:pt x="57414" y="-1584"/>
                    </a:cubicBezTo>
                    <a:cubicBezTo>
                      <a:pt x="55603" y="-1584"/>
                      <a:pt x="53874" y="-1170"/>
                      <a:pt x="52559" y="-408"/>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1824" name="Google Shape;1824;p38"/>
              <p:cNvSpPr/>
              <p:nvPr/>
            </p:nvSpPr>
            <p:spPr>
              <a:xfrm flipH="1" rot="10800000">
                <a:off x="181663" y="6938134"/>
                <a:ext cx="84400" cy="49978"/>
              </a:xfrm>
              <a:custGeom>
                <a:rect b="b" l="l" r="r" t="t"/>
                <a:pathLst>
                  <a:path extrusionOk="0" h="39244" w="66273">
                    <a:moveTo>
                      <a:pt x="24546" y="34423"/>
                    </a:moveTo>
                    <a:lnTo>
                      <a:pt x="-1400" y="19441"/>
                    </a:lnTo>
                    <a:cubicBezTo>
                      <a:pt x="-2152" y="19002"/>
                      <a:pt x="-2582" y="18472"/>
                      <a:pt x="-2574" y="17976"/>
                    </a:cubicBezTo>
                    <a:cubicBezTo>
                      <a:pt x="-2574" y="17487"/>
                      <a:pt x="-2152" y="16958"/>
                      <a:pt x="-1400" y="16535"/>
                    </a:cubicBezTo>
                    <a:lnTo>
                      <a:pt x="24546" y="1537"/>
                    </a:lnTo>
                    <a:cubicBezTo>
                      <a:pt x="26432" y="453"/>
                      <a:pt x="30012" y="453"/>
                      <a:pt x="31898" y="1537"/>
                    </a:cubicBezTo>
                    <a:lnTo>
                      <a:pt x="57844" y="16535"/>
                    </a:lnTo>
                    <a:cubicBezTo>
                      <a:pt x="58596" y="16958"/>
                      <a:pt x="59018" y="17487"/>
                      <a:pt x="59018" y="17976"/>
                    </a:cubicBezTo>
                    <a:cubicBezTo>
                      <a:pt x="59018" y="18472"/>
                      <a:pt x="58596" y="19002"/>
                      <a:pt x="57844" y="19432"/>
                    </a:cubicBezTo>
                    <a:lnTo>
                      <a:pt x="31898" y="34423"/>
                    </a:lnTo>
                    <a:cubicBezTo>
                      <a:pt x="30955" y="34969"/>
                      <a:pt x="29615" y="35275"/>
                      <a:pt x="28226" y="35275"/>
                    </a:cubicBezTo>
                    <a:cubicBezTo>
                      <a:pt x="26829" y="35275"/>
                      <a:pt x="25489" y="34969"/>
                      <a:pt x="24546" y="34423"/>
                    </a:cubicBezTo>
                    <a:close/>
                    <a:moveTo>
                      <a:pt x="23379" y="-499"/>
                    </a:moveTo>
                    <a:lnTo>
                      <a:pt x="-2574" y="14499"/>
                    </a:lnTo>
                    <a:cubicBezTo>
                      <a:pt x="-4055" y="15360"/>
                      <a:pt x="-4915" y="16627"/>
                      <a:pt x="-4915" y="17976"/>
                    </a:cubicBezTo>
                    <a:cubicBezTo>
                      <a:pt x="-4915" y="19333"/>
                      <a:pt x="-4063" y="20599"/>
                      <a:pt x="-2574" y="21460"/>
                    </a:cubicBezTo>
                    <a:lnTo>
                      <a:pt x="23379" y="36451"/>
                    </a:lnTo>
                    <a:cubicBezTo>
                      <a:pt x="25985" y="37965"/>
                      <a:pt x="30451" y="37965"/>
                      <a:pt x="33073" y="36451"/>
                    </a:cubicBezTo>
                    <a:lnTo>
                      <a:pt x="59010" y="21460"/>
                    </a:lnTo>
                    <a:cubicBezTo>
                      <a:pt x="60507" y="20599"/>
                      <a:pt x="61367" y="19333"/>
                      <a:pt x="61359" y="17976"/>
                    </a:cubicBezTo>
                    <a:cubicBezTo>
                      <a:pt x="61359" y="16627"/>
                      <a:pt x="60499" y="15360"/>
                      <a:pt x="59010" y="14499"/>
                    </a:cubicBezTo>
                    <a:lnTo>
                      <a:pt x="33073" y="-499"/>
                    </a:lnTo>
                    <a:cubicBezTo>
                      <a:pt x="31758" y="-1244"/>
                      <a:pt x="30046" y="-1658"/>
                      <a:pt x="28226" y="-1658"/>
                    </a:cubicBezTo>
                    <a:cubicBezTo>
                      <a:pt x="26406" y="-1658"/>
                      <a:pt x="24686" y="-1244"/>
                      <a:pt x="23379" y="-499"/>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1825" name="Google Shape;1825;p38"/>
              <p:cNvSpPr/>
              <p:nvPr/>
            </p:nvSpPr>
            <p:spPr>
              <a:xfrm flipH="1" rot="10800000">
                <a:off x="131084" y="6908914"/>
                <a:ext cx="84410" cy="49977"/>
              </a:xfrm>
              <a:custGeom>
                <a:rect b="b" l="l" r="r" t="t"/>
                <a:pathLst>
                  <a:path extrusionOk="0" h="39243" w="66281">
                    <a:moveTo>
                      <a:pt x="24596" y="34391"/>
                    </a:moveTo>
                    <a:lnTo>
                      <a:pt x="-1366" y="19401"/>
                    </a:lnTo>
                    <a:lnTo>
                      <a:pt x="-2541" y="17944"/>
                    </a:lnTo>
                    <a:lnTo>
                      <a:pt x="-1366" y="16496"/>
                    </a:lnTo>
                    <a:lnTo>
                      <a:pt x="24596" y="1514"/>
                    </a:lnTo>
                    <a:cubicBezTo>
                      <a:pt x="26473" y="413"/>
                      <a:pt x="30054" y="413"/>
                      <a:pt x="31948" y="1514"/>
                    </a:cubicBezTo>
                    <a:lnTo>
                      <a:pt x="57893" y="16496"/>
                    </a:lnTo>
                    <a:lnTo>
                      <a:pt x="59068" y="17944"/>
                    </a:lnTo>
                    <a:lnTo>
                      <a:pt x="57893" y="19401"/>
                    </a:lnTo>
                    <a:lnTo>
                      <a:pt x="31940" y="34391"/>
                    </a:lnTo>
                    <a:cubicBezTo>
                      <a:pt x="30997" y="34946"/>
                      <a:pt x="29657" y="35260"/>
                      <a:pt x="28268" y="35260"/>
                    </a:cubicBezTo>
                    <a:cubicBezTo>
                      <a:pt x="26878" y="35260"/>
                      <a:pt x="25538" y="34946"/>
                      <a:pt x="24596" y="34391"/>
                    </a:cubicBezTo>
                    <a:close/>
                    <a:moveTo>
                      <a:pt x="23421" y="-522"/>
                    </a:moveTo>
                    <a:lnTo>
                      <a:pt x="-2532" y="14468"/>
                    </a:lnTo>
                    <a:cubicBezTo>
                      <a:pt x="-4021" y="15329"/>
                      <a:pt x="-4873" y="16603"/>
                      <a:pt x="-4873" y="17944"/>
                    </a:cubicBezTo>
                    <a:cubicBezTo>
                      <a:pt x="-4873" y="19302"/>
                      <a:pt x="-4021" y="20568"/>
                      <a:pt x="-2532" y="21429"/>
                    </a:cubicBezTo>
                    <a:lnTo>
                      <a:pt x="23421" y="36411"/>
                    </a:lnTo>
                    <a:cubicBezTo>
                      <a:pt x="26043" y="37942"/>
                      <a:pt x="30501" y="37926"/>
                      <a:pt x="33114" y="36419"/>
                    </a:cubicBezTo>
                    <a:lnTo>
                      <a:pt x="59068" y="21429"/>
                    </a:lnTo>
                    <a:cubicBezTo>
                      <a:pt x="60548" y="20568"/>
                      <a:pt x="61408" y="19302"/>
                      <a:pt x="61408" y="17944"/>
                    </a:cubicBezTo>
                    <a:cubicBezTo>
                      <a:pt x="61408" y="16603"/>
                      <a:pt x="60548" y="15329"/>
                      <a:pt x="59068" y="14468"/>
                    </a:cubicBezTo>
                    <a:lnTo>
                      <a:pt x="33114" y="-522"/>
                    </a:lnTo>
                    <a:cubicBezTo>
                      <a:pt x="31816" y="-1276"/>
                      <a:pt x="30087" y="-1690"/>
                      <a:pt x="28268" y="-1690"/>
                    </a:cubicBezTo>
                    <a:cubicBezTo>
                      <a:pt x="26448" y="-1690"/>
                      <a:pt x="24728" y="-1276"/>
                      <a:pt x="23421" y="-522"/>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1826" name="Google Shape;1826;p38"/>
              <p:cNvSpPr/>
              <p:nvPr/>
            </p:nvSpPr>
            <p:spPr>
              <a:xfrm flipH="1" rot="10800000">
                <a:off x="80505" y="6879701"/>
                <a:ext cx="84410" cy="49981"/>
              </a:xfrm>
              <a:custGeom>
                <a:rect b="b" l="l" r="r" t="t"/>
                <a:pathLst>
                  <a:path extrusionOk="0" h="39246" w="66281">
                    <a:moveTo>
                      <a:pt x="24645" y="34368"/>
                    </a:moveTo>
                    <a:lnTo>
                      <a:pt x="-1317" y="19378"/>
                    </a:lnTo>
                    <a:lnTo>
                      <a:pt x="-2482" y="17921"/>
                    </a:lnTo>
                    <a:lnTo>
                      <a:pt x="-1317" y="16481"/>
                    </a:lnTo>
                    <a:lnTo>
                      <a:pt x="24645" y="1482"/>
                    </a:lnTo>
                    <a:cubicBezTo>
                      <a:pt x="26523" y="382"/>
                      <a:pt x="30112" y="382"/>
                      <a:pt x="31998" y="1482"/>
                    </a:cubicBezTo>
                    <a:lnTo>
                      <a:pt x="57943" y="16481"/>
                    </a:lnTo>
                    <a:lnTo>
                      <a:pt x="59118" y="17921"/>
                    </a:lnTo>
                    <a:lnTo>
                      <a:pt x="57943" y="19378"/>
                    </a:lnTo>
                    <a:lnTo>
                      <a:pt x="31998" y="34376"/>
                    </a:lnTo>
                    <a:cubicBezTo>
                      <a:pt x="31047" y="34914"/>
                      <a:pt x="29707" y="35229"/>
                      <a:pt x="28309" y="35229"/>
                    </a:cubicBezTo>
                    <a:cubicBezTo>
                      <a:pt x="26920" y="35229"/>
                      <a:pt x="25588" y="34914"/>
                      <a:pt x="24645" y="34368"/>
                    </a:cubicBezTo>
                    <a:close/>
                    <a:moveTo>
                      <a:pt x="23471" y="-545"/>
                    </a:moveTo>
                    <a:lnTo>
                      <a:pt x="-2482" y="14453"/>
                    </a:lnTo>
                    <a:cubicBezTo>
                      <a:pt x="-3971" y="15306"/>
                      <a:pt x="-4832" y="16572"/>
                      <a:pt x="-4832" y="17921"/>
                    </a:cubicBezTo>
                    <a:cubicBezTo>
                      <a:pt x="-4832" y="19279"/>
                      <a:pt x="-3971" y="20545"/>
                      <a:pt x="-2482" y="21406"/>
                    </a:cubicBezTo>
                    <a:lnTo>
                      <a:pt x="23471" y="36396"/>
                    </a:lnTo>
                    <a:cubicBezTo>
                      <a:pt x="26085" y="37903"/>
                      <a:pt x="30551" y="37903"/>
                      <a:pt x="33156" y="36396"/>
                    </a:cubicBezTo>
                    <a:lnTo>
                      <a:pt x="59118" y="21398"/>
                    </a:lnTo>
                    <a:cubicBezTo>
                      <a:pt x="60606" y="20545"/>
                      <a:pt x="61450" y="19279"/>
                      <a:pt x="61450" y="17921"/>
                    </a:cubicBezTo>
                    <a:cubicBezTo>
                      <a:pt x="61450" y="16572"/>
                      <a:pt x="60606" y="15306"/>
                      <a:pt x="59118" y="14453"/>
                    </a:cubicBezTo>
                    <a:lnTo>
                      <a:pt x="33156" y="-545"/>
                    </a:lnTo>
                    <a:cubicBezTo>
                      <a:pt x="31858" y="-1299"/>
                      <a:pt x="30129" y="-1721"/>
                      <a:pt x="28309" y="-1721"/>
                    </a:cubicBezTo>
                    <a:cubicBezTo>
                      <a:pt x="26506" y="-1721"/>
                      <a:pt x="24786" y="-1299"/>
                      <a:pt x="23471" y="-545"/>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1827" name="Google Shape;1827;p38"/>
              <p:cNvSpPr/>
              <p:nvPr/>
            </p:nvSpPr>
            <p:spPr>
              <a:xfrm flipH="1" rot="10800000">
                <a:off x="29947" y="6850476"/>
                <a:ext cx="84400" cy="49986"/>
              </a:xfrm>
              <a:custGeom>
                <a:rect b="b" l="l" r="r" t="t"/>
                <a:pathLst>
                  <a:path extrusionOk="0" h="39250" w="66273">
                    <a:moveTo>
                      <a:pt x="24662" y="34337"/>
                    </a:moveTo>
                    <a:lnTo>
                      <a:pt x="-1283" y="19355"/>
                    </a:lnTo>
                    <a:lnTo>
                      <a:pt x="-2457" y="17898"/>
                    </a:lnTo>
                    <a:lnTo>
                      <a:pt x="-1283" y="16449"/>
                    </a:lnTo>
                    <a:lnTo>
                      <a:pt x="24670" y="1451"/>
                    </a:lnTo>
                    <a:cubicBezTo>
                      <a:pt x="26556" y="350"/>
                      <a:pt x="30129" y="350"/>
                      <a:pt x="32023" y="1451"/>
                    </a:cubicBezTo>
                    <a:lnTo>
                      <a:pt x="57977" y="16449"/>
                    </a:lnTo>
                    <a:cubicBezTo>
                      <a:pt x="58721" y="16880"/>
                      <a:pt x="59151" y="17401"/>
                      <a:pt x="59151" y="17898"/>
                    </a:cubicBezTo>
                    <a:lnTo>
                      <a:pt x="57977" y="19355"/>
                    </a:lnTo>
                    <a:lnTo>
                      <a:pt x="32023" y="34337"/>
                    </a:lnTo>
                    <a:cubicBezTo>
                      <a:pt x="31080" y="34883"/>
                      <a:pt x="29732" y="35198"/>
                      <a:pt x="28343" y="35198"/>
                    </a:cubicBezTo>
                    <a:cubicBezTo>
                      <a:pt x="26953" y="35198"/>
                      <a:pt x="25605" y="34883"/>
                      <a:pt x="24662" y="34337"/>
                    </a:cubicBezTo>
                    <a:close/>
                    <a:moveTo>
                      <a:pt x="23513" y="-585"/>
                    </a:moveTo>
                    <a:lnTo>
                      <a:pt x="-2449" y="14422"/>
                    </a:lnTo>
                    <a:cubicBezTo>
                      <a:pt x="-3938" y="15274"/>
                      <a:pt x="-4790" y="16549"/>
                      <a:pt x="-4790" y="17890"/>
                    </a:cubicBezTo>
                    <a:cubicBezTo>
                      <a:pt x="-4790" y="19239"/>
                      <a:pt x="-3946" y="20505"/>
                      <a:pt x="-2449" y="21383"/>
                    </a:cubicBezTo>
                    <a:lnTo>
                      <a:pt x="23496" y="36365"/>
                    </a:lnTo>
                    <a:cubicBezTo>
                      <a:pt x="26126" y="37880"/>
                      <a:pt x="30584" y="37871"/>
                      <a:pt x="33189" y="36365"/>
                    </a:cubicBezTo>
                    <a:lnTo>
                      <a:pt x="59134" y="21383"/>
                    </a:lnTo>
                    <a:cubicBezTo>
                      <a:pt x="60631" y="20505"/>
                      <a:pt x="61492" y="19239"/>
                      <a:pt x="61484" y="17890"/>
                    </a:cubicBezTo>
                    <a:cubicBezTo>
                      <a:pt x="61484" y="16549"/>
                      <a:pt x="60631" y="15274"/>
                      <a:pt x="59143" y="14422"/>
                    </a:cubicBezTo>
                    <a:lnTo>
                      <a:pt x="33189" y="-585"/>
                    </a:lnTo>
                    <a:cubicBezTo>
                      <a:pt x="31883" y="-1330"/>
                      <a:pt x="30162" y="-1752"/>
                      <a:pt x="28351" y="-1752"/>
                    </a:cubicBezTo>
                    <a:cubicBezTo>
                      <a:pt x="26531" y="-1752"/>
                      <a:pt x="24811" y="-1330"/>
                      <a:pt x="23513" y="-585"/>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1828" name="Google Shape;1828;p38"/>
              <p:cNvSpPr/>
              <p:nvPr/>
            </p:nvSpPr>
            <p:spPr>
              <a:xfrm flipH="1" rot="10800000">
                <a:off x="-20622" y="6821257"/>
                <a:ext cx="84410" cy="49973"/>
              </a:xfrm>
              <a:custGeom>
                <a:rect b="b" l="l" r="r" t="t"/>
                <a:pathLst>
                  <a:path extrusionOk="0" h="39240" w="66281">
                    <a:moveTo>
                      <a:pt x="24704" y="34305"/>
                    </a:moveTo>
                    <a:lnTo>
                      <a:pt x="-1242" y="19307"/>
                    </a:lnTo>
                    <a:lnTo>
                      <a:pt x="-2416" y="17850"/>
                    </a:lnTo>
                    <a:lnTo>
                      <a:pt x="-1242" y="16410"/>
                    </a:lnTo>
                    <a:lnTo>
                      <a:pt x="24704" y="1419"/>
                    </a:lnTo>
                    <a:cubicBezTo>
                      <a:pt x="26589" y="318"/>
                      <a:pt x="30170" y="310"/>
                      <a:pt x="32064" y="1419"/>
                    </a:cubicBezTo>
                    <a:lnTo>
                      <a:pt x="58018" y="16410"/>
                    </a:lnTo>
                    <a:cubicBezTo>
                      <a:pt x="58771" y="16832"/>
                      <a:pt x="59184" y="17370"/>
                      <a:pt x="59184" y="17850"/>
                    </a:cubicBezTo>
                    <a:cubicBezTo>
                      <a:pt x="59184" y="18346"/>
                      <a:pt x="58771" y="18868"/>
                      <a:pt x="58018" y="19307"/>
                    </a:cubicBezTo>
                    <a:lnTo>
                      <a:pt x="32064" y="34305"/>
                    </a:lnTo>
                    <a:cubicBezTo>
                      <a:pt x="31122" y="34851"/>
                      <a:pt x="29782" y="35158"/>
                      <a:pt x="28384" y="35158"/>
                    </a:cubicBezTo>
                    <a:cubicBezTo>
                      <a:pt x="26995" y="35158"/>
                      <a:pt x="25655" y="34851"/>
                      <a:pt x="24704" y="34305"/>
                    </a:cubicBezTo>
                    <a:close/>
                    <a:moveTo>
                      <a:pt x="23538" y="-608"/>
                    </a:moveTo>
                    <a:lnTo>
                      <a:pt x="-2408" y="14373"/>
                    </a:lnTo>
                    <a:cubicBezTo>
                      <a:pt x="-3905" y="15234"/>
                      <a:pt x="-4748" y="16509"/>
                      <a:pt x="-4748" y="17850"/>
                    </a:cubicBezTo>
                    <a:cubicBezTo>
                      <a:pt x="-4748" y="19199"/>
                      <a:pt x="-3905" y="20474"/>
                      <a:pt x="-2408" y="21335"/>
                    </a:cubicBezTo>
                    <a:lnTo>
                      <a:pt x="23538" y="36333"/>
                    </a:lnTo>
                    <a:cubicBezTo>
                      <a:pt x="26151" y="37831"/>
                      <a:pt x="30609" y="37831"/>
                      <a:pt x="33239" y="36333"/>
                    </a:cubicBezTo>
                    <a:lnTo>
                      <a:pt x="59184" y="21335"/>
                    </a:lnTo>
                    <a:cubicBezTo>
                      <a:pt x="60673" y="20474"/>
                      <a:pt x="61533" y="19207"/>
                      <a:pt x="61533" y="17850"/>
                    </a:cubicBezTo>
                    <a:cubicBezTo>
                      <a:pt x="61533" y="16501"/>
                      <a:pt x="60673" y="15234"/>
                      <a:pt x="59184" y="14373"/>
                    </a:cubicBezTo>
                    <a:lnTo>
                      <a:pt x="33239" y="-600"/>
                    </a:lnTo>
                    <a:cubicBezTo>
                      <a:pt x="31924" y="-1370"/>
                      <a:pt x="30195" y="-1784"/>
                      <a:pt x="28384" y="-1784"/>
                    </a:cubicBezTo>
                    <a:cubicBezTo>
                      <a:pt x="26564" y="-1784"/>
                      <a:pt x="24844" y="-1370"/>
                      <a:pt x="23538" y="-608"/>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1829" name="Google Shape;1829;p38"/>
              <p:cNvSpPr/>
              <p:nvPr/>
            </p:nvSpPr>
            <p:spPr>
              <a:xfrm flipH="1" rot="10800000">
                <a:off x="-71201" y="6792020"/>
                <a:ext cx="84400" cy="49988"/>
              </a:xfrm>
              <a:custGeom>
                <a:rect b="b" l="l" r="r" t="t"/>
                <a:pathLst>
                  <a:path extrusionOk="0" h="39252" w="66273">
                    <a:moveTo>
                      <a:pt x="24754" y="34274"/>
                    </a:moveTo>
                    <a:lnTo>
                      <a:pt x="-1200" y="19284"/>
                    </a:lnTo>
                    <a:lnTo>
                      <a:pt x="-2375" y="17827"/>
                    </a:lnTo>
                    <a:cubicBezTo>
                      <a:pt x="-2375" y="17338"/>
                      <a:pt x="-1944" y="16809"/>
                      <a:pt x="-1192" y="16378"/>
                    </a:cubicBezTo>
                    <a:lnTo>
                      <a:pt x="24754" y="1388"/>
                    </a:lnTo>
                    <a:cubicBezTo>
                      <a:pt x="26648" y="287"/>
                      <a:pt x="30220" y="287"/>
                      <a:pt x="32106" y="1388"/>
                    </a:cubicBezTo>
                    <a:lnTo>
                      <a:pt x="58051" y="16378"/>
                    </a:lnTo>
                    <a:cubicBezTo>
                      <a:pt x="58804" y="16809"/>
                      <a:pt x="59234" y="17338"/>
                      <a:pt x="59226" y="17835"/>
                    </a:cubicBezTo>
                    <a:cubicBezTo>
                      <a:pt x="59226" y="18323"/>
                      <a:pt x="58804" y="18853"/>
                      <a:pt x="58051" y="19284"/>
                    </a:cubicBezTo>
                    <a:lnTo>
                      <a:pt x="32106" y="34274"/>
                    </a:lnTo>
                    <a:cubicBezTo>
                      <a:pt x="31163" y="34828"/>
                      <a:pt x="29823" y="35135"/>
                      <a:pt x="28434" y="35135"/>
                    </a:cubicBezTo>
                    <a:cubicBezTo>
                      <a:pt x="27036" y="35135"/>
                      <a:pt x="25696" y="34828"/>
                      <a:pt x="24754" y="34274"/>
                    </a:cubicBezTo>
                    <a:close/>
                    <a:moveTo>
                      <a:pt x="23587" y="-648"/>
                    </a:moveTo>
                    <a:lnTo>
                      <a:pt x="-2366" y="14350"/>
                    </a:lnTo>
                    <a:cubicBezTo>
                      <a:pt x="-3855" y="15211"/>
                      <a:pt x="-4707" y="16486"/>
                      <a:pt x="-4707" y="17827"/>
                    </a:cubicBezTo>
                    <a:cubicBezTo>
                      <a:pt x="-4707" y="19176"/>
                      <a:pt x="-3855" y="20442"/>
                      <a:pt x="-2375" y="21312"/>
                    </a:cubicBezTo>
                    <a:lnTo>
                      <a:pt x="23587" y="36302"/>
                    </a:lnTo>
                    <a:cubicBezTo>
                      <a:pt x="26193" y="37816"/>
                      <a:pt x="30667" y="37816"/>
                      <a:pt x="33281" y="36302"/>
                    </a:cubicBezTo>
                    <a:lnTo>
                      <a:pt x="59226" y="21312"/>
                    </a:lnTo>
                    <a:cubicBezTo>
                      <a:pt x="60706" y="20451"/>
                      <a:pt x="61566" y="19184"/>
                      <a:pt x="61566" y="17835"/>
                    </a:cubicBezTo>
                    <a:cubicBezTo>
                      <a:pt x="61566" y="16486"/>
                      <a:pt x="60706" y="15211"/>
                      <a:pt x="59226" y="14350"/>
                    </a:cubicBezTo>
                    <a:lnTo>
                      <a:pt x="33281" y="-648"/>
                    </a:lnTo>
                    <a:cubicBezTo>
                      <a:pt x="31974" y="-1393"/>
                      <a:pt x="30254" y="-1815"/>
                      <a:pt x="28434" y="-1815"/>
                    </a:cubicBezTo>
                    <a:cubicBezTo>
                      <a:pt x="26615" y="-1815"/>
                      <a:pt x="24886" y="-1393"/>
                      <a:pt x="23587" y="-648"/>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1830" name="Google Shape;1830;p38"/>
              <p:cNvSpPr/>
              <p:nvPr/>
            </p:nvSpPr>
            <p:spPr>
              <a:xfrm flipH="1" rot="10800000">
                <a:off x="-121780" y="6762808"/>
                <a:ext cx="84410" cy="49981"/>
              </a:xfrm>
              <a:custGeom>
                <a:rect b="b" l="l" r="r" t="t"/>
                <a:pathLst>
                  <a:path extrusionOk="0" h="39246" w="66281">
                    <a:moveTo>
                      <a:pt x="24803" y="34242"/>
                    </a:moveTo>
                    <a:lnTo>
                      <a:pt x="-1158" y="19244"/>
                    </a:lnTo>
                    <a:lnTo>
                      <a:pt x="-2316" y="17804"/>
                    </a:lnTo>
                    <a:cubicBezTo>
                      <a:pt x="-2316" y="17307"/>
                      <a:pt x="-1903" y="16777"/>
                      <a:pt x="-1150" y="16347"/>
                    </a:cubicBezTo>
                    <a:lnTo>
                      <a:pt x="24803" y="1357"/>
                    </a:lnTo>
                    <a:cubicBezTo>
                      <a:pt x="26689" y="248"/>
                      <a:pt x="30271" y="264"/>
                      <a:pt x="32164" y="1357"/>
                    </a:cubicBezTo>
                    <a:lnTo>
                      <a:pt x="58110" y="16347"/>
                    </a:lnTo>
                    <a:lnTo>
                      <a:pt x="59276" y="17804"/>
                    </a:lnTo>
                    <a:lnTo>
                      <a:pt x="58110" y="19252"/>
                    </a:lnTo>
                    <a:lnTo>
                      <a:pt x="32164" y="34242"/>
                    </a:lnTo>
                    <a:cubicBezTo>
                      <a:pt x="31213" y="34789"/>
                      <a:pt x="29865" y="35103"/>
                      <a:pt x="28475" y="35103"/>
                    </a:cubicBezTo>
                    <a:cubicBezTo>
                      <a:pt x="27086" y="35103"/>
                      <a:pt x="25746" y="34789"/>
                      <a:pt x="24803" y="34242"/>
                    </a:cubicBezTo>
                    <a:close/>
                    <a:moveTo>
                      <a:pt x="23629" y="-671"/>
                    </a:moveTo>
                    <a:lnTo>
                      <a:pt x="-2316" y="14319"/>
                    </a:lnTo>
                    <a:cubicBezTo>
                      <a:pt x="-3813" y="15188"/>
                      <a:pt x="-4665" y="16446"/>
                      <a:pt x="-4665" y="17804"/>
                    </a:cubicBezTo>
                    <a:cubicBezTo>
                      <a:pt x="-4665" y="19153"/>
                      <a:pt x="-3805" y="20419"/>
                      <a:pt x="-2316" y="21272"/>
                    </a:cubicBezTo>
                    <a:lnTo>
                      <a:pt x="23629" y="36270"/>
                    </a:lnTo>
                    <a:cubicBezTo>
                      <a:pt x="26251" y="37777"/>
                      <a:pt x="30700" y="37777"/>
                      <a:pt x="33322" y="36270"/>
                    </a:cubicBezTo>
                    <a:lnTo>
                      <a:pt x="59284" y="21280"/>
                    </a:lnTo>
                    <a:cubicBezTo>
                      <a:pt x="60773" y="20419"/>
                      <a:pt x="61616" y="19145"/>
                      <a:pt x="61616" y="17804"/>
                    </a:cubicBezTo>
                    <a:cubicBezTo>
                      <a:pt x="61616" y="16446"/>
                      <a:pt x="60773" y="15188"/>
                      <a:pt x="59284" y="14319"/>
                    </a:cubicBezTo>
                    <a:lnTo>
                      <a:pt x="33322" y="-671"/>
                    </a:lnTo>
                    <a:cubicBezTo>
                      <a:pt x="32016" y="-1433"/>
                      <a:pt x="30287" y="-1847"/>
                      <a:pt x="28475" y="-1847"/>
                    </a:cubicBezTo>
                    <a:cubicBezTo>
                      <a:pt x="26664" y="-1847"/>
                      <a:pt x="24936" y="-1433"/>
                      <a:pt x="23629" y="-671"/>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1831" name="Google Shape;1831;p38"/>
              <p:cNvSpPr/>
              <p:nvPr/>
            </p:nvSpPr>
            <p:spPr>
              <a:xfrm flipH="1" rot="10800000">
                <a:off x="-172348" y="6733580"/>
                <a:ext cx="84410" cy="49990"/>
              </a:xfrm>
              <a:custGeom>
                <a:rect b="b" l="l" r="r" t="t"/>
                <a:pathLst>
                  <a:path extrusionOk="0" h="39253" w="66281">
                    <a:moveTo>
                      <a:pt x="24836" y="34211"/>
                    </a:moveTo>
                    <a:lnTo>
                      <a:pt x="-1117" y="19221"/>
                    </a:lnTo>
                    <a:lnTo>
                      <a:pt x="-2283" y="17764"/>
                    </a:lnTo>
                    <a:cubicBezTo>
                      <a:pt x="-2283" y="17276"/>
                      <a:pt x="-1853" y="16746"/>
                      <a:pt x="-1108" y="16315"/>
                    </a:cubicBezTo>
                    <a:lnTo>
                      <a:pt x="24836" y="1325"/>
                    </a:lnTo>
                    <a:cubicBezTo>
                      <a:pt x="26739" y="216"/>
                      <a:pt x="30295" y="224"/>
                      <a:pt x="32197" y="1325"/>
                    </a:cubicBezTo>
                    <a:lnTo>
                      <a:pt x="58143" y="16315"/>
                    </a:lnTo>
                    <a:lnTo>
                      <a:pt x="59325" y="17764"/>
                    </a:lnTo>
                    <a:lnTo>
                      <a:pt x="58143" y="19221"/>
                    </a:lnTo>
                    <a:lnTo>
                      <a:pt x="32197" y="34211"/>
                    </a:lnTo>
                    <a:cubicBezTo>
                      <a:pt x="31255" y="34757"/>
                      <a:pt x="29907" y="35072"/>
                      <a:pt x="28509" y="35072"/>
                    </a:cubicBezTo>
                    <a:cubicBezTo>
                      <a:pt x="27127" y="35072"/>
                      <a:pt x="25779" y="34757"/>
                      <a:pt x="24836" y="34211"/>
                    </a:cubicBezTo>
                    <a:close/>
                    <a:moveTo>
                      <a:pt x="23671" y="-703"/>
                    </a:moveTo>
                    <a:lnTo>
                      <a:pt x="-2275" y="14288"/>
                    </a:lnTo>
                    <a:cubicBezTo>
                      <a:pt x="-3764" y="15140"/>
                      <a:pt x="-4615" y="16415"/>
                      <a:pt x="-4624" y="17764"/>
                    </a:cubicBezTo>
                    <a:cubicBezTo>
                      <a:pt x="-4624" y="19113"/>
                      <a:pt x="-3772" y="20388"/>
                      <a:pt x="-2283" y="21249"/>
                    </a:cubicBezTo>
                    <a:lnTo>
                      <a:pt x="23671" y="36239"/>
                    </a:lnTo>
                    <a:cubicBezTo>
                      <a:pt x="26300" y="37754"/>
                      <a:pt x="30750" y="37754"/>
                      <a:pt x="33364" y="36239"/>
                    </a:cubicBezTo>
                    <a:lnTo>
                      <a:pt x="59309" y="21249"/>
                    </a:lnTo>
                    <a:cubicBezTo>
                      <a:pt x="60806" y="20388"/>
                      <a:pt x="61658" y="19113"/>
                      <a:pt x="61658" y="17764"/>
                    </a:cubicBezTo>
                    <a:cubicBezTo>
                      <a:pt x="61658" y="16415"/>
                      <a:pt x="60806" y="15140"/>
                      <a:pt x="59317" y="14288"/>
                    </a:cubicBezTo>
                    <a:lnTo>
                      <a:pt x="33364" y="-703"/>
                    </a:lnTo>
                    <a:cubicBezTo>
                      <a:pt x="32057" y="-1456"/>
                      <a:pt x="30336" y="-1878"/>
                      <a:pt x="28509" y="-1878"/>
                    </a:cubicBezTo>
                    <a:cubicBezTo>
                      <a:pt x="26706" y="-1878"/>
                      <a:pt x="24977" y="-1456"/>
                      <a:pt x="23671" y="-703"/>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1832" name="Google Shape;1832;p38"/>
              <p:cNvSpPr/>
              <p:nvPr/>
            </p:nvSpPr>
            <p:spPr>
              <a:xfrm flipH="1" rot="10800000">
                <a:off x="-222917" y="6704363"/>
                <a:ext cx="84410" cy="49986"/>
              </a:xfrm>
              <a:custGeom>
                <a:rect b="b" l="l" r="r" t="t"/>
                <a:pathLst>
                  <a:path extrusionOk="0" h="39250" w="66281">
                    <a:moveTo>
                      <a:pt x="24870" y="34180"/>
                    </a:moveTo>
                    <a:lnTo>
                      <a:pt x="-1075" y="19181"/>
                    </a:lnTo>
                    <a:lnTo>
                      <a:pt x="-2241" y="17724"/>
                    </a:lnTo>
                    <a:lnTo>
                      <a:pt x="-1075" y="16284"/>
                    </a:lnTo>
                    <a:lnTo>
                      <a:pt x="24870" y="1294"/>
                    </a:lnTo>
                    <a:cubicBezTo>
                      <a:pt x="26772" y="201"/>
                      <a:pt x="30337" y="185"/>
                      <a:pt x="32231" y="1294"/>
                    </a:cubicBezTo>
                    <a:lnTo>
                      <a:pt x="58185" y="16284"/>
                    </a:lnTo>
                    <a:lnTo>
                      <a:pt x="59351" y="17724"/>
                    </a:lnTo>
                    <a:lnTo>
                      <a:pt x="58185" y="19181"/>
                    </a:lnTo>
                    <a:lnTo>
                      <a:pt x="32231" y="34180"/>
                    </a:lnTo>
                    <a:cubicBezTo>
                      <a:pt x="31288" y="34726"/>
                      <a:pt x="29957" y="35040"/>
                      <a:pt x="28567" y="35040"/>
                    </a:cubicBezTo>
                    <a:cubicBezTo>
                      <a:pt x="27169" y="35040"/>
                      <a:pt x="25830" y="34726"/>
                      <a:pt x="24870" y="34180"/>
                    </a:cubicBezTo>
                    <a:close/>
                    <a:moveTo>
                      <a:pt x="23704" y="-734"/>
                    </a:moveTo>
                    <a:lnTo>
                      <a:pt x="-2241" y="14256"/>
                    </a:lnTo>
                    <a:cubicBezTo>
                      <a:pt x="-3730" y="15117"/>
                      <a:pt x="-4582" y="16383"/>
                      <a:pt x="-4582" y="17724"/>
                    </a:cubicBezTo>
                    <a:cubicBezTo>
                      <a:pt x="-4582" y="19074"/>
                      <a:pt x="-3738" y="20348"/>
                      <a:pt x="-2241" y="21209"/>
                    </a:cubicBezTo>
                    <a:lnTo>
                      <a:pt x="23712" y="36208"/>
                    </a:lnTo>
                    <a:cubicBezTo>
                      <a:pt x="26326" y="37714"/>
                      <a:pt x="30792" y="37722"/>
                      <a:pt x="33406" y="36208"/>
                    </a:cubicBezTo>
                    <a:lnTo>
                      <a:pt x="59351" y="21209"/>
                    </a:lnTo>
                    <a:cubicBezTo>
                      <a:pt x="60840" y="20356"/>
                      <a:pt x="61700" y="19074"/>
                      <a:pt x="61700" y="17724"/>
                    </a:cubicBezTo>
                    <a:cubicBezTo>
                      <a:pt x="61700" y="16383"/>
                      <a:pt x="60840" y="15117"/>
                      <a:pt x="59351" y="14256"/>
                    </a:cubicBezTo>
                    <a:lnTo>
                      <a:pt x="33406" y="-734"/>
                    </a:lnTo>
                    <a:cubicBezTo>
                      <a:pt x="32090" y="-1496"/>
                      <a:pt x="30370" y="-1909"/>
                      <a:pt x="28567" y="-1909"/>
                    </a:cubicBezTo>
                    <a:cubicBezTo>
                      <a:pt x="26747" y="-1909"/>
                      <a:pt x="25019" y="-1496"/>
                      <a:pt x="23704" y="-734"/>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1833" name="Google Shape;1833;p38"/>
              <p:cNvSpPr/>
              <p:nvPr/>
            </p:nvSpPr>
            <p:spPr>
              <a:xfrm flipH="1" rot="10800000">
                <a:off x="-273486" y="6675138"/>
                <a:ext cx="84410" cy="49978"/>
              </a:xfrm>
              <a:custGeom>
                <a:rect b="b" l="l" r="r" t="t"/>
                <a:pathLst>
                  <a:path extrusionOk="0" h="39244" w="66281">
                    <a:moveTo>
                      <a:pt x="24928" y="34140"/>
                    </a:moveTo>
                    <a:lnTo>
                      <a:pt x="-1034" y="19150"/>
                    </a:lnTo>
                    <a:lnTo>
                      <a:pt x="-2200" y="17701"/>
                    </a:lnTo>
                    <a:cubicBezTo>
                      <a:pt x="-2200" y="17213"/>
                      <a:pt x="-1778" y="16683"/>
                      <a:pt x="-1025" y="16253"/>
                    </a:cubicBezTo>
                    <a:lnTo>
                      <a:pt x="24928" y="1254"/>
                    </a:lnTo>
                    <a:cubicBezTo>
                      <a:pt x="26797" y="162"/>
                      <a:pt x="30387" y="162"/>
                      <a:pt x="32272" y="1254"/>
                    </a:cubicBezTo>
                    <a:lnTo>
                      <a:pt x="58226" y="16253"/>
                    </a:lnTo>
                    <a:cubicBezTo>
                      <a:pt x="58979" y="16683"/>
                      <a:pt x="59400" y="17213"/>
                      <a:pt x="59400" y="17701"/>
                    </a:cubicBezTo>
                    <a:cubicBezTo>
                      <a:pt x="59400" y="18190"/>
                      <a:pt x="58979" y="18719"/>
                      <a:pt x="58226" y="19150"/>
                    </a:cubicBezTo>
                    <a:lnTo>
                      <a:pt x="32272" y="34140"/>
                    </a:lnTo>
                    <a:cubicBezTo>
                      <a:pt x="31329" y="34686"/>
                      <a:pt x="29990" y="35009"/>
                      <a:pt x="28592" y="35009"/>
                    </a:cubicBezTo>
                    <a:cubicBezTo>
                      <a:pt x="27203" y="35009"/>
                      <a:pt x="25863" y="34686"/>
                      <a:pt x="24928" y="34140"/>
                    </a:cubicBezTo>
                    <a:close/>
                    <a:moveTo>
                      <a:pt x="23754" y="-774"/>
                    </a:moveTo>
                    <a:lnTo>
                      <a:pt x="-2200" y="14225"/>
                    </a:lnTo>
                    <a:cubicBezTo>
                      <a:pt x="-3681" y="15077"/>
                      <a:pt x="-4540" y="16352"/>
                      <a:pt x="-4540" y="17701"/>
                    </a:cubicBezTo>
                    <a:cubicBezTo>
                      <a:pt x="-4540" y="19050"/>
                      <a:pt x="-3689" y="20317"/>
                      <a:pt x="-2208" y="21178"/>
                    </a:cubicBezTo>
                    <a:lnTo>
                      <a:pt x="23754" y="36168"/>
                    </a:lnTo>
                    <a:cubicBezTo>
                      <a:pt x="26359" y="37683"/>
                      <a:pt x="30817" y="37683"/>
                      <a:pt x="33447" y="36168"/>
                    </a:cubicBezTo>
                    <a:lnTo>
                      <a:pt x="59400" y="21178"/>
                    </a:lnTo>
                    <a:cubicBezTo>
                      <a:pt x="60881" y="20317"/>
                      <a:pt x="61741" y="19059"/>
                      <a:pt x="61741" y="17701"/>
                    </a:cubicBezTo>
                    <a:cubicBezTo>
                      <a:pt x="61741" y="16352"/>
                      <a:pt x="60881" y="15077"/>
                      <a:pt x="59400" y="14225"/>
                    </a:cubicBezTo>
                    <a:lnTo>
                      <a:pt x="33447" y="-774"/>
                    </a:lnTo>
                    <a:cubicBezTo>
                      <a:pt x="32132" y="-1535"/>
                      <a:pt x="30412" y="-1941"/>
                      <a:pt x="28592" y="-1941"/>
                    </a:cubicBezTo>
                    <a:cubicBezTo>
                      <a:pt x="26773" y="-1941"/>
                      <a:pt x="25060" y="-1535"/>
                      <a:pt x="23754" y="-774"/>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1834" name="Google Shape;1834;p38"/>
              <p:cNvSpPr/>
              <p:nvPr/>
            </p:nvSpPr>
            <p:spPr>
              <a:xfrm flipH="1" rot="10800000">
                <a:off x="-362742" y="6623567"/>
                <a:ext cx="123087" cy="72330"/>
              </a:xfrm>
              <a:custGeom>
                <a:rect b="b" l="l" r="r" t="t"/>
                <a:pathLst>
                  <a:path extrusionOk="0" h="56795" w="96651">
                    <a:moveTo>
                      <a:pt x="24978" y="51653"/>
                    </a:moveTo>
                    <a:lnTo>
                      <a:pt x="-976" y="36646"/>
                    </a:lnTo>
                    <a:lnTo>
                      <a:pt x="-2134" y="35206"/>
                    </a:lnTo>
                    <a:cubicBezTo>
                      <a:pt x="-2142" y="34717"/>
                      <a:pt x="-1720" y="34188"/>
                      <a:pt x="-968" y="33749"/>
                    </a:cubicBezTo>
                    <a:lnTo>
                      <a:pt x="55356" y="1219"/>
                    </a:lnTo>
                    <a:cubicBezTo>
                      <a:pt x="57242" y="118"/>
                      <a:pt x="60815" y="118"/>
                      <a:pt x="62700" y="1219"/>
                    </a:cubicBezTo>
                    <a:lnTo>
                      <a:pt x="88654" y="16201"/>
                    </a:lnTo>
                    <a:lnTo>
                      <a:pt x="89828" y="17658"/>
                    </a:lnTo>
                    <a:lnTo>
                      <a:pt x="88654" y="19115"/>
                    </a:lnTo>
                    <a:lnTo>
                      <a:pt x="32339" y="51653"/>
                    </a:lnTo>
                    <a:cubicBezTo>
                      <a:pt x="31387" y="52191"/>
                      <a:pt x="30039" y="52505"/>
                      <a:pt x="28658" y="52505"/>
                    </a:cubicBezTo>
                    <a:cubicBezTo>
                      <a:pt x="27260" y="52505"/>
                      <a:pt x="25921" y="52191"/>
                      <a:pt x="24978" y="51653"/>
                    </a:cubicBezTo>
                    <a:close/>
                    <a:moveTo>
                      <a:pt x="54182" y="-809"/>
                    </a:moveTo>
                    <a:lnTo>
                      <a:pt x="-2134" y="31721"/>
                    </a:lnTo>
                    <a:cubicBezTo>
                      <a:pt x="-3631" y="32590"/>
                      <a:pt x="-4491" y="33856"/>
                      <a:pt x="-4483" y="35214"/>
                    </a:cubicBezTo>
                    <a:cubicBezTo>
                      <a:pt x="-4483" y="36563"/>
                      <a:pt x="-3623" y="37830"/>
                      <a:pt x="-2134" y="38674"/>
                    </a:cubicBezTo>
                    <a:lnTo>
                      <a:pt x="23803" y="53672"/>
                    </a:lnTo>
                    <a:cubicBezTo>
                      <a:pt x="26425" y="55187"/>
                      <a:pt x="30883" y="55195"/>
                      <a:pt x="33505" y="53672"/>
                    </a:cubicBezTo>
                    <a:lnTo>
                      <a:pt x="89828" y="21134"/>
                    </a:lnTo>
                    <a:cubicBezTo>
                      <a:pt x="91309" y="20273"/>
                      <a:pt x="92169" y="18999"/>
                      <a:pt x="92169" y="17658"/>
                    </a:cubicBezTo>
                    <a:cubicBezTo>
                      <a:pt x="92169" y="16309"/>
                      <a:pt x="91309" y="15042"/>
                      <a:pt x="89828" y="14173"/>
                    </a:cubicBezTo>
                    <a:lnTo>
                      <a:pt x="63875" y="-809"/>
                    </a:lnTo>
                    <a:cubicBezTo>
                      <a:pt x="62568" y="-1570"/>
                      <a:pt x="60848" y="-1984"/>
                      <a:pt x="59028" y="-1984"/>
                    </a:cubicBezTo>
                    <a:cubicBezTo>
                      <a:pt x="57217" y="-1984"/>
                      <a:pt x="55497" y="-1570"/>
                      <a:pt x="54182" y="-809"/>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1835" name="Google Shape;1835;p38"/>
              <p:cNvSpPr/>
              <p:nvPr/>
            </p:nvSpPr>
            <p:spPr>
              <a:xfrm flipH="1" rot="10800000">
                <a:off x="155868" y="6981676"/>
                <a:ext cx="84410" cy="49972"/>
              </a:xfrm>
              <a:custGeom>
                <a:rect b="b" l="l" r="r" t="t"/>
                <a:pathLst>
                  <a:path extrusionOk="0" h="39239" w="66281">
                    <a:moveTo>
                      <a:pt x="24567" y="34461"/>
                    </a:moveTo>
                    <a:lnTo>
                      <a:pt x="-1379" y="19463"/>
                    </a:lnTo>
                    <a:lnTo>
                      <a:pt x="-2553" y="18022"/>
                    </a:lnTo>
                    <a:lnTo>
                      <a:pt x="-1379" y="16574"/>
                    </a:lnTo>
                    <a:lnTo>
                      <a:pt x="24558" y="1576"/>
                    </a:lnTo>
                    <a:cubicBezTo>
                      <a:pt x="26460" y="491"/>
                      <a:pt x="30042" y="491"/>
                      <a:pt x="31928" y="1576"/>
                    </a:cubicBezTo>
                    <a:lnTo>
                      <a:pt x="57881" y="16574"/>
                    </a:lnTo>
                    <a:lnTo>
                      <a:pt x="59047" y="18022"/>
                    </a:lnTo>
                    <a:lnTo>
                      <a:pt x="57881" y="19463"/>
                    </a:lnTo>
                    <a:lnTo>
                      <a:pt x="31928" y="34461"/>
                    </a:lnTo>
                    <a:cubicBezTo>
                      <a:pt x="30985" y="35008"/>
                      <a:pt x="29645" y="35322"/>
                      <a:pt x="28256" y="35322"/>
                    </a:cubicBezTo>
                    <a:cubicBezTo>
                      <a:pt x="26858" y="35322"/>
                      <a:pt x="25518" y="35008"/>
                      <a:pt x="24567" y="34461"/>
                    </a:cubicBezTo>
                    <a:close/>
                    <a:moveTo>
                      <a:pt x="23401" y="-452"/>
                    </a:moveTo>
                    <a:lnTo>
                      <a:pt x="-2553" y="14546"/>
                    </a:lnTo>
                    <a:cubicBezTo>
                      <a:pt x="-4042" y="15399"/>
                      <a:pt x="-4894" y="16673"/>
                      <a:pt x="-4894" y="18022"/>
                    </a:cubicBezTo>
                    <a:cubicBezTo>
                      <a:pt x="-4894" y="19372"/>
                      <a:pt x="-4042" y="20638"/>
                      <a:pt x="-2553" y="21499"/>
                    </a:cubicBezTo>
                    <a:lnTo>
                      <a:pt x="23401" y="36489"/>
                    </a:lnTo>
                    <a:cubicBezTo>
                      <a:pt x="26031" y="38012"/>
                      <a:pt x="30488" y="38004"/>
                      <a:pt x="33102" y="36489"/>
                    </a:cubicBezTo>
                    <a:lnTo>
                      <a:pt x="59047" y="21499"/>
                    </a:lnTo>
                    <a:cubicBezTo>
                      <a:pt x="60536" y="20638"/>
                      <a:pt x="61388" y="19372"/>
                      <a:pt x="61388" y="18022"/>
                    </a:cubicBezTo>
                    <a:cubicBezTo>
                      <a:pt x="61388" y="16673"/>
                      <a:pt x="60536" y="15399"/>
                      <a:pt x="59047" y="14546"/>
                    </a:cubicBezTo>
                    <a:lnTo>
                      <a:pt x="33094" y="-452"/>
                    </a:lnTo>
                    <a:cubicBezTo>
                      <a:pt x="31779" y="-1206"/>
                      <a:pt x="30067" y="-1611"/>
                      <a:pt x="28256" y="-1611"/>
                    </a:cubicBezTo>
                    <a:cubicBezTo>
                      <a:pt x="26436" y="-1611"/>
                      <a:pt x="24715" y="-1206"/>
                      <a:pt x="23401" y="-452"/>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1836" name="Google Shape;1836;p38"/>
              <p:cNvSpPr/>
              <p:nvPr/>
            </p:nvSpPr>
            <p:spPr>
              <a:xfrm flipH="1" rot="10800000">
                <a:off x="206531" y="7010969"/>
                <a:ext cx="147407" cy="86373"/>
              </a:xfrm>
              <a:custGeom>
                <a:rect b="b" l="l" r="r" t="t"/>
                <a:pathLst>
                  <a:path extrusionOk="0" h="67822" w="115748">
                    <a:moveTo>
                      <a:pt x="24515" y="63110"/>
                    </a:moveTo>
                    <a:lnTo>
                      <a:pt x="-1438" y="48112"/>
                    </a:lnTo>
                    <a:cubicBezTo>
                      <a:pt x="-2191" y="47673"/>
                      <a:pt x="-2612" y="47152"/>
                      <a:pt x="-2612" y="46663"/>
                    </a:cubicBezTo>
                    <a:cubicBezTo>
                      <a:pt x="-2612" y="46175"/>
                      <a:pt x="-2191" y="45645"/>
                      <a:pt x="-1438" y="45207"/>
                    </a:cubicBezTo>
                    <a:lnTo>
                      <a:pt x="73966" y="1643"/>
                    </a:lnTo>
                    <a:cubicBezTo>
                      <a:pt x="75860" y="542"/>
                      <a:pt x="79433" y="542"/>
                      <a:pt x="81335" y="1643"/>
                    </a:cubicBezTo>
                    <a:lnTo>
                      <a:pt x="107289" y="16633"/>
                    </a:lnTo>
                    <a:lnTo>
                      <a:pt x="108455" y="18074"/>
                    </a:lnTo>
                    <a:lnTo>
                      <a:pt x="107289" y="19530"/>
                    </a:lnTo>
                    <a:lnTo>
                      <a:pt x="31868" y="63110"/>
                    </a:lnTo>
                    <a:cubicBezTo>
                      <a:pt x="30925" y="63648"/>
                      <a:pt x="29586" y="63963"/>
                      <a:pt x="28196" y="63963"/>
                    </a:cubicBezTo>
                    <a:cubicBezTo>
                      <a:pt x="26798" y="63963"/>
                      <a:pt x="25458" y="63648"/>
                      <a:pt x="24515" y="63110"/>
                    </a:cubicBezTo>
                    <a:close/>
                    <a:moveTo>
                      <a:pt x="72800" y="-385"/>
                    </a:moveTo>
                    <a:lnTo>
                      <a:pt x="-2612" y="43187"/>
                    </a:lnTo>
                    <a:cubicBezTo>
                      <a:pt x="-4101" y="44048"/>
                      <a:pt x="-4961" y="45322"/>
                      <a:pt x="-4961" y="46663"/>
                    </a:cubicBezTo>
                    <a:cubicBezTo>
                      <a:pt x="-4953" y="48013"/>
                      <a:pt x="-4093" y="49279"/>
                      <a:pt x="-2612" y="50140"/>
                    </a:cubicBezTo>
                    <a:lnTo>
                      <a:pt x="23349" y="65138"/>
                    </a:lnTo>
                    <a:cubicBezTo>
                      <a:pt x="25963" y="66637"/>
                      <a:pt x="30429" y="66637"/>
                      <a:pt x="33043" y="65138"/>
                    </a:cubicBezTo>
                    <a:lnTo>
                      <a:pt x="108447" y="21558"/>
                    </a:lnTo>
                    <a:cubicBezTo>
                      <a:pt x="109944" y="20706"/>
                      <a:pt x="110787" y="19431"/>
                      <a:pt x="110787" y="18074"/>
                    </a:cubicBezTo>
                    <a:cubicBezTo>
                      <a:pt x="110787" y="16733"/>
                      <a:pt x="109944" y="15466"/>
                      <a:pt x="108447" y="14605"/>
                    </a:cubicBezTo>
                    <a:lnTo>
                      <a:pt x="82502" y="-385"/>
                    </a:lnTo>
                    <a:cubicBezTo>
                      <a:pt x="81186" y="-1146"/>
                      <a:pt x="79466" y="-1560"/>
                      <a:pt x="77655" y="-1560"/>
                    </a:cubicBezTo>
                    <a:cubicBezTo>
                      <a:pt x="75835" y="-1560"/>
                      <a:pt x="74115" y="-1146"/>
                      <a:pt x="72800" y="-385"/>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1837" name="Google Shape;1837;p38"/>
              <p:cNvSpPr/>
              <p:nvPr/>
            </p:nvSpPr>
            <p:spPr>
              <a:xfrm flipH="1" rot="10800000">
                <a:off x="105299" y="6952456"/>
                <a:ext cx="84410" cy="49983"/>
              </a:xfrm>
              <a:custGeom>
                <a:rect b="b" l="l" r="r" t="t"/>
                <a:pathLst>
                  <a:path extrusionOk="0" h="39248" w="66281">
                    <a:moveTo>
                      <a:pt x="24608" y="34430"/>
                    </a:moveTo>
                    <a:lnTo>
                      <a:pt x="-1328" y="19456"/>
                    </a:lnTo>
                    <a:cubicBezTo>
                      <a:pt x="-2081" y="19018"/>
                      <a:pt x="-2511" y="18488"/>
                      <a:pt x="-2511" y="17999"/>
                    </a:cubicBezTo>
                    <a:lnTo>
                      <a:pt x="-1337" y="16543"/>
                    </a:lnTo>
                    <a:lnTo>
                      <a:pt x="24608" y="1561"/>
                    </a:lnTo>
                    <a:cubicBezTo>
                      <a:pt x="26502" y="460"/>
                      <a:pt x="30084" y="460"/>
                      <a:pt x="31969" y="1561"/>
                    </a:cubicBezTo>
                    <a:lnTo>
                      <a:pt x="57915" y="16534"/>
                    </a:lnTo>
                    <a:cubicBezTo>
                      <a:pt x="58667" y="16973"/>
                      <a:pt x="59089" y="17511"/>
                      <a:pt x="59089" y="17999"/>
                    </a:cubicBezTo>
                    <a:cubicBezTo>
                      <a:pt x="59089" y="18488"/>
                      <a:pt x="58667" y="19018"/>
                      <a:pt x="57915" y="19448"/>
                    </a:cubicBezTo>
                    <a:lnTo>
                      <a:pt x="31961" y="34438"/>
                    </a:lnTo>
                    <a:cubicBezTo>
                      <a:pt x="31018" y="34993"/>
                      <a:pt x="29687" y="35299"/>
                      <a:pt x="28289" y="35299"/>
                    </a:cubicBezTo>
                    <a:cubicBezTo>
                      <a:pt x="26899" y="35299"/>
                      <a:pt x="25559" y="34993"/>
                      <a:pt x="24608" y="34430"/>
                    </a:cubicBezTo>
                    <a:close/>
                    <a:moveTo>
                      <a:pt x="23442" y="-467"/>
                    </a:moveTo>
                    <a:lnTo>
                      <a:pt x="-2511" y="14515"/>
                    </a:lnTo>
                    <a:cubicBezTo>
                      <a:pt x="-3992" y="15384"/>
                      <a:pt x="-4852" y="16650"/>
                      <a:pt x="-4852" y="17999"/>
                    </a:cubicBezTo>
                    <a:cubicBezTo>
                      <a:pt x="-4852" y="19340"/>
                      <a:pt x="-3992" y="20615"/>
                      <a:pt x="-2511" y="21484"/>
                    </a:cubicBezTo>
                    <a:lnTo>
                      <a:pt x="23442" y="36466"/>
                    </a:lnTo>
                    <a:cubicBezTo>
                      <a:pt x="26056" y="37989"/>
                      <a:pt x="30522" y="37981"/>
                      <a:pt x="33136" y="36466"/>
                    </a:cubicBezTo>
                    <a:lnTo>
                      <a:pt x="59089" y="21476"/>
                    </a:lnTo>
                    <a:cubicBezTo>
                      <a:pt x="60569" y="20615"/>
                      <a:pt x="61430" y="19340"/>
                      <a:pt x="61430" y="17999"/>
                    </a:cubicBezTo>
                    <a:cubicBezTo>
                      <a:pt x="61430" y="16650"/>
                      <a:pt x="60569" y="15384"/>
                      <a:pt x="59081" y="14515"/>
                    </a:cubicBezTo>
                    <a:lnTo>
                      <a:pt x="33144" y="-467"/>
                    </a:lnTo>
                    <a:cubicBezTo>
                      <a:pt x="31829" y="-1229"/>
                      <a:pt x="30108" y="-1643"/>
                      <a:pt x="28289" y="-1643"/>
                    </a:cubicBezTo>
                    <a:cubicBezTo>
                      <a:pt x="26469" y="-1643"/>
                      <a:pt x="24749" y="-1229"/>
                      <a:pt x="23442" y="-467"/>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1838" name="Google Shape;1838;p38"/>
              <p:cNvSpPr/>
              <p:nvPr/>
            </p:nvSpPr>
            <p:spPr>
              <a:xfrm flipH="1" rot="10800000">
                <a:off x="54731" y="6923224"/>
                <a:ext cx="84400" cy="49995"/>
              </a:xfrm>
              <a:custGeom>
                <a:rect b="b" l="l" r="r" t="t"/>
                <a:pathLst>
                  <a:path extrusionOk="0" h="39257" w="66273">
                    <a:moveTo>
                      <a:pt x="24650" y="34407"/>
                    </a:moveTo>
                    <a:lnTo>
                      <a:pt x="-1295" y="19408"/>
                    </a:lnTo>
                    <a:cubicBezTo>
                      <a:pt x="-2048" y="18986"/>
                      <a:pt x="-2478" y="18456"/>
                      <a:pt x="-2478" y="17976"/>
                    </a:cubicBezTo>
                    <a:cubicBezTo>
                      <a:pt x="-2478" y="17479"/>
                      <a:pt x="-2048" y="16950"/>
                      <a:pt x="-1295" y="16528"/>
                    </a:cubicBezTo>
                    <a:lnTo>
                      <a:pt x="24642" y="1521"/>
                    </a:lnTo>
                    <a:cubicBezTo>
                      <a:pt x="26536" y="436"/>
                      <a:pt x="30108" y="436"/>
                      <a:pt x="32002" y="1521"/>
                    </a:cubicBezTo>
                    <a:lnTo>
                      <a:pt x="57948" y="16511"/>
                    </a:lnTo>
                    <a:cubicBezTo>
                      <a:pt x="58700" y="16950"/>
                      <a:pt x="59131" y="17479"/>
                      <a:pt x="59131" y="17976"/>
                    </a:cubicBezTo>
                    <a:cubicBezTo>
                      <a:pt x="59131" y="18456"/>
                      <a:pt x="58700" y="18986"/>
                      <a:pt x="57948" y="19408"/>
                    </a:cubicBezTo>
                    <a:lnTo>
                      <a:pt x="32002" y="34415"/>
                    </a:lnTo>
                    <a:cubicBezTo>
                      <a:pt x="31051" y="34961"/>
                      <a:pt x="29720" y="35267"/>
                      <a:pt x="28330" y="35267"/>
                    </a:cubicBezTo>
                    <a:cubicBezTo>
                      <a:pt x="26933" y="35267"/>
                      <a:pt x="25601" y="34961"/>
                      <a:pt x="24650" y="34407"/>
                    </a:cubicBezTo>
                    <a:close/>
                    <a:moveTo>
                      <a:pt x="23475" y="-507"/>
                    </a:moveTo>
                    <a:lnTo>
                      <a:pt x="-2470" y="14500"/>
                    </a:lnTo>
                    <a:cubicBezTo>
                      <a:pt x="-3959" y="15352"/>
                      <a:pt x="-4810" y="16619"/>
                      <a:pt x="-4810" y="17976"/>
                    </a:cubicBezTo>
                    <a:cubicBezTo>
                      <a:pt x="-4810" y="19317"/>
                      <a:pt x="-3959" y="20583"/>
                      <a:pt x="-2470" y="21436"/>
                    </a:cubicBezTo>
                    <a:lnTo>
                      <a:pt x="23475" y="36434"/>
                    </a:lnTo>
                    <a:cubicBezTo>
                      <a:pt x="26097" y="37966"/>
                      <a:pt x="30555" y="37966"/>
                      <a:pt x="33177" y="36434"/>
                    </a:cubicBezTo>
                    <a:lnTo>
                      <a:pt x="59122" y="21436"/>
                    </a:lnTo>
                    <a:cubicBezTo>
                      <a:pt x="60603" y="20583"/>
                      <a:pt x="61463" y="19317"/>
                      <a:pt x="61463" y="17976"/>
                    </a:cubicBezTo>
                    <a:cubicBezTo>
                      <a:pt x="61463" y="16619"/>
                      <a:pt x="60611" y="15352"/>
                      <a:pt x="59122" y="14491"/>
                    </a:cubicBezTo>
                    <a:lnTo>
                      <a:pt x="33169" y="-507"/>
                    </a:lnTo>
                    <a:cubicBezTo>
                      <a:pt x="31862" y="-1260"/>
                      <a:pt x="30141" y="-1674"/>
                      <a:pt x="28330" y="-1674"/>
                    </a:cubicBezTo>
                    <a:cubicBezTo>
                      <a:pt x="26511" y="-1674"/>
                      <a:pt x="24791" y="-1260"/>
                      <a:pt x="23475" y="-507"/>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1839" name="Google Shape;1839;p38"/>
              <p:cNvSpPr/>
              <p:nvPr/>
            </p:nvSpPr>
            <p:spPr>
              <a:xfrm flipH="1" rot="10800000">
                <a:off x="4152" y="6894012"/>
                <a:ext cx="84410" cy="49974"/>
              </a:xfrm>
              <a:custGeom>
                <a:rect b="b" l="l" r="r" t="t"/>
                <a:pathLst>
                  <a:path extrusionOk="0" h="39241" w="66281">
                    <a:moveTo>
                      <a:pt x="24700" y="34367"/>
                    </a:moveTo>
                    <a:lnTo>
                      <a:pt x="-1262" y="19377"/>
                    </a:lnTo>
                    <a:lnTo>
                      <a:pt x="-2428" y="17936"/>
                    </a:lnTo>
                    <a:lnTo>
                      <a:pt x="-1262" y="16480"/>
                    </a:lnTo>
                    <a:lnTo>
                      <a:pt x="24700" y="1489"/>
                    </a:lnTo>
                    <a:cubicBezTo>
                      <a:pt x="26577" y="397"/>
                      <a:pt x="30167" y="397"/>
                      <a:pt x="32061" y="1489"/>
                    </a:cubicBezTo>
                    <a:lnTo>
                      <a:pt x="58006" y="16471"/>
                    </a:lnTo>
                    <a:lnTo>
                      <a:pt x="59172" y="17936"/>
                    </a:lnTo>
                    <a:lnTo>
                      <a:pt x="58006" y="19377"/>
                    </a:lnTo>
                    <a:lnTo>
                      <a:pt x="32052" y="34367"/>
                    </a:lnTo>
                    <a:cubicBezTo>
                      <a:pt x="31110" y="34922"/>
                      <a:pt x="29761" y="35236"/>
                      <a:pt x="28372" y="35236"/>
                    </a:cubicBezTo>
                    <a:cubicBezTo>
                      <a:pt x="26983" y="35236"/>
                      <a:pt x="25643" y="34922"/>
                      <a:pt x="24700" y="34367"/>
                    </a:cubicBezTo>
                    <a:close/>
                    <a:moveTo>
                      <a:pt x="23525" y="-539"/>
                    </a:moveTo>
                    <a:lnTo>
                      <a:pt x="-2428" y="14452"/>
                    </a:lnTo>
                    <a:cubicBezTo>
                      <a:pt x="-3917" y="15321"/>
                      <a:pt x="-4769" y="16587"/>
                      <a:pt x="-4769" y="17936"/>
                    </a:cubicBezTo>
                    <a:cubicBezTo>
                      <a:pt x="-4769" y="19277"/>
                      <a:pt x="-3909" y="20544"/>
                      <a:pt x="-2428" y="21405"/>
                    </a:cubicBezTo>
                    <a:lnTo>
                      <a:pt x="23525" y="36403"/>
                    </a:lnTo>
                    <a:cubicBezTo>
                      <a:pt x="26147" y="37918"/>
                      <a:pt x="30613" y="37910"/>
                      <a:pt x="33219" y="36403"/>
                    </a:cubicBezTo>
                    <a:lnTo>
                      <a:pt x="59172" y="21405"/>
                    </a:lnTo>
                    <a:cubicBezTo>
                      <a:pt x="60661" y="20544"/>
                      <a:pt x="61513" y="19277"/>
                      <a:pt x="61513" y="17936"/>
                    </a:cubicBezTo>
                    <a:cubicBezTo>
                      <a:pt x="61513" y="16587"/>
                      <a:pt x="60669" y="15321"/>
                      <a:pt x="59172" y="14452"/>
                    </a:cubicBezTo>
                    <a:lnTo>
                      <a:pt x="33219" y="-539"/>
                    </a:lnTo>
                    <a:cubicBezTo>
                      <a:pt x="31912" y="-1300"/>
                      <a:pt x="30192" y="-1706"/>
                      <a:pt x="28372" y="-1706"/>
                    </a:cubicBezTo>
                    <a:cubicBezTo>
                      <a:pt x="26561" y="-1706"/>
                      <a:pt x="24840" y="-1300"/>
                      <a:pt x="23525" y="-539"/>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1840" name="Google Shape;1840;p38"/>
              <p:cNvSpPr/>
              <p:nvPr/>
            </p:nvSpPr>
            <p:spPr>
              <a:xfrm flipH="1" rot="10800000">
                <a:off x="-46407" y="6864787"/>
                <a:ext cx="84390" cy="50000"/>
              </a:xfrm>
              <a:custGeom>
                <a:rect b="b" l="l" r="r" t="t"/>
                <a:pathLst>
                  <a:path extrusionOk="0" h="39261" w="66265">
                    <a:moveTo>
                      <a:pt x="24725" y="34360"/>
                    </a:moveTo>
                    <a:lnTo>
                      <a:pt x="-1221" y="19370"/>
                    </a:lnTo>
                    <a:cubicBezTo>
                      <a:pt x="-1965" y="18940"/>
                      <a:pt x="-2395" y="18402"/>
                      <a:pt x="-2386" y="17913"/>
                    </a:cubicBezTo>
                    <a:cubicBezTo>
                      <a:pt x="-2386" y="17425"/>
                      <a:pt x="-1965" y="16895"/>
                      <a:pt x="-1221" y="16465"/>
                    </a:cubicBezTo>
                    <a:lnTo>
                      <a:pt x="24725" y="1466"/>
                    </a:lnTo>
                    <a:cubicBezTo>
                      <a:pt x="26619" y="374"/>
                      <a:pt x="30192" y="365"/>
                      <a:pt x="32086" y="1466"/>
                    </a:cubicBezTo>
                    <a:lnTo>
                      <a:pt x="58039" y="16465"/>
                    </a:lnTo>
                    <a:lnTo>
                      <a:pt x="59197" y="17913"/>
                    </a:lnTo>
                    <a:lnTo>
                      <a:pt x="58039" y="19370"/>
                    </a:lnTo>
                    <a:lnTo>
                      <a:pt x="32086" y="34360"/>
                    </a:lnTo>
                    <a:cubicBezTo>
                      <a:pt x="31143" y="34907"/>
                      <a:pt x="29795" y="35221"/>
                      <a:pt x="28405" y="35221"/>
                    </a:cubicBezTo>
                    <a:cubicBezTo>
                      <a:pt x="27016" y="35221"/>
                      <a:pt x="25668" y="34907"/>
                      <a:pt x="24725" y="34360"/>
                    </a:cubicBezTo>
                    <a:close/>
                    <a:moveTo>
                      <a:pt x="23567" y="-562"/>
                    </a:moveTo>
                    <a:lnTo>
                      <a:pt x="-2386" y="14437"/>
                    </a:lnTo>
                    <a:cubicBezTo>
                      <a:pt x="-3875" y="15298"/>
                      <a:pt x="-4727" y="16556"/>
                      <a:pt x="-4727" y="17913"/>
                    </a:cubicBezTo>
                    <a:cubicBezTo>
                      <a:pt x="-4727" y="19262"/>
                      <a:pt x="-3883" y="20529"/>
                      <a:pt x="-2386" y="21398"/>
                    </a:cubicBezTo>
                    <a:lnTo>
                      <a:pt x="23567" y="36388"/>
                    </a:lnTo>
                    <a:cubicBezTo>
                      <a:pt x="26172" y="37903"/>
                      <a:pt x="30630" y="37903"/>
                      <a:pt x="33252" y="36388"/>
                    </a:cubicBezTo>
                    <a:lnTo>
                      <a:pt x="59205" y="21390"/>
                    </a:lnTo>
                    <a:cubicBezTo>
                      <a:pt x="60694" y="20529"/>
                      <a:pt x="61538" y="19262"/>
                      <a:pt x="61538" y="17913"/>
                    </a:cubicBezTo>
                    <a:cubicBezTo>
                      <a:pt x="61538" y="16556"/>
                      <a:pt x="60686" y="15298"/>
                      <a:pt x="59197" y="14437"/>
                    </a:cubicBezTo>
                    <a:lnTo>
                      <a:pt x="33252" y="-562"/>
                    </a:lnTo>
                    <a:cubicBezTo>
                      <a:pt x="31945" y="-1315"/>
                      <a:pt x="30225" y="-1737"/>
                      <a:pt x="28413" y="-1737"/>
                    </a:cubicBezTo>
                    <a:cubicBezTo>
                      <a:pt x="26594" y="-1737"/>
                      <a:pt x="24865" y="-1315"/>
                      <a:pt x="23567" y="-562"/>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1841" name="Google Shape;1841;p38"/>
              <p:cNvSpPr/>
              <p:nvPr/>
            </p:nvSpPr>
            <p:spPr>
              <a:xfrm flipH="1" rot="10800000">
                <a:off x="-96996" y="6835572"/>
                <a:ext cx="84422" cy="49973"/>
              </a:xfrm>
              <a:custGeom>
                <a:rect b="b" l="l" r="r" t="t"/>
                <a:pathLst>
                  <a:path extrusionOk="0" h="39240" w="66290">
                    <a:moveTo>
                      <a:pt x="24783" y="34304"/>
                    </a:moveTo>
                    <a:lnTo>
                      <a:pt x="-1170" y="19314"/>
                    </a:lnTo>
                    <a:lnTo>
                      <a:pt x="-2345" y="17874"/>
                    </a:lnTo>
                    <a:cubicBezTo>
                      <a:pt x="-2345" y="17377"/>
                      <a:pt x="-1915" y="16847"/>
                      <a:pt x="-1162" y="16417"/>
                    </a:cubicBezTo>
                    <a:lnTo>
                      <a:pt x="24783" y="1427"/>
                    </a:lnTo>
                    <a:cubicBezTo>
                      <a:pt x="26669" y="334"/>
                      <a:pt x="30250" y="334"/>
                      <a:pt x="32136" y="1427"/>
                    </a:cubicBezTo>
                    <a:lnTo>
                      <a:pt x="58090" y="16417"/>
                    </a:lnTo>
                    <a:lnTo>
                      <a:pt x="59264" y="17874"/>
                    </a:lnTo>
                    <a:lnTo>
                      <a:pt x="58090" y="19314"/>
                    </a:lnTo>
                    <a:lnTo>
                      <a:pt x="32136" y="34304"/>
                    </a:lnTo>
                    <a:cubicBezTo>
                      <a:pt x="31193" y="34859"/>
                      <a:pt x="29853" y="35173"/>
                      <a:pt x="28464" y="35173"/>
                    </a:cubicBezTo>
                    <a:cubicBezTo>
                      <a:pt x="27074" y="35173"/>
                      <a:pt x="25734" y="34859"/>
                      <a:pt x="24783" y="34304"/>
                    </a:cubicBezTo>
                    <a:close/>
                    <a:moveTo>
                      <a:pt x="23617" y="-601"/>
                    </a:moveTo>
                    <a:lnTo>
                      <a:pt x="-2336" y="14389"/>
                    </a:lnTo>
                    <a:cubicBezTo>
                      <a:pt x="-3833" y="15258"/>
                      <a:pt x="-4686" y="16524"/>
                      <a:pt x="-4686" y="17874"/>
                    </a:cubicBezTo>
                    <a:cubicBezTo>
                      <a:pt x="-4677" y="19223"/>
                      <a:pt x="-3825" y="20489"/>
                      <a:pt x="-2336" y="21350"/>
                    </a:cubicBezTo>
                    <a:lnTo>
                      <a:pt x="23617" y="36332"/>
                    </a:lnTo>
                    <a:cubicBezTo>
                      <a:pt x="26231" y="37855"/>
                      <a:pt x="30688" y="37847"/>
                      <a:pt x="33310" y="36340"/>
                    </a:cubicBezTo>
                    <a:lnTo>
                      <a:pt x="59247" y="21350"/>
                    </a:lnTo>
                    <a:cubicBezTo>
                      <a:pt x="60744" y="20489"/>
                      <a:pt x="61605" y="19223"/>
                      <a:pt x="61605" y="17874"/>
                    </a:cubicBezTo>
                    <a:cubicBezTo>
                      <a:pt x="61613" y="16524"/>
                      <a:pt x="60752" y="15258"/>
                      <a:pt x="59255" y="14389"/>
                    </a:cubicBezTo>
                    <a:lnTo>
                      <a:pt x="33310" y="-601"/>
                    </a:lnTo>
                    <a:cubicBezTo>
                      <a:pt x="31995" y="-1355"/>
                      <a:pt x="30275" y="-1768"/>
                      <a:pt x="28464" y="-1768"/>
                    </a:cubicBezTo>
                    <a:cubicBezTo>
                      <a:pt x="26644" y="-1768"/>
                      <a:pt x="24924" y="-1355"/>
                      <a:pt x="23617" y="-601"/>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1842" name="Google Shape;1842;p38"/>
              <p:cNvSpPr/>
              <p:nvPr/>
            </p:nvSpPr>
            <p:spPr>
              <a:xfrm flipH="1" rot="10800000">
                <a:off x="-147565" y="6806342"/>
                <a:ext cx="84410" cy="49982"/>
              </a:xfrm>
              <a:custGeom>
                <a:rect b="b" l="l" r="r" t="t"/>
                <a:pathLst>
                  <a:path extrusionOk="0" h="39247" w="66281">
                    <a:moveTo>
                      <a:pt x="24825" y="34281"/>
                    </a:moveTo>
                    <a:lnTo>
                      <a:pt x="-1129" y="19299"/>
                    </a:lnTo>
                    <a:lnTo>
                      <a:pt x="-2303" y="17834"/>
                    </a:lnTo>
                    <a:lnTo>
                      <a:pt x="-1129" y="16385"/>
                    </a:lnTo>
                    <a:lnTo>
                      <a:pt x="24825" y="1403"/>
                    </a:lnTo>
                    <a:cubicBezTo>
                      <a:pt x="26710" y="294"/>
                      <a:pt x="30283" y="303"/>
                      <a:pt x="32177" y="1403"/>
                    </a:cubicBezTo>
                    <a:lnTo>
                      <a:pt x="58114" y="16385"/>
                    </a:lnTo>
                    <a:cubicBezTo>
                      <a:pt x="58867" y="16808"/>
                      <a:pt x="59297" y="17354"/>
                      <a:pt x="59297" y="17834"/>
                    </a:cubicBezTo>
                    <a:lnTo>
                      <a:pt x="58123" y="19291"/>
                    </a:lnTo>
                    <a:lnTo>
                      <a:pt x="32169" y="34289"/>
                    </a:lnTo>
                    <a:cubicBezTo>
                      <a:pt x="31226" y="34827"/>
                      <a:pt x="29894" y="35142"/>
                      <a:pt x="28497" y="35142"/>
                    </a:cubicBezTo>
                    <a:cubicBezTo>
                      <a:pt x="27107" y="35142"/>
                      <a:pt x="25776" y="34827"/>
                      <a:pt x="24825" y="34281"/>
                    </a:cubicBezTo>
                    <a:close/>
                    <a:moveTo>
                      <a:pt x="23650" y="-633"/>
                    </a:moveTo>
                    <a:lnTo>
                      <a:pt x="-2303" y="14366"/>
                    </a:lnTo>
                    <a:cubicBezTo>
                      <a:pt x="-3784" y="15227"/>
                      <a:pt x="-4644" y="16485"/>
                      <a:pt x="-4644" y="17834"/>
                    </a:cubicBezTo>
                    <a:cubicBezTo>
                      <a:pt x="-4644" y="19192"/>
                      <a:pt x="-3784" y="20458"/>
                      <a:pt x="-2303" y="21319"/>
                    </a:cubicBezTo>
                    <a:lnTo>
                      <a:pt x="23650" y="36309"/>
                    </a:lnTo>
                    <a:cubicBezTo>
                      <a:pt x="26272" y="37832"/>
                      <a:pt x="30730" y="37824"/>
                      <a:pt x="33344" y="36309"/>
                    </a:cubicBezTo>
                    <a:lnTo>
                      <a:pt x="59297" y="21319"/>
                    </a:lnTo>
                    <a:cubicBezTo>
                      <a:pt x="60778" y="20458"/>
                      <a:pt x="61638" y="19192"/>
                      <a:pt x="61638" y="17834"/>
                    </a:cubicBezTo>
                    <a:cubicBezTo>
                      <a:pt x="61638" y="16485"/>
                      <a:pt x="60778" y="15227"/>
                      <a:pt x="59297" y="14358"/>
                    </a:cubicBezTo>
                    <a:lnTo>
                      <a:pt x="33344" y="-633"/>
                    </a:lnTo>
                    <a:cubicBezTo>
                      <a:pt x="32045" y="-1386"/>
                      <a:pt x="30316" y="-1800"/>
                      <a:pt x="28497" y="-1800"/>
                    </a:cubicBezTo>
                    <a:cubicBezTo>
                      <a:pt x="26685" y="-1800"/>
                      <a:pt x="24965" y="-1386"/>
                      <a:pt x="23650" y="-633"/>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1843" name="Google Shape;1843;p38"/>
              <p:cNvSpPr/>
              <p:nvPr/>
            </p:nvSpPr>
            <p:spPr>
              <a:xfrm flipH="1" rot="10800000">
                <a:off x="-198144" y="6777125"/>
                <a:ext cx="84410" cy="49978"/>
              </a:xfrm>
              <a:custGeom>
                <a:rect b="b" l="l" r="r" t="t"/>
                <a:pathLst>
                  <a:path extrusionOk="0" h="39244" w="66281">
                    <a:moveTo>
                      <a:pt x="24866" y="34250"/>
                    </a:moveTo>
                    <a:lnTo>
                      <a:pt x="-1087" y="19259"/>
                    </a:lnTo>
                    <a:lnTo>
                      <a:pt x="-2254" y="17811"/>
                    </a:lnTo>
                    <a:cubicBezTo>
                      <a:pt x="-2254" y="17314"/>
                      <a:pt x="-1832" y="16793"/>
                      <a:pt x="-1079" y="16354"/>
                    </a:cubicBezTo>
                    <a:lnTo>
                      <a:pt x="24866" y="1364"/>
                    </a:lnTo>
                    <a:cubicBezTo>
                      <a:pt x="26752" y="271"/>
                      <a:pt x="30341" y="271"/>
                      <a:pt x="32227" y="1364"/>
                    </a:cubicBezTo>
                    <a:lnTo>
                      <a:pt x="58172" y="16354"/>
                    </a:lnTo>
                    <a:lnTo>
                      <a:pt x="59339" y="17811"/>
                    </a:lnTo>
                    <a:lnTo>
                      <a:pt x="58172" y="19259"/>
                    </a:lnTo>
                    <a:lnTo>
                      <a:pt x="32227" y="34250"/>
                    </a:lnTo>
                    <a:cubicBezTo>
                      <a:pt x="31276" y="34804"/>
                      <a:pt x="29936" y="35111"/>
                      <a:pt x="28538" y="35111"/>
                    </a:cubicBezTo>
                    <a:cubicBezTo>
                      <a:pt x="27149" y="35111"/>
                      <a:pt x="25809" y="34804"/>
                      <a:pt x="24866" y="34250"/>
                    </a:cubicBezTo>
                    <a:close/>
                    <a:moveTo>
                      <a:pt x="23692" y="-673"/>
                    </a:moveTo>
                    <a:lnTo>
                      <a:pt x="-2245" y="14326"/>
                    </a:lnTo>
                    <a:cubicBezTo>
                      <a:pt x="-3734" y="15187"/>
                      <a:pt x="-4594" y="16453"/>
                      <a:pt x="-4602" y="17811"/>
                    </a:cubicBezTo>
                    <a:cubicBezTo>
                      <a:pt x="-4602" y="19160"/>
                      <a:pt x="-3742" y="20427"/>
                      <a:pt x="-2254" y="21287"/>
                    </a:cubicBezTo>
                    <a:lnTo>
                      <a:pt x="23692" y="36278"/>
                    </a:lnTo>
                    <a:cubicBezTo>
                      <a:pt x="26314" y="37792"/>
                      <a:pt x="30780" y="37792"/>
                      <a:pt x="33385" y="36278"/>
                    </a:cubicBezTo>
                    <a:lnTo>
                      <a:pt x="59339" y="21287"/>
                    </a:lnTo>
                    <a:cubicBezTo>
                      <a:pt x="60827" y="20427"/>
                      <a:pt x="61679" y="19160"/>
                      <a:pt x="61679" y="17811"/>
                    </a:cubicBezTo>
                    <a:cubicBezTo>
                      <a:pt x="61679" y="16462"/>
                      <a:pt x="60836" y="15187"/>
                      <a:pt x="59347" y="14326"/>
                    </a:cubicBezTo>
                    <a:lnTo>
                      <a:pt x="33385" y="-673"/>
                    </a:lnTo>
                    <a:cubicBezTo>
                      <a:pt x="32086" y="-1417"/>
                      <a:pt x="30358" y="-1831"/>
                      <a:pt x="28538" y="-1831"/>
                    </a:cubicBezTo>
                    <a:cubicBezTo>
                      <a:pt x="26727" y="-1831"/>
                      <a:pt x="24999" y="-1417"/>
                      <a:pt x="23692" y="-673"/>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1844" name="Google Shape;1844;p38"/>
              <p:cNvSpPr/>
              <p:nvPr/>
            </p:nvSpPr>
            <p:spPr>
              <a:xfrm flipH="1" rot="10800000">
                <a:off x="-248692" y="6747907"/>
                <a:ext cx="84390" cy="49977"/>
              </a:xfrm>
              <a:custGeom>
                <a:rect b="b" l="l" r="r" t="t"/>
                <a:pathLst>
                  <a:path extrusionOk="0" h="39243" w="66265">
                    <a:moveTo>
                      <a:pt x="24892" y="34218"/>
                    </a:moveTo>
                    <a:lnTo>
                      <a:pt x="-1062" y="19228"/>
                    </a:lnTo>
                    <a:lnTo>
                      <a:pt x="-2228" y="17779"/>
                    </a:lnTo>
                    <a:lnTo>
                      <a:pt x="-1062" y="16331"/>
                    </a:lnTo>
                    <a:lnTo>
                      <a:pt x="24892" y="1341"/>
                    </a:lnTo>
                    <a:cubicBezTo>
                      <a:pt x="26777" y="240"/>
                      <a:pt x="30350" y="240"/>
                      <a:pt x="32244" y="1341"/>
                    </a:cubicBezTo>
                    <a:lnTo>
                      <a:pt x="58189" y="16331"/>
                    </a:lnTo>
                    <a:cubicBezTo>
                      <a:pt x="58942" y="16753"/>
                      <a:pt x="59372" y="17291"/>
                      <a:pt x="59372" y="17779"/>
                    </a:cubicBezTo>
                    <a:cubicBezTo>
                      <a:pt x="59372" y="18268"/>
                      <a:pt x="58942" y="18797"/>
                      <a:pt x="58189" y="19228"/>
                    </a:cubicBezTo>
                    <a:lnTo>
                      <a:pt x="32244" y="34227"/>
                    </a:lnTo>
                    <a:cubicBezTo>
                      <a:pt x="31301" y="34764"/>
                      <a:pt x="29953" y="35079"/>
                      <a:pt x="28564" y="35079"/>
                    </a:cubicBezTo>
                    <a:cubicBezTo>
                      <a:pt x="27174" y="35079"/>
                      <a:pt x="25834" y="34764"/>
                      <a:pt x="24892" y="34218"/>
                    </a:cubicBezTo>
                    <a:close/>
                    <a:moveTo>
                      <a:pt x="23725" y="-695"/>
                    </a:moveTo>
                    <a:lnTo>
                      <a:pt x="-2220" y="14295"/>
                    </a:lnTo>
                    <a:cubicBezTo>
                      <a:pt x="-3717" y="15164"/>
                      <a:pt x="-4561" y="16430"/>
                      <a:pt x="-4561" y="17779"/>
                    </a:cubicBezTo>
                    <a:cubicBezTo>
                      <a:pt x="-4561" y="19129"/>
                      <a:pt x="-3717" y="20403"/>
                      <a:pt x="-2220" y="21256"/>
                    </a:cubicBezTo>
                    <a:lnTo>
                      <a:pt x="23717" y="36238"/>
                    </a:lnTo>
                    <a:cubicBezTo>
                      <a:pt x="26331" y="37761"/>
                      <a:pt x="30805" y="37761"/>
                      <a:pt x="33410" y="36246"/>
                    </a:cubicBezTo>
                    <a:lnTo>
                      <a:pt x="59364" y="21256"/>
                    </a:lnTo>
                    <a:cubicBezTo>
                      <a:pt x="60853" y="20403"/>
                      <a:pt x="61704" y="19129"/>
                      <a:pt x="61704" y="17779"/>
                    </a:cubicBezTo>
                    <a:cubicBezTo>
                      <a:pt x="61713" y="16430"/>
                      <a:pt x="60861" y="15164"/>
                      <a:pt x="59364" y="14295"/>
                    </a:cubicBezTo>
                    <a:lnTo>
                      <a:pt x="33410" y="-695"/>
                    </a:lnTo>
                    <a:cubicBezTo>
                      <a:pt x="32103" y="-1449"/>
                      <a:pt x="30383" y="-1863"/>
                      <a:pt x="28564" y="-1863"/>
                    </a:cubicBezTo>
                    <a:cubicBezTo>
                      <a:pt x="26753" y="-1863"/>
                      <a:pt x="25032" y="-1449"/>
                      <a:pt x="23725" y="-695"/>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1845" name="Google Shape;1845;p38"/>
              <p:cNvSpPr/>
              <p:nvPr/>
            </p:nvSpPr>
            <p:spPr>
              <a:xfrm flipH="1" rot="10800000">
                <a:off x="-299269" y="6718685"/>
                <a:ext cx="84410" cy="49978"/>
              </a:xfrm>
              <a:custGeom>
                <a:rect b="b" l="l" r="r" t="t"/>
                <a:pathLst>
                  <a:path extrusionOk="0" h="39244" w="66281">
                    <a:moveTo>
                      <a:pt x="24933" y="34187"/>
                    </a:moveTo>
                    <a:lnTo>
                      <a:pt x="-1012" y="19197"/>
                    </a:lnTo>
                    <a:lnTo>
                      <a:pt x="-2187" y="17748"/>
                    </a:lnTo>
                    <a:lnTo>
                      <a:pt x="-1012" y="16291"/>
                    </a:lnTo>
                    <a:lnTo>
                      <a:pt x="24933" y="1301"/>
                    </a:lnTo>
                    <a:cubicBezTo>
                      <a:pt x="26827" y="208"/>
                      <a:pt x="30400" y="208"/>
                      <a:pt x="32294" y="1301"/>
                    </a:cubicBezTo>
                    <a:lnTo>
                      <a:pt x="58247" y="16299"/>
                    </a:lnTo>
                    <a:cubicBezTo>
                      <a:pt x="59000" y="16730"/>
                      <a:pt x="59413" y="17251"/>
                      <a:pt x="59413" y="17748"/>
                    </a:cubicBezTo>
                    <a:cubicBezTo>
                      <a:pt x="59413" y="18228"/>
                      <a:pt x="58991" y="18766"/>
                      <a:pt x="58239" y="19197"/>
                    </a:cubicBezTo>
                    <a:lnTo>
                      <a:pt x="32294" y="34187"/>
                    </a:lnTo>
                    <a:cubicBezTo>
                      <a:pt x="31351" y="34741"/>
                      <a:pt x="30011" y="35056"/>
                      <a:pt x="28622" y="35056"/>
                    </a:cubicBezTo>
                    <a:cubicBezTo>
                      <a:pt x="27224" y="35056"/>
                      <a:pt x="25884" y="34741"/>
                      <a:pt x="24933" y="34187"/>
                    </a:cubicBezTo>
                    <a:close/>
                    <a:moveTo>
                      <a:pt x="23767" y="-735"/>
                    </a:moveTo>
                    <a:lnTo>
                      <a:pt x="-2179" y="14263"/>
                    </a:lnTo>
                    <a:cubicBezTo>
                      <a:pt x="-3676" y="15124"/>
                      <a:pt x="-4519" y="16407"/>
                      <a:pt x="-4519" y="17748"/>
                    </a:cubicBezTo>
                    <a:cubicBezTo>
                      <a:pt x="-4519" y="19097"/>
                      <a:pt x="-3676" y="20364"/>
                      <a:pt x="-2179" y="21225"/>
                    </a:cubicBezTo>
                    <a:lnTo>
                      <a:pt x="23767" y="36215"/>
                    </a:lnTo>
                    <a:cubicBezTo>
                      <a:pt x="26388" y="37730"/>
                      <a:pt x="30846" y="37730"/>
                      <a:pt x="33468" y="36215"/>
                    </a:cubicBezTo>
                    <a:lnTo>
                      <a:pt x="59405" y="21225"/>
                    </a:lnTo>
                    <a:cubicBezTo>
                      <a:pt x="60902" y="20364"/>
                      <a:pt x="61762" y="19097"/>
                      <a:pt x="61762" y="17748"/>
                    </a:cubicBezTo>
                    <a:cubicBezTo>
                      <a:pt x="61762" y="16407"/>
                      <a:pt x="60910" y="15124"/>
                      <a:pt x="59413" y="14272"/>
                    </a:cubicBezTo>
                    <a:lnTo>
                      <a:pt x="33468" y="-735"/>
                    </a:lnTo>
                    <a:cubicBezTo>
                      <a:pt x="32153" y="-1480"/>
                      <a:pt x="30433" y="-1894"/>
                      <a:pt x="28622" y="-1894"/>
                    </a:cubicBezTo>
                    <a:cubicBezTo>
                      <a:pt x="26802" y="-1894"/>
                      <a:pt x="25073" y="-1480"/>
                      <a:pt x="23767" y="-735"/>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1846" name="Google Shape;1846;p38"/>
              <p:cNvSpPr/>
              <p:nvPr/>
            </p:nvSpPr>
            <p:spPr>
              <a:xfrm flipH="1" rot="10800000">
                <a:off x="-413309" y="6652785"/>
                <a:ext cx="147871" cy="86668"/>
              </a:xfrm>
              <a:custGeom>
                <a:rect b="b" l="l" r="r" t="t"/>
                <a:pathLst>
                  <a:path extrusionOk="0" h="68054" w="116112">
                    <a:moveTo>
                      <a:pt x="25009" y="62949"/>
                    </a:moveTo>
                    <a:lnTo>
                      <a:pt x="-936" y="47950"/>
                    </a:lnTo>
                    <a:cubicBezTo>
                      <a:pt x="-1681" y="47520"/>
                      <a:pt x="-2111" y="46982"/>
                      <a:pt x="-2111" y="46502"/>
                    </a:cubicBezTo>
                    <a:cubicBezTo>
                      <a:pt x="-2111" y="46014"/>
                      <a:pt x="-1681" y="45484"/>
                      <a:pt x="-936" y="45053"/>
                    </a:cubicBezTo>
                    <a:lnTo>
                      <a:pt x="74856" y="1266"/>
                    </a:lnTo>
                    <a:cubicBezTo>
                      <a:pt x="76734" y="157"/>
                      <a:pt x="80307" y="157"/>
                      <a:pt x="82192" y="1266"/>
                    </a:cubicBezTo>
                    <a:lnTo>
                      <a:pt x="108146" y="16249"/>
                    </a:lnTo>
                    <a:cubicBezTo>
                      <a:pt x="108899" y="16679"/>
                      <a:pt x="109329" y="17217"/>
                      <a:pt x="109329" y="17705"/>
                    </a:cubicBezTo>
                    <a:cubicBezTo>
                      <a:pt x="109329" y="18202"/>
                      <a:pt x="108899" y="18723"/>
                      <a:pt x="108146" y="19154"/>
                    </a:cubicBezTo>
                    <a:lnTo>
                      <a:pt x="32361" y="62949"/>
                    </a:lnTo>
                    <a:cubicBezTo>
                      <a:pt x="31418" y="63495"/>
                      <a:pt x="30079" y="63810"/>
                      <a:pt x="28689" y="63810"/>
                    </a:cubicBezTo>
                    <a:cubicBezTo>
                      <a:pt x="27300" y="63810"/>
                      <a:pt x="25952" y="63495"/>
                      <a:pt x="25009" y="62949"/>
                    </a:cubicBezTo>
                    <a:close/>
                    <a:moveTo>
                      <a:pt x="73682" y="-761"/>
                    </a:moveTo>
                    <a:lnTo>
                      <a:pt x="-2103" y="43026"/>
                    </a:lnTo>
                    <a:cubicBezTo>
                      <a:pt x="-3616" y="43895"/>
                      <a:pt x="-4451" y="45136"/>
                      <a:pt x="-4451" y="46502"/>
                    </a:cubicBezTo>
                    <a:cubicBezTo>
                      <a:pt x="-4451" y="47868"/>
                      <a:pt x="-3624" y="49101"/>
                      <a:pt x="-2103" y="49987"/>
                    </a:cubicBezTo>
                    <a:lnTo>
                      <a:pt x="23843" y="64977"/>
                    </a:lnTo>
                    <a:cubicBezTo>
                      <a:pt x="26464" y="66492"/>
                      <a:pt x="30923" y="66483"/>
                      <a:pt x="33528" y="64969"/>
                    </a:cubicBezTo>
                    <a:lnTo>
                      <a:pt x="109320" y="21182"/>
                    </a:lnTo>
                    <a:cubicBezTo>
                      <a:pt x="110801" y="20329"/>
                      <a:pt x="111661" y="19054"/>
                      <a:pt x="111661" y="17705"/>
                    </a:cubicBezTo>
                    <a:cubicBezTo>
                      <a:pt x="111661" y="16364"/>
                      <a:pt x="110809" y="15090"/>
                      <a:pt x="109320" y="14220"/>
                    </a:cubicBezTo>
                    <a:lnTo>
                      <a:pt x="83367" y="-753"/>
                    </a:lnTo>
                    <a:cubicBezTo>
                      <a:pt x="82060" y="-1523"/>
                      <a:pt x="80340" y="-1945"/>
                      <a:pt x="78520" y="-1945"/>
                    </a:cubicBezTo>
                    <a:cubicBezTo>
                      <a:pt x="76701" y="-1945"/>
                      <a:pt x="74980" y="-1523"/>
                      <a:pt x="73682" y="-761"/>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1847" name="Google Shape;1847;p38"/>
              <p:cNvSpPr/>
              <p:nvPr/>
            </p:nvSpPr>
            <p:spPr>
              <a:xfrm flipH="1" rot="10800000">
                <a:off x="-455895" y="6861730"/>
                <a:ext cx="446922" cy="259456"/>
              </a:xfrm>
              <a:custGeom>
                <a:rect b="b" l="l" r="r" t="t"/>
                <a:pathLst>
                  <a:path extrusionOk="0" h="203731" w="350934">
                    <a:moveTo>
                      <a:pt x="140719" y="198940"/>
                    </a:moveTo>
                    <a:lnTo>
                      <a:pt x="-1024" y="117036"/>
                    </a:lnTo>
                    <a:cubicBezTo>
                      <a:pt x="-1777" y="116614"/>
                      <a:pt x="-2207" y="116076"/>
                      <a:pt x="-2207" y="115596"/>
                    </a:cubicBezTo>
                    <a:cubicBezTo>
                      <a:pt x="-2207" y="115099"/>
                      <a:pt x="-1777" y="114569"/>
                      <a:pt x="-1024" y="114139"/>
                    </a:cubicBezTo>
                    <a:lnTo>
                      <a:pt x="193784" y="1576"/>
                    </a:lnTo>
                    <a:cubicBezTo>
                      <a:pt x="195678" y="475"/>
                      <a:pt x="199243" y="475"/>
                      <a:pt x="201137" y="1576"/>
                    </a:cubicBezTo>
                    <a:lnTo>
                      <a:pt x="342897" y="83488"/>
                    </a:lnTo>
                    <a:lnTo>
                      <a:pt x="344055" y="84920"/>
                    </a:lnTo>
                    <a:lnTo>
                      <a:pt x="342897" y="86369"/>
                    </a:lnTo>
                    <a:lnTo>
                      <a:pt x="148080" y="198940"/>
                    </a:lnTo>
                    <a:cubicBezTo>
                      <a:pt x="147137" y="199478"/>
                      <a:pt x="145789" y="199793"/>
                      <a:pt x="144400" y="199793"/>
                    </a:cubicBezTo>
                    <a:cubicBezTo>
                      <a:pt x="143010" y="199793"/>
                      <a:pt x="141662" y="199486"/>
                      <a:pt x="140719" y="198940"/>
                    </a:cubicBezTo>
                    <a:close/>
                    <a:moveTo>
                      <a:pt x="192618" y="-452"/>
                    </a:moveTo>
                    <a:lnTo>
                      <a:pt x="-2199" y="112111"/>
                    </a:lnTo>
                    <a:cubicBezTo>
                      <a:pt x="-3696" y="112972"/>
                      <a:pt x="-4539" y="114230"/>
                      <a:pt x="-4539" y="115596"/>
                    </a:cubicBezTo>
                    <a:cubicBezTo>
                      <a:pt x="-4539" y="116945"/>
                      <a:pt x="-3696" y="118211"/>
                      <a:pt x="-2199" y="119064"/>
                    </a:cubicBezTo>
                    <a:lnTo>
                      <a:pt x="139553" y="200968"/>
                    </a:lnTo>
                    <a:cubicBezTo>
                      <a:pt x="142175" y="202483"/>
                      <a:pt x="146616" y="202483"/>
                      <a:pt x="149246" y="200968"/>
                    </a:cubicBezTo>
                    <a:lnTo>
                      <a:pt x="344055" y="88396"/>
                    </a:lnTo>
                    <a:cubicBezTo>
                      <a:pt x="345552" y="87536"/>
                      <a:pt x="346395" y="86277"/>
                      <a:pt x="346395" y="84920"/>
                    </a:cubicBezTo>
                    <a:cubicBezTo>
                      <a:pt x="346395" y="83571"/>
                      <a:pt x="345543" y="82313"/>
                      <a:pt x="344055" y="81452"/>
                    </a:cubicBezTo>
                    <a:lnTo>
                      <a:pt x="202303" y="-452"/>
                    </a:lnTo>
                    <a:cubicBezTo>
                      <a:pt x="200996" y="-1214"/>
                      <a:pt x="199276" y="-1628"/>
                      <a:pt x="197464" y="-1628"/>
                    </a:cubicBezTo>
                    <a:cubicBezTo>
                      <a:pt x="195645" y="-1628"/>
                      <a:pt x="193925" y="-1214"/>
                      <a:pt x="192618" y="-452"/>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1848" name="Google Shape;1848;p38"/>
              <p:cNvSpPr/>
              <p:nvPr/>
            </p:nvSpPr>
            <p:spPr>
              <a:xfrm flipH="1" rot="10800000">
                <a:off x="-192277" y="5799273"/>
                <a:ext cx="869187" cy="1158028"/>
              </a:xfrm>
              <a:custGeom>
                <a:rect b="b" l="l" r="r" t="t"/>
                <a:pathLst>
                  <a:path extrusionOk="0" h="909312" w="682507">
                    <a:moveTo>
                      <a:pt x="660482" y="11420"/>
                    </a:moveTo>
                    <a:lnTo>
                      <a:pt x="660490" y="493640"/>
                    </a:lnTo>
                    <a:cubicBezTo>
                      <a:pt x="660490" y="507182"/>
                      <a:pt x="650904" y="523803"/>
                      <a:pt x="639185" y="530582"/>
                    </a:cubicBezTo>
                    <a:lnTo>
                      <a:pt x="9627" y="894337"/>
                    </a:lnTo>
                    <a:cubicBezTo>
                      <a:pt x="4003" y="897582"/>
                      <a:pt x="-1109" y="897971"/>
                      <a:pt x="-4930" y="896034"/>
                    </a:cubicBezTo>
                    <a:lnTo>
                      <a:pt x="-4740" y="896141"/>
                    </a:lnTo>
                    <a:lnTo>
                      <a:pt x="12008" y="905784"/>
                    </a:lnTo>
                    <a:cubicBezTo>
                      <a:pt x="15838" y="907804"/>
                      <a:pt x="21015" y="907431"/>
                      <a:pt x="26697" y="904137"/>
                    </a:cubicBezTo>
                    <a:lnTo>
                      <a:pt x="656264" y="540382"/>
                    </a:lnTo>
                    <a:cubicBezTo>
                      <a:pt x="667984" y="533611"/>
                      <a:pt x="677577" y="516991"/>
                      <a:pt x="677577" y="503440"/>
                    </a:cubicBezTo>
                    <a:lnTo>
                      <a:pt x="677577" y="21221"/>
                    </a:lnTo>
                    <a:cubicBezTo>
                      <a:pt x="677577" y="14458"/>
                      <a:pt x="675179" y="9699"/>
                      <a:pt x="671325" y="7472"/>
                    </a:cubicBezTo>
                    <a:lnTo>
                      <a:pt x="654337" y="-2287"/>
                    </a:lnTo>
                    <a:cubicBezTo>
                      <a:pt x="658133" y="-19"/>
                      <a:pt x="660482" y="4716"/>
                      <a:pt x="660482" y="11420"/>
                    </a:cubicBezTo>
                  </a:path>
                </a:pathLst>
              </a:custGeom>
              <a:solidFill>
                <a:srgbClr val="FFFFFF"/>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1849" name="Google Shape;1849;p38"/>
              <p:cNvSpPr/>
              <p:nvPr/>
            </p:nvSpPr>
            <p:spPr>
              <a:xfrm flipH="1" rot="10800000">
                <a:off x="-193624" y="5796302"/>
                <a:ext cx="873505" cy="1163582"/>
              </a:xfrm>
              <a:custGeom>
                <a:rect b="b" l="l" r="r" t="t"/>
                <a:pathLst>
                  <a:path extrusionOk="0" h="913673" w="685898">
                    <a:moveTo>
                      <a:pt x="14233" y="905784"/>
                    </a:moveTo>
                    <a:lnTo>
                      <a:pt x="5838" y="900950"/>
                    </a:lnTo>
                    <a:cubicBezTo>
                      <a:pt x="7798" y="900420"/>
                      <a:pt x="9808" y="899568"/>
                      <a:pt x="11842" y="898392"/>
                    </a:cubicBezTo>
                    <a:lnTo>
                      <a:pt x="641417" y="534629"/>
                    </a:lnTo>
                    <a:cubicBezTo>
                      <a:pt x="653806" y="527469"/>
                      <a:pt x="663889" y="509988"/>
                      <a:pt x="663889" y="495668"/>
                    </a:cubicBezTo>
                    <a:lnTo>
                      <a:pt x="663880" y="13448"/>
                    </a:lnTo>
                    <a:cubicBezTo>
                      <a:pt x="663880" y="11039"/>
                      <a:pt x="663607" y="8838"/>
                      <a:pt x="663070" y="6851"/>
                    </a:cubicBezTo>
                    <a:lnTo>
                      <a:pt x="671208" y="11519"/>
                    </a:lnTo>
                    <a:cubicBezTo>
                      <a:pt x="674492" y="13415"/>
                      <a:pt x="676286" y="17578"/>
                      <a:pt x="676286" y="23248"/>
                    </a:cubicBezTo>
                    <a:lnTo>
                      <a:pt x="676286" y="505468"/>
                    </a:lnTo>
                    <a:cubicBezTo>
                      <a:pt x="676286" y="518083"/>
                      <a:pt x="667065" y="534075"/>
                      <a:pt x="656156" y="540382"/>
                    </a:cubicBezTo>
                    <a:lnTo>
                      <a:pt x="26589" y="904137"/>
                    </a:lnTo>
                    <a:cubicBezTo>
                      <a:pt x="23678" y="905825"/>
                      <a:pt x="20808" y="906719"/>
                      <a:pt x="18310" y="906719"/>
                    </a:cubicBezTo>
                    <a:cubicBezTo>
                      <a:pt x="16771" y="906719"/>
                      <a:pt x="15374" y="906388"/>
                      <a:pt x="14233" y="905784"/>
                    </a:cubicBezTo>
                    <a:close/>
                    <a:moveTo>
                      <a:pt x="654195" y="1752"/>
                    </a:moveTo>
                    <a:cubicBezTo>
                      <a:pt x="657429" y="3681"/>
                      <a:pt x="659207" y="7836"/>
                      <a:pt x="659207" y="13448"/>
                    </a:cubicBezTo>
                    <a:lnTo>
                      <a:pt x="659215" y="495668"/>
                    </a:lnTo>
                    <a:cubicBezTo>
                      <a:pt x="659215" y="508283"/>
                      <a:pt x="649994" y="524266"/>
                      <a:pt x="639068" y="530582"/>
                    </a:cubicBezTo>
                    <a:lnTo>
                      <a:pt x="9510" y="894328"/>
                    </a:lnTo>
                    <a:cubicBezTo>
                      <a:pt x="4870" y="897018"/>
                      <a:pt x="404" y="897606"/>
                      <a:pt x="-2805" y="895975"/>
                    </a:cubicBezTo>
                    <a:lnTo>
                      <a:pt x="-4931" y="900147"/>
                    </a:lnTo>
                    <a:lnTo>
                      <a:pt x="-4840" y="900189"/>
                    </a:lnTo>
                    <a:lnTo>
                      <a:pt x="-4848" y="900197"/>
                    </a:lnTo>
                    <a:lnTo>
                      <a:pt x="11975" y="909881"/>
                    </a:lnTo>
                    <a:cubicBezTo>
                      <a:pt x="16648" y="912356"/>
                      <a:pt x="22743" y="911769"/>
                      <a:pt x="28930" y="908193"/>
                    </a:cubicBezTo>
                    <a:lnTo>
                      <a:pt x="658496" y="544438"/>
                    </a:lnTo>
                    <a:cubicBezTo>
                      <a:pt x="670886" y="537278"/>
                      <a:pt x="680968" y="519796"/>
                      <a:pt x="680968" y="505468"/>
                    </a:cubicBezTo>
                    <a:lnTo>
                      <a:pt x="680968" y="23248"/>
                    </a:lnTo>
                    <a:cubicBezTo>
                      <a:pt x="680968" y="15840"/>
                      <a:pt x="678329" y="10236"/>
                      <a:pt x="673541" y="7464"/>
                    </a:cubicBezTo>
                    <a:lnTo>
                      <a:pt x="656569" y="-2287"/>
                    </a:lnTo>
                    <a:lnTo>
                      <a:pt x="654195" y="1752"/>
                    </a:ln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1850" name="Google Shape;1850;p38"/>
              <p:cNvSpPr/>
              <p:nvPr/>
            </p:nvSpPr>
            <p:spPr>
              <a:xfrm flipH="1" rot="10800000">
                <a:off x="-768259" y="6811862"/>
                <a:ext cx="252" cy="1001"/>
              </a:xfrm>
              <a:custGeom>
                <a:rect b="b" l="l" r="r" t="t"/>
                <a:pathLst>
                  <a:path extrusionOk="0" h="786" w="198">
                    <a:moveTo>
                      <a:pt x="-3900" y="-1034"/>
                    </a:moveTo>
                    <a:lnTo>
                      <a:pt x="-4099" y="-1820"/>
                    </a:lnTo>
                    <a:lnTo>
                      <a:pt x="-3900" y="-1034"/>
                    </a:lnTo>
                  </a:path>
                </a:pathLst>
              </a:custGeom>
              <a:solidFill>
                <a:srgbClr val="D4E8EB"/>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1851" name="Google Shape;1851;p38"/>
              <p:cNvSpPr/>
              <p:nvPr/>
            </p:nvSpPr>
            <p:spPr>
              <a:xfrm flipH="1" rot="10800000">
                <a:off x="-771124" y="6810893"/>
                <a:ext cx="5824" cy="2613"/>
              </a:xfrm>
              <a:custGeom>
                <a:rect b="b" l="l" r="r" t="t"/>
                <a:pathLst>
                  <a:path extrusionOk="0" h="2052" w="4573">
                    <a:moveTo>
                      <a:pt x="442" y="-1820"/>
                    </a:moveTo>
                    <a:lnTo>
                      <a:pt x="475" y="-1663"/>
                    </a:lnTo>
                    <a:lnTo>
                      <a:pt x="-3867" y="233"/>
                    </a:lnTo>
                    <a:lnTo>
                      <a:pt x="-4098" y="-661"/>
                    </a:lnTo>
                    <a:lnTo>
                      <a:pt x="442" y="-1820"/>
                    </a:ln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1852" name="Google Shape;1852;p38"/>
              <p:cNvSpPr/>
              <p:nvPr/>
            </p:nvSpPr>
            <p:spPr>
              <a:xfrm flipH="1" rot="10800000">
                <a:off x="-767563" y="6809733"/>
                <a:ext cx="410" cy="979"/>
              </a:xfrm>
              <a:custGeom>
                <a:rect b="b" l="l" r="r" t="t"/>
                <a:pathLst>
                  <a:path extrusionOk="0" h="769" w="322">
                    <a:moveTo>
                      <a:pt x="-3777" y="-1053"/>
                    </a:moveTo>
                    <a:lnTo>
                      <a:pt x="-4099" y="-1823"/>
                    </a:lnTo>
                    <a:lnTo>
                      <a:pt x="-3777" y="-1053"/>
                    </a:lnTo>
                  </a:path>
                </a:pathLst>
              </a:custGeom>
              <a:solidFill>
                <a:srgbClr val="D4E8EB"/>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1853" name="Google Shape;1853;p38"/>
              <p:cNvSpPr/>
              <p:nvPr/>
            </p:nvSpPr>
            <p:spPr>
              <a:xfrm flipH="1" rot="10800000">
                <a:off x="-770281" y="6808384"/>
                <a:ext cx="5572" cy="3404"/>
              </a:xfrm>
              <a:custGeom>
                <a:rect b="b" l="l" r="r" t="t"/>
                <a:pathLst>
                  <a:path extrusionOk="0" h="2673" w="4375">
                    <a:moveTo>
                      <a:pt x="218" y="-1823"/>
                    </a:moveTo>
                    <a:lnTo>
                      <a:pt x="276" y="-1665"/>
                    </a:lnTo>
                    <a:lnTo>
                      <a:pt x="-3727" y="851"/>
                    </a:lnTo>
                    <a:lnTo>
                      <a:pt x="-4099" y="-2"/>
                    </a:lnTo>
                    <a:lnTo>
                      <a:pt x="218" y="-1823"/>
                    </a:ln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1854" name="Google Shape;1854;p38"/>
              <p:cNvSpPr/>
              <p:nvPr/>
            </p:nvSpPr>
            <p:spPr>
              <a:xfrm flipH="1" rot="10800000">
                <a:off x="-768586" y="6814023"/>
                <a:ext cx="84" cy="1001"/>
              </a:xfrm>
              <a:custGeom>
                <a:rect b="b" l="l" r="r" t="t"/>
                <a:pathLst>
                  <a:path extrusionOk="0" h="786" w="66">
                    <a:moveTo>
                      <a:pt x="-4032" y="-1032"/>
                    </a:moveTo>
                    <a:lnTo>
                      <a:pt x="-4098" y="-1818"/>
                    </a:lnTo>
                    <a:lnTo>
                      <a:pt x="-4032" y="-1032"/>
                    </a:lnTo>
                  </a:path>
                </a:pathLst>
              </a:custGeom>
              <a:solidFill>
                <a:srgbClr val="D4E8EB"/>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1855" name="Google Shape;1855;p38"/>
              <p:cNvSpPr/>
              <p:nvPr/>
            </p:nvSpPr>
            <p:spPr>
              <a:xfrm flipH="1" rot="10800000">
                <a:off x="-771534" y="6813622"/>
                <a:ext cx="5940" cy="1654"/>
              </a:xfrm>
              <a:custGeom>
                <a:rect b="b" l="l" r="r" t="t"/>
                <a:pathLst>
                  <a:path extrusionOk="0" h="1299" w="4664">
                    <a:moveTo>
                      <a:pt x="542" y="-1818"/>
                    </a:moveTo>
                    <a:lnTo>
                      <a:pt x="566" y="-1520"/>
                    </a:lnTo>
                    <a:lnTo>
                      <a:pt x="-4032" y="-518"/>
                    </a:lnTo>
                    <a:lnTo>
                      <a:pt x="-4098" y="-1197"/>
                    </a:lnTo>
                    <a:lnTo>
                      <a:pt x="542" y="-1818"/>
                    </a:ln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1856" name="Google Shape;1856;p38"/>
              <p:cNvSpPr/>
              <p:nvPr/>
            </p:nvSpPr>
            <p:spPr>
              <a:xfrm flipH="1" rot="10800000">
                <a:off x="-766510" y="6807645"/>
                <a:ext cx="568" cy="947"/>
              </a:xfrm>
              <a:custGeom>
                <a:rect b="b" l="l" r="r" t="t"/>
                <a:pathLst>
                  <a:path extrusionOk="0" h="744" w="446">
                    <a:moveTo>
                      <a:pt x="-3653" y="-1080"/>
                    </a:moveTo>
                    <a:lnTo>
                      <a:pt x="-4100" y="-1825"/>
                    </a:lnTo>
                    <a:lnTo>
                      <a:pt x="-3653" y="-1080"/>
                    </a:lnTo>
                  </a:path>
                </a:pathLst>
              </a:custGeom>
              <a:solidFill>
                <a:srgbClr val="D4E8EB"/>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1857" name="Google Shape;1857;p38"/>
              <p:cNvSpPr/>
              <p:nvPr/>
            </p:nvSpPr>
            <p:spPr>
              <a:xfrm flipH="1" rot="10800000">
                <a:off x="-768964" y="6805906"/>
                <a:ext cx="5182" cy="4195"/>
              </a:xfrm>
              <a:custGeom>
                <a:rect b="b" l="l" r="r" t="t"/>
                <a:pathLst>
                  <a:path extrusionOk="0" h="3294" w="4069">
                    <a:moveTo>
                      <a:pt x="-155" y="-1825"/>
                    </a:moveTo>
                    <a:lnTo>
                      <a:pt x="-31" y="-1610"/>
                    </a:lnTo>
                    <a:lnTo>
                      <a:pt x="-3620" y="1469"/>
                    </a:lnTo>
                    <a:lnTo>
                      <a:pt x="-4100" y="700"/>
                    </a:lnTo>
                    <a:lnTo>
                      <a:pt x="-155" y="-1825"/>
                    </a:ln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1858" name="Google Shape;1858;p38"/>
              <p:cNvSpPr/>
              <p:nvPr/>
            </p:nvSpPr>
            <p:spPr>
              <a:xfrm flipH="1" rot="10800000">
                <a:off x="-768659" y="6816184"/>
                <a:ext cx="1409842" cy="516456"/>
              </a:xfrm>
              <a:custGeom>
                <a:rect b="b" l="l" r="r" t="t"/>
                <a:pathLst>
                  <a:path extrusionOk="0" h="405534" w="1107043">
                    <a:moveTo>
                      <a:pt x="1102365" y="281608"/>
                    </a:moveTo>
                    <a:lnTo>
                      <a:pt x="1102356" y="257264"/>
                    </a:lnTo>
                    <a:cubicBezTo>
                      <a:pt x="1102497" y="252712"/>
                      <a:pt x="1099561" y="248118"/>
                      <a:pt x="1093565" y="244658"/>
                    </a:cubicBezTo>
                    <a:lnTo>
                      <a:pt x="676282" y="3540"/>
                    </a:lnTo>
                    <a:cubicBezTo>
                      <a:pt x="664563" y="-3231"/>
                      <a:pt x="645391" y="-3231"/>
                      <a:pt x="633664" y="3540"/>
                    </a:cubicBezTo>
                    <a:lnTo>
                      <a:pt x="4114" y="367311"/>
                    </a:lnTo>
                    <a:cubicBezTo>
                      <a:pt x="-1734" y="370705"/>
                      <a:pt x="-4678" y="375150"/>
                      <a:pt x="-4678" y="379619"/>
                    </a:cubicBezTo>
                    <a:lnTo>
                      <a:pt x="-4654" y="403740"/>
                    </a:lnTo>
                    <a:lnTo>
                      <a:pt x="-4654" y="403996"/>
                    </a:lnTo>
                    <a:cubicBezTo>
                      <a:pt x="-4538" y="399626"/>
                      <a:pt x="-1626" y="395264"/>
                      <a:pt x="4114" y="391944"/>
                    </a:cubicBezTo>
                    <a:lnTo>
                      <a:pt x="633664" y="28173"/>
                    </a:lnTo>
                    <a:cubicBezTo>
                      <a:pt x="645391" y="21394"/>
                      <a:pt x="664563" y="21394"/>
                      <a:pt x="676282" y="28173"/>
                    </a:cubicBezTo>
                    <a:lnTo>
                      <a:pt x="1093565" y="269299"/>
                    </a:lnTo>
                    <a:cubicBezTo>
                      <a:pt x="1099486" y="272710"/>
                      <a:pt x="1102423" y="277229"/>
                      <a:pt x="1102365" y="281724"/>
                    </a:cubicBezTo>
                    <a:lnTo>
                      <a:pt x="1102365" y="281608"/>
                    </a:lnTo>
                  </a:path>
                </a:pathLst>
              </a:custGeom>
              <a:solidFill>
                <a:srgbClr val="DCE7F1"/>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1859" name="Google Shape;1859;p38"/>
              <p:cNvSpPr/>
              <p:nvPr/>
            </p:nvSpPr>
            <p:spPr>
              <a:xfrm flipH="1" rot="10800000">
                <a:off x="-771630" y="6816110"/>
                <a:ext cx="1415792" cy="519507"/>
              </a:xfrm>
              <a:custGeom>
                <a:rect b="b" l="l" r="r" t="t"/>
                <a:pathLst>
                  <a:path extrusionOk="0" h="407930" w="1111715">
                    <a:moveTo>
                      <a:pt x="1097072" y="269603"/>
                    </a:moveTo>
                    <a:lnTo>
                      <a:pt x="679789" y="28485"/>
                    </a:lnTo>
                    <a:cubicBezTo>
                      <a:pt x="673768" y="25008"/>
                      <a:pt x="665795" y="23088"/>
                      <a:pt x="657310" y="23088"/>
                    </a:cubicBezTo>
                    <a:cubicBezTo>
                      <a:pt x="648832" y="23088"/>
                      <a:pt x="640851" y="25008"/>
                      <a:pt x="634822" y="28485"/>
                    </a:cubicBezTo>
                    <a:lnTo>
                      <a:pt x="5272" y="392265"/>
                    </a:lnTo>
                    <a:cubicBezTo>
                      <a:pt x="3212" y="393448"/>
                      <a:pt x="1451" y="394781"/>
                      <a:pt x="12" y="396238"/>
                    </a:cubicBezTo>
                    <a:lnTo>
                      <a:pt x="3" y="381959"/>
                    </a:lnTo>
                    <a:cubicBezTo>
                      <a:pt x="3" y="378177"/>
                      <a:pt x="2708" y="374518"/>
                      <a:pt x="7612" y="371679"/>
                    </a:cubicBezTo>
                    <a:lnTo>
                      <a:pt x="637171" y="7908"/>
                    </a:lnTo>
                    <a:cubicBezTo>
                      <a:pt x="642488" y="4837"/>
                      <a:pt x="649634" y="3140"/>
                      <a:pt x="657310" y="3140"/>
                    </a:cubicBezTo>
                    <a:cubicBezTo>
                      <a:pt x="664977" y="3140"/>
                      <a:pt x="672131" y="4837"/>
                      <a:pt x="677449" y="7908"/>
                    </a:cubicBezTo>
                    <a:lnTo>
                      <a:pt x="1094731" y="249026"/>
                    </a:lnTo>
                    <a:cubicBezTo>
                      <a:pt x="1099760" y="251939"/>
                      <a:pt x="1102464" y="255664"/>
                      <a:pt x="1102348" y="259604"/>
                    </a:cubicBezTo>
                    <a:lnTo>
                      <a:pt x="1102356" y="273584"/>
                    </a:lnTo>
                    <a:cubicBezTo>
                      <a:pt x="1100909" y="272136"/>
                      <a:pt x="1099139" y="270795"/>
                      <a:pt x="1097072" y="269603"/>
                    </a:cubicBezTo>
                    <a:close/>
                    <a:moveTo>
                      <a:pt x="634822" y="3860"/>
                    </a:moveTo>
                    <a:lnTo>
                      <a:pt x="5272" y="367631"/>
                    </a:lnTo>
                    <a:cubicBezTo>
                      <a:pt x="-1138" y="371331"/>
                      <a:pt x="-4678" y="376430"/>
                      <a:pt x="-4678" y="381959"/>
                    </a:cubicBezTo>
                    <a:lnTo>
                      <a:pt x="-4653" y="406336"/>
                    </a:lnTo>
                    <a:lnTo>
                      <a:pt x="20" y="406394"/>
                    </a:lnTo>
                    <a:cubicBezTo>
                      <a:pt x="111" y="402677"/>
                      <a:pt x="2807" y="399094"/>
                      <a:pt x="7612" y="396312"/>
                    </a:cubicBezTo>
                    <a:lnTo>
                      <a:pt x="637171" y="32541"/>
                    </a:lnTo>
                    <a:cubicBezTo>
                      <a:pt x="642488" y="29462"/>
                      <a:pt x="649634" y="27773"/>
                      <a:pt x="657310" y="27773"/>
                    </a:cubicBezTo>
                    <a:cubicBezTo>
                      <a:pt x="664977" y="27773"/>
                      <a:pt x="672131" y="29462"/>
                      <a:pt x="677449" y="32541"/>
                    </a:cubicBezTo>
                    <a:lnTo>
                      <a:pt x="1094731" y="273667"/>
                    </a:lnTo>
                    <a:cubicBezTo>
                      <a:pt x="1099611" y="276473"/>
                      <a:pt x="1102315" y="280091"/>
                      <a:pt x="1102365" y="283848"/>
                    </a:cubicBezTo>
                    <a:lnTo>
                      <a:pt x="1106508" y="283824"/>
                    </a:lnTo>
                    <a:lnTo>
                      <a:pt x="1102365" y="284047"/>
                    </a:lnTo>
                    <a:lnTo>
                      <a:pt x="1102762" y="284055"/>
                    </a:lnTo>
                    <a:lnTo>
                      <a:pt x="1102365" y="284064"/>
                    </a:lnTo>
                    <a:lnTo>
                      <a:pt x="1107038" y="284097"/>
                    </a:lnTo>
                    <a:lnTo>
                      <a:pt x="1107030" y="259679"/>
                    </a:lnTo>
                    <a:cubicBezTo>
                      <a:pt x="1107203" y="254083"/>
                      <a:pt x="1103564" y="248728"/>
                      <a:pt x="1097072" y="244978"/>
                    </a:cubicBezTo>
                    <a:lnTo>
                      <a:pt x="679789" y="3860"/>
                    </a:lnTo>
                    <a:cubicBezTo>
                      <a:pt x="673768" y="375"/>
                      <a:pt x="665795" y="-1537"/>
                      <a:pt x="657310" y="-1537"/>
                    </a:cubicBezTo>
                    <a:cubicBezTo>
                      <a:pt x="648832" y="-1537"/>
                      <a:pt x="640851" y="375"/>
                      <a:pt x="634822" y="3860"/>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1860" name="Google Shape;1860;p38"/>
              <p:cNvSpPr/>
              <p:nvPr/>
            </p:nvSpPr>
            <p:spPr>
              <a:xfrm flipH="1" rot="10800000">
                <a:off x="-765077" y="6805642"/>
                <a:ext cx="726" cy="885"/>
              </a:xfrm>
              <a:custGeom>
                <a:rect b="b" l="l" r="r" t="t"/>
                <a:pathLst>
                  <a:path extrusionOk="0" h="695" w="570">
                    <a:moveTo>
                      <a:pt x="-3531" y="-1132"/>
                    </a:moveTo>
                    <a:lnTo>
                      <a:pt x="-4101" y="-1827"/>
                    </a:lnTo>
                    <a:lnTo>
                      <a:pt x="-3531" y="-1132"/>
                    </a:lnTo>
                  </a:path>
                </a:pathLst>
              </a:custGeom>
              <a:solidFill>
                <a:srgbClr val="D4E8EB"/>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1861" name="Google Shape;1861;p38"/>
              <p:cNvSpPr/>
              <p:nvPr/>
            </p:nvSpPr>
            <p:spPr>
              <a:xfrm flipH="1" rot="10800000">
                <a:off x="-767153" y="6803630"/>
                <a:ext cx="4666" cy="4816"/>
              </a:xfrm>
              <a:custGeom>
                <a:rect b="b" l="l" r="r" t="t"/>
                <a:pathLst>
                  <a:path extrusionOk="0" h="3782" w="3664">
                    <a:moveTo>
                      <a:pt x="-677" y="-1827"/>
                    </a:moveTo>
                    <a:lnTo>
                      <a:pt x="-437" y="-1512"/>
                    </a:lnTo>
                    <a:lnTo>
                      <a:pt x="-3622" y="1956"/>
                    </a:lnTo>
                    <a:lnTo>
                      <a:pt x="-4101" y="1385"/>
                    </a:lnTo>
                    <a:lnTo>
                      <a:pt x="-677" y="-1827"/>
                    </a:ln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1862" name="Google Shape;1862;p38"/>
              <p:cNvSpPr/>
              <p:nvPr/>
            </p:nvSpPr>
            <p:spPr>
              <a:xfrm flipH="1" rot="10800000">
                <a:off x="-760938" y="6801890"/>
                <a:ext cx="820" cy="621"/>
              </a:xfrm>
              <a:custGeom>
                <a:rect b="b" l="l" r="r" t="t"/>
                <a:pathLst>
                  <a:path extrusionOk="0" h="488" w="644">
                    <a:moveTo>
                      <a:pt x="-3460" y="-1343"/>
                    </a:moveTo>
                    <a:lnTo>
                      <a:pt x="-4105" y="-1831"/>
                    </a:lnTo>
                    <a:lnTo>
                      <a:pt x="-3460" y="-1343"/>
                    </a:lnTo>
                  </a:path>
                </a:pathLst>
              </a:custGeom>
              <a:solidFill>
                <a:srgbClr val="D4E8EB"/>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1863" name="Google Shape;1863;p38"/>
              <p:cNvSpPr/>
              <p:nvPr/>
            </p:nvSpPr>
            <p:spPr>
              <a:xfrm flipH="1" rot="10800000">
                <a:off x="-762393" y="6799444"/>
                <a:ext cx="3697" cy="5502"/>
              </a:xfrm>
              <a:custGeom>
                <a:rect b="b" l="l" r="r" t="t"/>
                <a:pathLst>
                  <a:path extrusionOk="0" h="4320" w="2903">
                    <a:moveTo>
                      <a:pt x="-1607" y="-1831"/>
                    </a:moveTo>
                    <a:lnTo>
                      <a:pt x="-1202" y="-1525"/>
                    </a:lnTo>
                    <a:lnTo>
                      <a:pt x="-3658" y="2490"/>
                    </a:lnTo>
                    <a:lnTo>
                      <a:pt x="-4105" y="2150"/>
                    </a:lnTo>
                    <a:lnTo>
                      <a:pt x="-1607" y="-1831"/>
                    </a:ln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1864" name="Google Shape;1864;p38"/>
              <p:cNvSpPr/>
              <p:nvPr/>
            </p:nvSpPr>
            <p:spPr>
              <a:xfrm flipH="1" rot="10800000">
                <a:off x="-763245" y="6803704"/>
                <a:ext cx="810" cy="821"/>
              </a:xfrm>
              <a:custGeom>
                <a:rect b="b" l="l" r="r" t="t"/>
                <a:pathLst>
                  <a:path extrusionOk="0" h="645" w="636">
                    <a:moveTo>
                      <a:pt x="-4103" y="-1829"/>
                    </a:moveTo>
                    <a:lnTo>
                      <a:pt x="-3466" y="-1183"/>
                    </a:lnTo>
                    <a:lnTo>
                      <a:pt x="-4103" y="-1829"/>
                    </a:lnTo>
                  </a:path>
                </a:pathLst>
              </a:custGeom>
              <a:solidFill>
                <a:srgbClr val="D4E8EB"/>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1865" name="Google Shape;1865;p38"/>
              <p:cNvSpPr/>
              <p:nvPr/>
            </p:nvSpPr>
            <p:spPr>
              <a:xfrm flipH="1" rot="10800000">
                <a:off x="-765131" y="6801531"/>
                <a:ext cx="4739" cy="5092"/>
              </a:xfrm>
              <a:custGeom>
                <a:rect b="b" l="l" r="r" t="t"/>
                <a:pathLst>
                  <a:path extrusionOk="0" h="3998" w="3721">
                    <a:moveTo>
                      <a:pt x="-968" y="-1829"/>
                    </a:moveTo>
                    <a:lnTo>
                      <a:pt x="-381" y="-1250"/>
                    </a:lnTo>
                    <a:lnTo>
                      <a:pt x="-3582" y="2169"/>
                    </a:lnTo>
                    <a:lnTo>
                      <a:pt x="-4103" y="1647"/>
                    </a:lnTo>
                    <a:lnTo>
                      <a:pt x="-968" y="-1829"/>
                    </a:ln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grpSp>
        <p:grpSp>
          <p:nvGrpSpPr>
            <p:cNvPr id="1866" name="Google Shape;1866;p38"/>
            <p:cNvGrpSpPr/>
            <p:nvPr/>
          </p:nvGrpSpPr>
          <p:grpSpPr>
            <a:xfrm>
              <a:off x="1323154" y="4930179"/>
              <a:ext cx="1413236" cy="858644"/>
              <a:chOff x="169835" y="7317962"/>
              <a:chExt cx="1275357" cy="774872"/>
            </a:xfrm>
          </p:grpSpPr>
          <p:sp>
            <p:nvSpPr>
              <p:cNvPr id="1867" name="Google Shape;1867;p38"/>
              <p:cNvSpPr/>
              <p:nvPr/>
            </p:nvSpPr>
            <p:spPr>
              <a:xfrm flipH="1" rot="10800000">
                <a:off x="172808" y="7320940"/>
                <a:ext cx="1269407" cy="733487"/>
              </a:xfrm>
              <a:custGeom>
                <a:rect b="b" l="l" r="r" t="t"/>
                <a:pathLst>
                  <a:path extrusionOk="0" h="575952" w="996770">
                    <a:moveTo>
                      <a:pt x="369869" y="570194"/>
                    </a:moveTo>
                    <a:cubicBezTo>
                      <a:pt x="381133" y="576700"/>
                      <a:pt x="399552" y="576700"/>
                      <a:pt x="410801" y="570194"/>
                    </a:cubicBezTo>
                    <a:lnTo>
                      <a:pt x="982927" y="239606"/>
                    </a:lnTo>
                    <a:cubicBezTo>
                      <a:pt x="994192" y="233108"/>
                      <a:pt x="994192" y="222464"/>
                      <a:pt x="982927" y="215949"/>
                    </a:cubicBezTo>
                    <a:lnTo>
                      <a:pt x="616113" y="4000"/>
                    </a:lnTo>
                    <a:cubicBezTo>
                      <a:pt x="604848" y="-2506"/>
                      <a:pt x="586429" y="-2506"/>
                      <a:pt x="575173" y="4000"/>
                    </a:cubicBezTo>
                    <a:lnTo>
                      <a:pt x="3047" y="334580"/>
                    </a:lnTo>
                    <a:cubicBezTo>
                      <a:pt x="-8210" y="341102"/>
                      <a:pt x="-8210" y="351747"/>
                      <a:pt x="3055" y="358245"/>
                    </a:cubicBezTo>
                    <a:lnTo>
                      <a:pt x="369869" y="570194"/>
                    </a:lnTo>
                  </a:path>
                </a:pathLst>
              </a:custGeom>
              <a:solidFill>
                <a:srgbClr val="FFFFFF"/>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1868" name="Google Shape;1868;p38"/>
              <p:cNvSpPr/>
              <p:nvPr/>
            </p:nvSpPr>
            <p:spPr>
              <a:xfrm flipH="1" rot="10800000">
                <a:off x="169835" y="7317962"/>
                <a:ext cx="1275357" cy="739453"/>
              </a:xfrm>
              <a:custGeom>
                <a:rect b="b" l="l" r="r" t="t"/>
                <a:pathLst>
                  <a:path extrusionOk="0" h="580637" w="1001442">
                    <a:moveTo>
                      <a:pt x="373370" y="570521"/>
                    </a:moveTo>
                    <a:lnTo>
                      <a:pt x="6556" y="358572"/>
                    </a:lnTo>
                    <a:cubicBezTo>
                      <a:pt x="1867" y="355857"/>
                      <a:pt x="-722" y="352380"/>
                      <a:pt x="-722" y="348771"/>
                    </a:cubicBezTo>
                    <a:cubicBezTo>
                      <a:pt x="-722" y="345162"/>
                      <a:pt x="1858" y="341678"/>
                      <a:pt x="6548" y="338963"/>
                    </a:cubicBezTo>
                    <a:lnTo>
                      <a:pt x="578683" y="8375"/>
                    </a:lnTo>
                    <a:cubicBezTo>
                      <a:pt x="583769" y="5428"/>
                      <a:pt x="590626" y="3806"/>
                      <a:pt x="597978" y="3806"/>
                    </a:cubicBezTo>
                    <a:cubicBezTo>
                      <a:pt x="605331" y="3806"/>
                      <a:pt x="612179" y="5428"/>
                      <a:pt x="617282" y="8375"/>
                    </a:cubicBezTo>
                    <a:lnTo>
                      <a:pt x="984097" y="220332"/>
                    </a:lnTo>
                    <a:cubicBezTo>
                      <a:pt x="988786" y="223039"/>
                      <a:pt x="991375" y="226524"/>
                      <a:pt x="991375" y="230124"/>
                    </a:cubicBezTo>
                    <a:cubicBezTo>
                      <a:pt x="991375" y="233741"/>
                      <a:pt x="988786" y="237226"/>
                      <a:pt x="984097" y="239933"/>
                    </a:cubicBezTo>
                    <a:lnTo>
                      <a:pt x="411970" y="570521"/>
                    </a:lnTo>
                    <a:cubicBezTo>
                      <a:pt x="406883" y="573467"/>
                      <a:pt x="400019" y="575081"/>
                      <a:pt x="392675" y="575081"/>
                    </a:cubicBezTo>
                    <a:cubicBezTo>
                      <a:pt x="385322" y="575081"/>
                      <a:pt x="378465" y="573467"/>
                      <a:pt x="373370" y="570521"/>
                    </a:cubicBezTo>
                    <a:close/>
                    <a:moveTo>
                      <a:pt x="576342" y="4319"/>
                    </a:moveTo>
                    <a:lnTo>
                      <a:pt x="4216" y="334907"/>
                    </a:lnTo>
                    <a:cubicBezTo>
                      <a:pt x="-1987" y="338491"/>
                      <a:pt x="-5395" y="343416"/>
                      <a:pt x="-5395" y="348771"/>
                    </a:cubicBezTo>
                    <a:cubicBezTo>
                      <a:pt x="-5395" y="354127"/>
                      <a:pt x="-1979" y="359035"/>
                      <a:pt x="4216" y="362619"/>
                    </a:cubicBezTo>
                    <a:lnTo>
                      <a:pt x="371038" y="574568"/>
                    </a:lnTo>
                    <a:cubicBezTo>
                      <a:pt x="376828" y="577920"/>
                      <a:pt x="384511" y="579758"/>
                      <a:pt x="392675" y="579758"/>
                    </a:cubicBezTo>
                    <a:cubicBezTo>
                      <a:pt x="400829" y="579758"/>
                      <a:pt x="408521" y="577920"/>
                      <a:pt x="414310" y="574568"/>
                    </a:cubicBezTo>
                    <a:lnTo>
                      <a:pt x="986437" y="243980"/>
                    </a:lnTo>
                    <a:cubicBezTo>
                      <a:pt x="992632" y="240396"/>
                      <a:pt x="996047" y="235480"/>
                      <a:pt x="996047" y="230124"/>
                    </a:cubicBezTo>
                    <a:cubicBezTo>
                      <a:pt x="996047" y="224777"/>
                      <a:pt x="992632" y="219852"/>
                      <a:pt x="986437" y="216276"/>
                    </a:cubicBezTo>
                    <a:lnTo>
                      <a:pt x="619614" y="4319"/>
                    </a:lnTo>
                    <a:cubicBezTo>
                      <a:pt x="613825" y="975"/>
                      <a:pt x="606133" y="-879"/>
                      <a:pt x="597978" y="-879"/>
                    </a:cubicBezTo>
                    <a:cubicBezTo>
                      <a:pt x="589815" y="-879"/>
                      <a:pt x="582132" y="975"/>
                      <a:pt x="576342" y="4319"/>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1869" name="Google Shape;1869;p38"/>
              <p:cNvSpPr/>
              <p:nvPr/>
            </p:nvSpPr>
            <p:spPr>
              <a:xfrm flipH="1" rot="10800000">
                <a:off x="236613" y="7357800"/>
                <a:ext cx="1086805" cy="627982"/>
              </a:xfrm>
              <a:custGeom>
                <a:rect b="b" l="l" r="r" t="t"/>
                <a:pathLst>
                  <a:path extrusionOk="0" h="493107" w="853386">
                    <a:moveTo>
                      <a:pt x="494187" y="1054"/>
                    </a:moveTo>
                    <a:cubicBezTo>
                      <a:pt x="498695" y="-1545"/>
                      <a:pt x="506064" y="-1545"/>
                      <a:pt x="510571" y="1046"/>
                    </a:cubicBezTo>
                    <a:lnTo>
                      <a:pt x="844634" y="194089"/>
                    </a:lnTo>
                    <a:cubicBezTo>
                      <a:pt x="849141" y="196697"/>
                      <a:pt x="849141" y="200951"/>
                      <a:pt x="844634" y="203550"/>
                    </a:cubicBezTo>
                    <a:lnTo>
                      <a:pt x="348440" y="490268"/>
                    </a:lnTo>
                    <a:cubicBezTo>
                      <a:pt x="343941" y="492859"/>
                      <a:pt x="336572" y="492859"/>
                      <a:pt x="332072" y="490268"/>
                    </a:cubicBezTo>
                    <a:lnTo>
                      <a:pt x="-1998" y="297225"/>
                    </a:lnTo>
                    <a:cubicBezTo>
                      <a:pt x="-6497" y="294617"/>
                      <a:pt x="-6497" y="290363"/>
                      <a:pt x="-1998" y="287772"/>
                    </a:cubicBezTo>
                    <a:lnTo>
                      <a:pt x="494187" y="1054"/>
                    </a:lnTo>
                  </a:path>
                </a:pathLst>
              </a:custGeom>
              <a:solidFill>
                <a:srgbClr val="DCE7F1"/>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1870" name="Google Shape;1870;p38"/>
              <p:cNvSpPr/>
              <p:nvPr/>
            </p:nvSpPr>
            <p:spPr>
              <a:xfrm flipH="1" rot="10800000">
                <a:off x="235128" y="7356391"/>
                <a:ext cx="1089777" cy="630881"/>
              </a:xfrm>
              <a:custGeom>
                <a:rect b="b" l="l" r="r" t="t"/>
                <a:pathLst>
                  <a:path extrusionOk="0" h="495383" w="855720">
                    <a:moveTo>
                      <a:pt x="333818" y="490420"/>
                    </a:moveTo>
                    <a:lnTo>
                      <a:pt x="-245" y="297377"/>
                    </a:lnTo>
                    <a:cubicBezTo>
                      <a:pt x="-2039" y="296334"/>
                      <a:pt x="-3040" y="295018"/>
                      <a:pt x="-3040" y="293669"/>
                    </a:cubicBezTo>
                    <a:cubicBezTo>
                      <a:pt x="-3040" y="292311"/>
                      <a:pt x="-2039" y="290995"/>
                      <a:pt x="-245" y="289952"/>
                    </a:cubicBezTo>
                    <a:lnTo>
                      <a:pt x="495940" y="3234"/>
                    </a:lnTo>
                    <a:cubicBezTo>
                      <a:pt x="499951" y="925"/>
                      <a:pt x="507147" y="925"/>
                      <a:pt x="511142" y="3234"/>
                    </a:cubicBezTo>
                    <a:lnTo>
                      <a:pt x="845221" y="196269"/>
                    </a:lnTo>
                    <a:cubicBezTo>
                      <a:pt x="847015" y="197312"/>
                      <a:pt x="848016" y="198637"/>
                      <a:pt x="848008" y="199994"/>
                    </a:cubicBezTo>
                    <a:cubicBezTo>
                      <a:pt x="848008" y="201343"/>
                      <a:pt x="847015" y="202668"/>
                      <a:pt x="845221" y="203702"/>
                    </a:cubicBezTo>
                    <a:lnTo>
                      <a:pt x="349028" y="490420"/>
                    </a:lnTo>
                    <a:cubicBezTo>
                      <a:pt x="347026" y="491571"/>
                      <a:pt x="344313" y="492208"/>
                      <a:pt x="341418" y="492208"/>
                    </a:cubicBezTo>
                    <a:cubicBezTo>
                      <a:pt x="338524" y="492208"/>
                      <a:pt x="335819" y="491571"/>
                      <a:pt x="333818" y="490420"/>
                    </a:cubicBezTo>
                    <a:close/>
                    <a:moveTo>
                      <a:pt x="494774" y="1206"/>
                    </a:moveTo>
                    <a:lnTo>
                      <a:pt x="-1411" y="287924"/>
                    </a:lnTo>
                    <a:cubicBezTo>
                      <a:pt x="-3967" y="289406"/>
                      <a:pt x="-5372" y="291442"/>
                      <a:pt x="-5372" y="293669"/>
                    </a:cubicBezTo>
                    <a:cubicBezTo>
                      <a:pt x="-5381" y="295895"/>
                      <a:pt x="-3975" y="297931"/>
                      <a:pt x="-1411" y="299413"/>
                    </a:cubicBezTo>
                    <a:lnTo>
                      <a:pt x="332643" y="492448"/>
                    </a:lnTo>
                    <a:cubicBezTo>
                      <a:pt x="337358" y="495172"/>
                      <a:pt x="345496" y="495163"/>
                      <a:pt x="350193" y="492448"/>
                    </a:cubicBezTo>
                    <a:lnTo>
                      <a:pt x="846387" y="205730"/>
                    </a:lnTo>
                    <a:cubicBezTo>
                      <a:pt x="848934" y="204249"/>
                      <a:pt x="850349" y="202213"/>
                      <a:pt x="850349" y="199994"/>
                    </a:cubicBezTo>
                    <a:cubicBezTo>
                      <a:pt x="850349" y="197759"/>
                      <a:pt x="848942" y="195723"/>
                      <a:pt x="846387" y="194233"/>
                    </a:cubicBezTo>
                    <a:lnTo>
                      <a:pt x="512316" y="1206"/>
                    </a:lnTo>
                    <a:cubicBezTo>
                      <a:pt x="509967" y="-151"/>
                      <a:pt x="506849" y="-896"/>
                      <a:pt x="503541" y="-896"/>
                    </a:cubicBezTo>
                    <a:cubicBezTo>
                      <a:pt x="500249" y="-896"/>
                      <a:pt x="497123" y="-151"/>
                      <a:pt x="494774" y="1206"/>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1871" name="Google Shape;1871;p38"/>
              <p:cNvSpPr/>
              <p:nvPr/>
            </p:nvSpPr>
            <p:spPr>
              <a:xfrm flipH="1" rot="10800000">
                <a:off x="172816" y="7612603"/>
                <a:ext cx="1269386" cy="477252"/>
              </a:xfrm>
              <a:custGeom>
                <a:rect b="b" l="l" r="r" t="t"/>
                <a:pathLst>
                  <a:path extrusionOk="0" h="374750" w="996753">
                    <a:moveTo>
                      <a:pt x="-5370" y="374047"/>
                    </a:moveTo>
                    <a:cubicBezTo>
                      <a:pt x="-5213" y="369875"/>
                      <a:pt x="-2426" y="365745"/>
                      <a:pt x="3041" y="362575"/>
                    </a:cubicBezTo>
                    <a:lnTo>
                      <a:pt x="575168" y="31995"/>
                    </a:lnTo>
                    <a:cubicBezTo>
                      <a:pt x="586424" y="25489"/>
                      <a:pt x="604843" y="25489"/>
                      <a:pt x="616108" y="31995"/>
                    </a:cubicBezTo>
                    <a:lnTo>
                      <a:pt x="982922" y="243944"/>
                    </a:lnTo>
                    <a:cubicBezTo>
                      <a:pt x="988381" y="247106"/>
                      <a:pt x="991176" y="251236"/>
                      <a:pt x="991341" y="255392"/>
                    </a:cubicBezTo>
                    <a:lnTo>
                      <a:pt x="991358" y="255392"/>
                    </a:lnTo>
                    <a:lnTo>
                      <a:pt x="991358" y="227431"/>
                    </a:lnTo>
                    <a:cubicBezTo>
                      <a:pt x="991126" y="223317"/>
                      <a:pt x="988331" y="219245"/>
                      <a:pt x="982922" y="216132"/>
                    </a:cubicBezTo>
                    <a:lnTo>
                      <a:pt x="616108" y="4183"/>
                    </a:lnTo>
                    <a:cubicBezTo>
                      <a:pt x="604843" y="-2331"/>
                      <a:pt x="586424" y="-2331"/>
                      <a:pt x="575168" y="4175"/>
                    </a:cubicBezTo>
                    <a:lnTo>
                      <a:pt x="3041" y="334771"/>
                    </a:lnTo>
                    <a:cubicBezTo>
                      <a:pt x="-2517" y="337983"/>
                      <a:pt x="-5337" y="342212"/>
                      <a:pt x="-5395" y="346450"/>
                    </a:cubicBezTo>
                    <a:lnTo>
                      <a:pt x="-5395" y="374030"/>
                    </a:lnTo>
                    <a:lnTo>
                      <a:pt x="-5370" y="374047"/>
                    </a:lnTo>
                  </a:path>
                </a:pathLst>
              </a:custGeom>
              <a:solidFill>
                <a:srgbClr val="DCE7F1"/>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1872" name="Google Shape;1872;p38"/>
              <p:cNvSpPr/>
              <p:nvPr/>
            </p:nvSpPr>
            <p:spPr>
              <a:xfrm flipH="1" rot="10800000">
                <a:off x="169835" y="7607448"/>
                <a:ext cx="1275347" cy="485386"/>
              </a:xfrm>
              <a:custGeom>
                <a:rect b="b" l="l" r="r" t="t"/>
                <a:pathLst>
                  <a:path extrusionOk="0" h="381137" w="1001434">
                    <a:moveTo>
                      <a:pt x="986437" y="244263"/>
                    </a:moveTo>
                    <a:lnTo>
                      <a:pt x="619614" y="32305"/>
                    </a:lnTo>
                    <a:cubicBezTo>
                      <a:pt x="613825" y="28961"/>
                      <a:pt x="606133" y="27107"/>
                      <a:pt x="597978" y="27107"/>
                    </a:cubicBezTo>
                    <a:cubicBezTo>
                      <a:pt x="589815" y="27107"/>
                      <a:pt x="582132" y="28961"/>
                      <a:pt x="576342" y="32305"/>
                    </a:cubicBezTo>
                    <a:lnTo>
                      <a:pt x="4216" y="362893"/>
                    </a:lnTo>
                    <a:cubicBezTo>
                      <a:pt x="2305" y="364002"/>
                      <a:pt x="651" y="365244"/>
                      <a:pt x="-714" y="366585"/>
                    </a:cubicBezTo>
                    <a:lnTo>
                      <a:pt x="-722" y="348813"/>
                    </a:lnTo>
                    <a:cubicBezTo>
                      <a:pt x="-664" y="345254"/>
                      <a:pt x="1917" y="341811"/>
                      <a:pt x="6548" y="339129"/>
                    </a:cubicBezTo>
                    <a:lnTo>
                      <a:pt x="578683" y="8533"/>
                    </a:lnTo>
                    <a:cubicBezTo>
                      <a:pt x="583769" y="5586"/>
                      <a:pt x="590618" y="3972"/>
                      <a:pt x="597962" y="3972"/>
                    </a:cubicBezTo>
                    <a:lnTo>
                      <a:pt x="597970" y="3972"/>
                    </a:lnTo>
                    <a:cubicBezTo>
                      <a:pt x="605331" y="3972"/>
                      <a:pt x="612179" y="5595"/>
                      <a:pt x="617282" y="8541"/>
                    </a:cubicBezTo>
                    <a:lnTo>
                      <a:pt x="984105" y="220498"/>
                    </a:lnTo>
                    <a:cubicBezTo>
                      <a:pt x="988596" y="223089"/>
                      <a:pt x="991168" y="226425"/>
                      <a:pt x="991358" y="229769"/>
                    </a:cubicBezTo>
                    <a:lnTo>
                      <a:pt x="991358" y="247954"/>
                    </a:lnTo>
                    <a:cubicBezTo>
                      <a:pt x="989993" y="246605"/>
                      <a:pt x="988339" y="245364"/>
                      <a:pt x="986437" y="244263"/>
                    </a:cubicBezTo>
                    <a:close/>
                    <a:moveTo>
                      <a:pt x="576342" y="4485"/>
                    </a:moveTo>
                    <a:lnTo>
                      <a:pt x="4216" y="335081"/>
                    </a:lnTo>
                    <a:cubicBezTo>
                      <a:pt x="-1905" y="338616"/>
                      <a:pt x="-5320" y="343475"/>
                      <a:pt x="-5395" y="348789"/>
                    </a:cubicBezTo>
                    <a:lnTo>
                      <a:pt x="-5387" y="376369"/>
                    </a:lnTo>
                    <a:lnTo>
                      <a:pt x="-5362" y="377710"/>
                    </a:lnTo>
                    <a:lnTo>
                      <a:pt x="-838" y="380433"/>
                    </a:lnTo>
                    <a:lnTo>
                      <a:pt x="-689" y="376476"/>
                    </a:lnTo>
                    <a:cubicBezTo>
                      <a:pt x="-557" y="372958"/>
                      <a:pt x="2007" y="369573"/>
                      <a:pt x="6548" y="366949"/>
                    </a:cubicBezTo>
                    <a:lnTo>
                      <a:pt x="578683" y="36361"/>
                    </a:lnTo>
                    <a:cubicBezTo>
                      <a:pt x="583769" y="33415"/>
                      <a:pt x="590626" y="31792"/>
                      <a:pt x="597978" y="31792"/>
                    </a:cubicBezTo>
                    <a:cubicBezTo>
                      <a:pt x="605331" y="31792"/>
                      <a:pt x="612179" y="33415"/>
                      <a:pt x="617282" y="36361"/>
                    </a:cubicBezTo>
                    <a:lnTo>
                      <a:pt x="984097" y="248319"/>
                    </a:lnTo>
                    <a:cubicBezTo>
                      <a:pt x="988629" y="250934"/>
                      <a:pt x="991209" y="254311"/>
                      <a:pt x="991341" y="257829"/>
                    </a:cubicBezTo>
                    <a:lnTo>
                      <a:pt x="991441" y="260072"/>
                    </a:lnTo>
                    <a:lnTo>
                      <a:pt x="996039" y="260072"/>
                    </a:lnTo>
                    <a:lnTo>
                      <a:pt x="996031" y="229653"/>
                    </a:lnTo>
                    <a:cubicBezTo>
                      <a:pt x="995750" y="224538"/>
                      <a:pt x="992351" y="219845"/>
                      <a:pt x="986437" y="216443"/>
                    </a:cubicBezTo>
                    <a:lnTo>
                      <a:pt x="619614" y="4494"/>
                    </a:lnTo>
                    <a:cubicBezTo>
                      <a:pt x="613825" y="1141"/>
                      <a:pt x="606133" y="-704"/>
                      <a:pt x="597970" y="-704"/>
                    </a:cubicBezTo>
                    <a:lnTo>
                      <a:pt x="597962" y="-704"/>
                    </a:lnTo>
                    <a:cubicBezTo>
                      <a:pt x="589815" y="-704"/>
                      <a:pt x="582132" y="1133"/>
                      <a:pt x="576342" y="4485"/>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grpSp>
      </p:grpSp>
      <p:sp>
        <p:nvSpPr>
          <p:cNvPr id="1873" name="Google Shape;1873;p38"/>
          <p:cNvSpPr txBox="1"/>
          <p:nvPr/>
        </p:nvSpPr>
        <p:spPr>
          <a:xfrm>
            <a:off x="2946847" y="1476951"/>
            <a:ext cx="2604505" cy="349823"/>
          </a:xfrm>
          <a:prstGeom prst="rect">
            <a:avLst/>
          </a:prstGeom>
          <a:no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None/>
            </a:pPr>
            <a:r>
              <a:t/>
            </a:r>
            <a:endParaRPr b="0" i="0" sz="900" u="none" cap="none" strike="noStrike">
              <a:solidFill>
                <a:srgbClr val="FFFFFF"/>
              </a:solidFill>
              <a:latin typeface="Montserrat SemiBold"/>
              <a:ea typeface="Montserrat SemiBold"/>
              <a:cs typeface="Montserrat SemiBold"/>
              <a:sym typeface="Montserrat SemiBold"/>
            </a:endParaRPr>
          </a:p>
        </p:txBody>
      </p:sp>
      <p:pic>
        <p:nvPicPr>
          <p:cNvPr id="1874" name="Google Shape;1874;p38"/>
          <p:cNvPicPr preferRelativeResize="0"/>
          <p:nvPr/>
        </p:nvPicPr>
        <p:blipFill rotWithShape="1">
          <a:blip r:embed="rId3">
            <a:alphaModFix/>
          </a:blip>
          <a:srcRect b="15483" l="7311" r="8700" t="15556"/>
          <a:stretch/>
        </p:blipFill>
        <p:spPr>
          <a:xfrm>
            <a:off x="2778014" y="2582398"/>
            <a:ext cx="1341242" cy="1101234"/>
          </a:xfrm>
          <a:prstGeom prst="rect">
            <a:avLst/>
          </a:prstGeom>
          <a:noFill/>
          <a:ln>
            <a:noFill/>
          </a:ln>
        </p:spPr>
      </p:pic>
      <p:sp>
        <p:nvSpPr>
          <p:cNvPr id="1875" name="Google Shape;1875;p38"/>
          <p:cNvSpPr txBox="1"/>
          <p:nvPr/>
        </p:nvSpPr>
        <p:spPr>
          <a:xfrm>
            <a:off x="4173075" y="2998750"/>
            <a:ext cx="1305340" cy="553968"/>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73763"/>
                </a:solidFill>
                <a:latin typeface="Arial"/>
                <a:ea typeface="Arial"/>
                <a:cs typeface="Arial"/>
                <a:sym typeface="Arial"/>
              </a:rPr>
              <a:t>고인범 | 유준영</a:t>
            </a:r>
            <a:endParaRPr b="0" i="0" sz="1200" u="none" cap="none" strike="noStrike">
              <a:solidFill>
                <a:srgbClr val="073763"/>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73763"/>
                </a:solidFill>
                <a:latin typeface="Arial"/>
                <a:ea typeface="Arial"/>
                <a:cs typeface="Arial"/>
                <a:sym typeface="Arial"/>
              </a:rPr>
              <a:t>이종서 | 공지연</a:t>
            </a:r>
            <a:endParaRPr b="0" i="0" sz="1200" u="none" cap="none" strike="noStrike">
              <a:solidFill>
                <a:srgbClr val="073763"/>
              </a:solidFill>
              <a:latin typeface="Arial"/>
              <a:ea typeface="Arial"/>
              <a:cs typeface="Arial"/>
              <a:sym typeface="Arial"/>
            </a:endParaRPr>
          </a:p>
        </p:txBody>
      </p:sp>
      <p:pic>
        <p:nvPicPr>
          <p:cNvPr id="1876" name="Google Shape;1876;p38"/>
          <p:cNvPicPr preferRelativeResize="0"/>
          <p:nvPr/>
        </p:nvPicPr>
        <p:blipFill rotWithShape="1">
          <a:blip r:embed="rId4">
            <a:alphaModFix/>
          </a:blip>
          <a:srcRect b="0" l="0" r="0" t="0"/>
          <a:stretch/>
        </p:blipFill>
        <p:spPr>
          <a:xfrm>
            <a:off x="4221968" y="2673307"/>
            <a:ext cx="800820" cy="329749"/>
          </a:xfrm>
          <a:prstGeom prst="rect">
            <a:avLst/>
          </a:prstGeom>
          <a:noFill/>
          <a:ln>
            <a:noFill/>
          </a:ln>
        </p:spPr>
      </p:pic>
      <p:sp>
        <p:nvSpPr>
          <p:cNvPr id="1877" name="Google Shape;1877;p38"/>
          <p:cNvSpPr txBox="1"/>
          <p:nvPr/>
        </p:nvSpPr>
        <p:spPr>
          <a:xfrm>
            <a:off x="1480937" y="1113722"/>
            <a:ext cx="5862837" cy="307777"/>
          </a:xfrm>
          <a:prstGeom prst="rect">
            <a:avLst/>
          </a:prstGeom>
          <a:solidFill>
            <a:srgbClr val="0E2E52"/>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1400" u="none" cap="none" strike="noStrike">
                <a:solidFill>
                  <a:schemeClr val="lt1"/>
                </a:solidFill>
                <a:latin typeface="Arial"/>
                <a:ea typeface="Arial"/>
                <a:cs typeface="Arial"/>
                <a:sym typeface="Arial"/>
              </a:rPr>
              <a:t>B2G 입찰지원 스타트업 입찰메이트를 위한 사내 RAG 시스템 구축</a:t>
            </a:r>
            <a:endParaRPr/>
          </a:p>
        </p:txBody>
      </p:sp>
      <p:sp>
        <p:nvSpPr>
          <p:cNvPr id="1878" name="Google Shape;1878;p38"/>
          <p:cNvSpPr txBox="1"/>
          <p:nvPr/>
        </p:nvSpPr>
        <p:spPr>
          <a:xfrm>
            <a:off x="1672590" y="1621190"/>
            <a:ext cx="5277048" cy="58477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US" sz="3200" u="none" cap="none" strike="noStrike">
                <a:solidFill>
                  <a:srgbClr val="002060"/>
                </a:solidFill>
                <a:latin typeface="Arial"/>
                <a:ea typeface="Arial"/>
                <a:cs typeface="Arial"/>
                <a:sym typeface="Arial"/>
              </a:rPr>
              <a:t>Prompt Engineering</a:t>
            </a:r>
            <a:endParaRPr/>
          </a:p>
        </p:txBody>
      </p:sp>
      <p:grpSp>
        <p:nvGrpSpPr>
          <p:cNvPr id="1879" name="Google Shape;1879;p38"/>
          <p:cNvGrpSpPr/>
          <p:nvPr/>
        </p:nvGrpSpPr>
        <p:grpSpPr>
          <a:xfrm>
            <a:off x="1480937" y="1590028"/>
            <a:ext cx="5742821" cy="699468"/>
            <a:chOff x="1480937" y="1474477"/>
            <a:chExt cx="5687494" cy="699468"/>
          </a:xfrm>
        </p:grpSpPr>
        <p:cxnSp>
          <p:nvCxnSpPr>
            <p:cNvPr id="1880" name="Google Shape;1880;p38"/>
            <p:cNvCxnSpPr>
              <a:endCxn id="1749" idx="33"/>
            </p:cNvCxnSpPr>
            <p:nvPr/>
          </p:nvCxnSpPr>
          <p:spPr>
            <a:xfrm>
              <a:off x="1480937" y="2170345"/>
              <a:ext cx="5687400" cy="3600"/>
            </a:xfrm>
            <a:prstGeom prst="straightConnector1">
              <a:avLst/>
            </a:prstGeom>
            <a:noFill/>
            <a:ln cap="flat" cmpd="sng" w="12700">
              <a:solidFill>
                <a:srgbClr val="7F7F7F"/>
              </a:solidFill>
              <a:prstDash val="solid"/>
              <a:miter lim="800000"/>
              <a:headEnd len="sm" w="sm" type="none"/>
              <a:tailEnd len="sm" w="sm" type="none"/>
            </a:ln>
          </p:spPr>
        </p:cxnSp>
        <p:cxnSp>
          <p:nvCxnSpPr>
            <p:cNvPr id="1881" name="Google Shape;1881;p38"/>
            <p:cNvCxnSpPr/>
            <p:nvPr/>
          </p:nvCxnSpPr>
          <p:spPr>
            <a:xfrm>
              <a:off x="1480937" y="1474477"/>
              <a:ext cx="5687494" cy="3590"/>
            </a:xfrm>
            <a:prstGeom prst="straightConnector1">
              <a:avLst/>
            </a:prstGeom>
            <a:noFill/>
            <a:ln cap="flat" cmpd="sng" w="12700">
              <a:solidFill>
                <a:srgbClr val="7F7F7F"/>
              </a:solidFill>
              <a:prstDash val="solid"/>
              <a:miter lim="800000"/>
              <a:headEnd len="sm" w="sm" type="none"/>
              <a:tailEnd len="sm" w="sm" type="none"/>
            </a:ln>
          </p:spPr>
        </p:cxnSp>
      </p:gr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5" name="Shape 1885"/>
        <p:cNvGrpSpPr/>
        <p:nvPr/>
      </p:nvGrpSpPr>
      <p:grpSpPr>
        <a:xfrm>
          <a:off x="0" y="0"/>
          <a:ext cx="0" cy="0"/>
          <a:chOff x="0" y="0"/>
          <a:chExt cx="0" cy="0"/>
        </a:xfrm>
      </p:grpSpPr>
      <p:sp>
        <p:nvSpPr>
          <p:cNvPr id="1886" name="Google Shape;1886;p39"/>
          <p:cNvSpPr txBox="1"/>
          <p:nvPr/>
        </p:nvSpPr>
        <p:spPr>
          <a:xfrm>
            <a:off x="3684907" y="74150"/>
            <a:ext cx="8006400" cy="572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US" sz="3000" u="none" cap="none" strike="noStrike">
                <a:solidFill>
                  <a:srgbClr val="0B5394"/>
                </a:solidFill>
                <a:latin typeface="Arial"/>
                <a:ea typeface="Arial"/>
                <a:cs typeface="Arial"/>
                <a:sym typeface="Arial"/>
              </a:rPr>
              <a:t>프롬프팅 전략</a:t>
            </a:r>
            <a:endParaRPr b="0" i="0" sz="3000" u="none" cap="none" strike="noStrike">
              <a:solidFill>
                <a:srgbClr val="0B5394"/>
              </a:solidFill>
              <a:latin typeface="Arial"/>
              <a:ea typeface="Arial"/>
              <a:cs typeface="Arial"/>
              <a:sym typeface="Arial"/>
            </a:endParaRPr>
          </a:p>
        </p:txBody>
      </p:sp>
      <p:sp>
        <p:nvSpPr>
          <p:cNvPr id="1887" name="Google Shape;1887;p39"/>
          <p:cNvSpPr txBox="1"/>
          <p:nvPr/>
        </p:nvSpPr>
        <p:spPr>
          <a:xfrm>
            <a:off x="658875" y="1352691"/>
            <a:ext cx="8006400" cy="1569900"/>
          </a:xfrm>
          <a:prstGeom prst="rect">
            <a:avLst/>
          </a:prstGeom>
          <a:noFill/>
          <a:ln>
            <a:noFill/>
          </a:ln>
        </p:spPr>
        <p:txBody>
          <a:bodyPr anchorCtr="0" anchor="t" bIns="91425" lIns="91425" spcFirstLastPara="1" rIns="91425" wrap="square" tIns="91425">
            <a:spAutoFit/>
          </a:bodyPr>
          <a:lstStyle/>
          <a:p>
            <a:pPr indent="-342900" lvl="0" marL="457200" marR="0" rtl="0" algn="l">
              <a:lnSpc>
                <a:spcPct val="200000"/>
              </a:lnSpc>
              <a:spcBef>
                <a:spcPts val="3000"/>
              </a:spcBef>
              <a:spcAft>
                <a:spcPts val="0"/>
              </a:spcAft>
              <a:buClr>
                <a:schemeClr val="dk1"/>
              </a:buClr>
              <a:buSzPts val="1800"/>
              <a:buFont typeface="Arial"/>
              <a:buChar char="●"/>
            </a:pPr>
            <a:r>
              <a:rPr b="0" i="0" lang="en-US" sz="1800" u="none" cap="none" strike="noStrike">
                <a:solidFill>
                  <a:schemeClr val="dk1"/>
                </a:solidFill>
                <a:latin typeface="Arial"/>
                <a:ea typeface="Arial"/>
                <a:cs typeface="Arial"/>
                <a:sym typeface="Arial"/>
              </a:rPr>
              <a:t>LLM에게 기능에 따른 명확한 역할 부여</a:t>
            </a:r>
            <a:endParaRPr b="0" i="0" sz="1800" u="none" cap="none" strike="noStrike">
              <a:solidFill>
                <a:schemeClr val="dk1"/>
              </a:solidFill>
              <a:latin typeface="Arial"/>
              <a:ea typeface="Arial"/>
              <a:cs typeface="Arial"/>
              <a:sym typeface="Arial"/>
            </a:endParaRPr>
          </a:p>
          <a:p>
            <a:pPr indent="-342900" lvl="0" marL="457200" marR="0" rtl="0" algn="l">
              <a:lnSpc>
                <a:spcPct val="200000"/>
              </a:lnSpc>
              <a:spcBef>
                <a:spcPts val="0"/>
              </a:spcBef>
              <a:spcAft>
                <a:spcPts val="0"/>
              </a:spcAft>
              <a:buClr>
                <a:schemeClr val="dk1"/>
              </a:buClr>
              <a:buSzPts val="1800"/>
              <a:buFont typeface="Arial"/>
              <a:buChar char="●"/>
            </a:pPr>
            <a:r>
              <a:rPr b="0" i="0" lang="en-US" sz="1800" u="none" cap="none" strike="noStrike">
                <a:solidFill>
                  <a:schemeClr val="dk1"/>
                </a:solidFill>
                <a:latin typeface="Arial"/>
                <a:ea typeface="Arial"/>
                <a:cs typeface="Arial"/>
                <a:sym typeface="Arial"/>
              </a:rPr>
              <a:t>규칙과 작업 지침을 통해 환각(hallucination) 통제</a:t>
            </a:r>
            <a:endParaRPr b="0" i="0" sz="1800" u="none" cap="none" strike="noStrike">
              <a:solidFill>
                <a:schemeClr val="dk1"/>
              </a:solidFill>
              <a:latin typeface="Arial"/>
              <a:ea typeface="Arial"/>
              <a:cs typeface="Arial"/>
              <a:sym typeface="Arial"/>
            </a:endParaRPr>
          </a:p>
          <a:p>
            <a:pPr indent="-342900" lvl="0" marL="457200" marR="0" rtl="0" algn="l">
              <a:lnSpc>
                <a:spcPct val="200000"/>
              </a:lnSpc>
              <a:spcBef>
                <a:spcPts val="0"/>
              </a:spcBef>
              <a:spcAft>
                <a:spcPts val="0"/>
              </a:spcAft>
              <a:buClr>
                <a:schemeClr val="dk1"/>
              </a:buClr>
              <a:buSzPts val="1800"/>
              <a:buFont typeface="Arial"/>
              <a:buChar char="●"/>
            </a:pPr>
            <a:r>
              <a:rPr b="0" i="0" lang="en-US" sz="1800" u="none" cap="none" strike="noStrike">
                <a:solidFill>
                  <a:schemeClr val="dk1"/>
                </a:solidFill>
                <a:latin typeface="Arial"/>
                <a:ea typeface="Arial"/>
                <a:cs typeface="Arial"/>
                <a:sym typeface="Arial"/>
              </a:rPr>
              <a:t>Few-Shot을 통해 답변 생성 품질 향상</a:t>
            </a:r>
            <a:endParaRPr b="0" i="0" sz="1800" u="none" cap="none" strike="noStrike">
              <a:solidFill>
                <a:schemeClr val="dk1"/>
              </a:solidFill>
              <a:latin typeface="Arial"/>
              <a:ea typeface="Arial"/>
              <a:cs typeface="Arial"/>
              <a:sym typeface="Arial"/>
            </a:endParaRPr>
          </a:p>
        </p:txBody>
      </p:sp>
      <p:sp>
        <p:nvSpPr>
          <p:cNvPr id="1888" name="Google Shape;1888;p39"/>
          <p:cNvSpPr/>
          <p:nvPr/>
        </p:nvSpPr>
        <p:spPr>
          <a:xfrm>
            <a:off x="0" y="2"/>
            <a:ext cx="9144001" cy="821370"/>
          </a:xfrm>
          <a:prstGeom prst="rect">
            <a:avLst/>
          </a:prstGeom>
          <a:solidFill>
            <a:srgbClr val="F2F2F2"/>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Arial"/>
              <a:ea typeface="Arial"/>
              <a:cs typeface="Arial"/>
              <a:sym typeface="Arial"/>
            </a:endParaRPr>
          </a:p>
        </p:txBody>
      </p:sp>
      <p:sp>
        <p:nvSpPr>
          <p:cNvPr id="1889" name="Google Shape;1889;p39"/>
          <p:cNvSpPr txBox="1"/>
          <p:nvPr/>
        </p:nvSpPr>
        <p:spPr>
          <a:xfrm>
            <a:off x="145961" y="210632"/>
            <a:ext cx="4938386"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000" u="none" cap="none" strike="noStrike">
                <a:solidFill>
                  <a:srgbClr val="000000"/>
                </a:solidFill>
              </a:rPr>
              <a:t>프롬프팅 전략</a:t>
            </a:r>
            <a:endParaRPr b="1" i="0" sz="2000" u="none" cap="none" strike="noStrike">
              <a:solidFill>
                <a:srgbClr val="000000"/>
              </a:solidFill>
            </a:endParaRPr>
          </a:p>
        </p:txBody>
      </p:sp>
      <p:grpSp>
        <p:nvGrpSpPr>
          <p:cNvPr id="1890" name="Google Shape;1890;p39"/>
          <p:cNvGrpSpPr/>
          <p:nvPr/>
        </p:nvGrpSpPr>
        <p:grpSpPr>
          <a:xfrm>
            <a:off x="6507220" y="199862"/>
            <a:ext cx="2609648" cy="421693"/>
            <a:chOff x="6491005" y="314512"/>
            <a:chExt cx="2609648" cy="421693"/>
          </a:xfrm>
        </p:grpSpPr>
        <p:sp>
          <p:nvSpPr>
            <p:cNvPr id="1891" name="Google Shape;1891;p39"/>
            <p:cNvSpPr txBox="1"/>
            <p:nvPr/>
          </p:nvSpPr>
          <p:spPr>
            <a:xfrm>
              <a:off x="6755796" y="374716"/>
              <a:ext cx="2344857" cy="323135"/>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900"/>
                <a:buFont typeface="Arial"/>
                <a:buNone/>
              </a:pPr>
              <a:r>
                <a:rPr b="0" i="0" lang="en-US" sz="900" u="none" cap="none" strike="noStrike">
                  <a:solidFill>
                    <a:srgbClr val="002060"/>
                  </a:solidFill>
                  <a:latin typeface="Arial"/>
                  <a:ea typeface="Arial"/>
                  <a:cs typeface="Arial"/>
                  <a:sym typeface="Arial"/>
                </a:rPr>
                <a:t>고인범 | 유준영 |  이종서 | 공지연</a:t>
              </a:r>
              <a:endParaRPr b="0" i="0" sz="900" u="none" cap="none" strike="noStrike">
                <a:solidFill>
                  <a:srgbClr val="002060"/>
                </a:solidFill>
                <a:latin typeface="Arial"/>
                <a:ea typeface="Arial"/>
                <a:cs typeface="Arial"/>
                <a:sym typeface="Arial"/>
              </a:endParaRPr>
            </a:p>
          </p:txBody>
        </p:sp>
        <p:pic>
          <p:nvPicPr>
            <p:cNvPr id="1892" name="Google Shape;1892;p39"/>
            <p:cNvPicPr preferRelativeResize="0"/>
            <p:nvPr/>
          </p:nvPicPr>
          <p:blipFill rotWithShape="1">
            <a:blip r:embed="rId3">
              <a:alphaModFix/>
            </a:blip>
            <a:srcRect b="16797" l="9763" r="8925" t="18455"/>
            <a:stretch/>
          </p:blipFill>
          <p:spPr>
            <a:xfrm>
              <a:off x="6491005" y="314512"/>
              <a:ext cx="529582" cy="421693"/>
            </a:xfrm>
            <a:prstGeom prst="rect">
              <a:avLst/>
            </a:prstGeom>
            <a:noFill/>
            <a:ln>
              <a:noFill/>
            </a:ln>
          </p:spPr>
        </p:pic>
      </p:grpSp>
      <p:grpSp>
        <p:nvGrpSpPr>
          <p:cNvPr id="1893" name="Google Shape;1893;p39"/>
          <p:cNvGrpSpPr/>
          <p:nvPr/>
        </p:nvGrpSpPr>
        <p:grpSpPr>
          <a:xfrm>
            <a:off x="5304647" y="188854"/>
            <a:ext cx="1202573" cy="465557"/>
            <a:chOff x="4340893" y="345621"/>
            <a:chExt cx="1202573" cy="465557"/>
          </a:xfrm>
        </p:grpSpPr>
        <p:pic>
          <p:nvPicPr>
            <p:cNvPr id="1894" name="Google Shape;1894;p39"/>
            <p:cNvPicPr preferRelativeResize="0"/>
            <p:nvPr/>
          </p:nvPicPr>
          <p:blipFill rotWithShape="1">
            <a:blip r:embed="rId4">
              <a:alphaModFix/>
            </a:blip>
            <a:srcRect b="0" l="0" r="0" t="0"/>
            <a:stretch/>
          </p:blipFill>
          <p:spPr>
            <a:xfrm>
              <a:off x="4340893" y="345621"/>
              <a:ext cx="800820" cy="329749"/>
            </a:xfrm>
            <a:prstGeom prst="rect">
              <a:avLst/>
            </a:prstGeom>
            <a:noFill/>
            <a:ln>
              <a:noFill/>
            </a:ln>
          </p:spPr>
        </p:pic>
        <p:sp>
          <p:nvSpPr>
            <p:cNvPr id="1895" name="Google Shape;1895;p39"/>
            <p:cNvSpPr txBox="1"/>
            <p:nvPr/>
          </p:nvSpPr>
          <p:spPr>
            <a:xfrm>
              <a:off x="4340893" y="549568"/>
              <a:ext cx="1202573" cy="2616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100" u="none" cap="none" strike="noStrike">
                  <a:solidFill>
                    <a:srgbClr val="000000"/>
                  </a:solidFill>
                  <a:latin typeface="Arial"/>
                  <a:ea typeface="Arial"/>
                  <a:cs typeface="Arial"/>
                  <a:sym typeface="Arial"/>
                </a:rPr>
                <a:t>AI 중급프로젝트</a:t>
              </a:r>
              <a:endParaRPr/>
            </a:p>
          </p:txBody>
        </p:sp>
      </p:grpSp>
      <p:grpSp>
        <p:nvGrpSpPr>
          <p:cNvPr id="1896" name="Google Shape;1896;p39"/>
          <p:cNvGrpSpPr/>
          <p:nvPr/>
        </p:nvGrpSpPr>
        <p:grpSpPr>
          <a:xfrm rot="-5400000">
            <a:off x="4549142" y="-3773492"/>
            <a:ext cx="45720" cy="9144003"/>
            <a:chOff x="7" y="0"/>
            <a:chExt cx="666765" cy="5170721"/>
          </a:xfrm>
        </p:grpSpPr>
        <p:sp>
          <p:nvSpPr>
            <p:cNvPr id="1897" name="Google Shape;1897;p39"/>
            <p:cNvSpPr/>
            <p:nvPr/>
          </p:nvSpPr>
          <p:spPr>
            <a:xfrm>
              <a:off x="15" y="0"/>
              <a:ext cx="666757" cy="2378179"/>
            </a:xfrm>
            <a:prstGeom prst="rect">
              <a:avLst/>
            </a:prstGeom>
            <a:solidFill>
              <a:srgbClr val="00B0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rgbClr val="FFFFFF"/>
                </a:solidFill>
                <a:latin typeface="Montserrat"/>
                <a:ea typeface="Montserrat"/>
                <a:cs typeface="Montserrat"/>
                <a:sym typeface="Montserrat"/>
              </a:endParaRPr>
            </a:p>
          </p:txBody>
        </p:sp>
        <p:sp>
          <p:nvSpPr>
            <p:cNvPr id="1898" name="Google Shape;1898;p39"/>
            <p:cNvSpPr/>
            <p:nvPr/>
          </p:nvSpPr>
          <p:spPr>
            <a:xfrm>
              <a:off x="7" y="2378178"/>
              <a:ext cx="666757" cy="2792543"/>
            </a:xfrm>
            <a:prstGeom prst="rect">
              <a:avLst/>
            </a:prstGeom>
            <a:solidFill>
              <a:srgbClr val="FEE19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rgbClr val="FFFFFF"/>
                </a:solidFill>
                <a:latin typeface="Montserrat"/>
                <a:ea typeface="Montserrat"/>
                <a:cs typeface="Montserrat"/>
                <a:sym typeface="Montserrat"/>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151" name="Shape 151"/>
        <p:cNvGrpSpPr/>
        <p:nvPr/>
      </p:nvGrpSpPr>
      <p:grpSpPr>
        <a:xfrm>
          <a:off x="0" y="0"/>
          <a:ext cx="0" cy="0"/>
          <a:chOff x="0" y="0"/>
          <a:chExt cx="0" cy="0"/>
        </a:xfrm>
      </p:grpSpPr>
      <p:sp>
        <p:nvSpPr>
          <p:cNvPr id="152" name="Google Shape;152;p4"/>
          <p:cNvSpPr/>
          <p:nvPr/>
        </p:nvSpPr>
        <p:spPr>
          <a:xfrm flipH="1" rot="-5400000">
            <a:off x="1667333" y="1338031"/>
            <a:ext cx="1831906" cy="4014302"/>
          </a:xfrm>
          <a:prstGeom prst="roundRect">
            <a:avLst>
              <a:gd fmla="val 6012" name="adj"/>
            </a:avLst>
          </a:prstGeom>
          <a:solidFill>
            <a:schemeClr val="accent1"/>
          </a:solidFill>
          <a:ln cap="flat" cmpd="sng" w="1905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350" u="none" cap="none" strike="noStrike">
              <a:solidFill>
                <a:srgbClr val="FFFFFF"/>
              </a:solidFill>
              <a:latin typeface="Montserrat"/>
              <a:ea typeface="Montserrat"/>
              <a:cs typeface="Montserrat"/>
              <a:sym typeface="Montserrat"/>
            </a:endParaRPr>
          </a:p>
        </p:txBody>
      </p:sp>
      <p:sp>
        <p:nvSpPr>
          <p:cNvPr id="153" name="Google Shape;153;p4"/>
          <p:cNvSpPr txBox="1"/>
          <p:nvPr/>
        </p:nvSpPr>
        <p:spPr>
          <a:xfrm>
            <a:off x="816467" y="970409"/>
            <a:ext cx="3097384" cy="1200329"/>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US" sz="3600" u="none" cap="none" strike="noStrike">
                <a:solidFill>
                  <a:srgbClr val="FFFFFF"/>
                </a:solidFill>
                <a:latin typeface="Montserrat"/>
                <a:ea typeface="Montserrat"/>
                <a:cs typeface="Montserrat"/>
                <a:sym typeface="Montserrat"/>
              </a:rPr>
              <a:t>Product Overview</a:t>
            </a:r>
            <a:endParaRPr/>
          </a:p>
        </p:txBody>
      </p:sp>
      <p:sp>
        <p:nvSpPr>
          <p:cNvPr id="154" name="Google Shape;154;p4"/>
          <p:cNvSpPr/>
          <p:nvPr/>
        </p:nvSpPr>
        <p:spPr>
          <a:xfrm>
            <a:off x="5025986" y="468223"/>
            <a:ext cx="1385167" cy="1385167"/>
          </a:xfrm>
          <a:prstGeom prst="ellipse">
            <a:avLst/>
          </a:prstGeom>
          <a:solidFill>
            <a:srgbClr val="36364F">
              <a:alpha val="4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350" u="none" cap="none" strike="noStrike">
              <a:solidFill>
                <a:srgbClr val="FFFFFF"/>
              </a:solidFill>
              <a:latin typeface="Montserrat"/>
              <a:ea typeface="Montserrat"/>
              <a:cs typeface="Montserrat"/>
              <a:sym typeface="Montserrat"/>
            </a:endParaRPr>
          </a:p>
        </p:txBody>
      </p:sp>
      <p:sp>
        <p:nvSpPr>
          <p:cNvPr id="155" name="Google Shape;155;p4"/>
          <p:cNvSpPr/>
          <p:nvPr/>
        </p:nvSpPr>
        <p:spPr>
          <a:xfrm>
            <a:off x="4878688" y="2807891"/>
            <a:ext cx="1651729" cy="1985133"/>
          </a:xfrm>
          <a:custGeom>
            <a:rect b="b" l="l" r="r" t="t"/>
            <a:pathLst>
              <a:path extrusionOk="0" h="2646844" w="2202305">
                <a:moveTo>
                  <a:pt x="1278860" y="0"/>
                </a:moveTo>
                <a:cubicBezTo>
                  <a:pt x="1788865" y="0"/>
                  <a:pt x="2202305" y="413440"/>
                  <a:pt x="2202305" y="923445"/>
                </a:cubicBezTo>
                <a:cubicBezTo>
                  <a:pt x="2202305" y="1178448"/>
                  <a:pt x="2098945" y="1409309"/>
                  <a:pt x="1931835" y="1576420"/>
                </a:cubicBezTo>
                <a:lnTo>
                  <a:pt x="1843163" y="1649581"/>
                </a:lnTo>
                <a:lnTo>
                  <a:pt x="1846890" y="1723399"/>
                </a:lnTo>
                <a:cubicBezTo>
                  <a:pt x="1846890" y="2233404"/>
                  <a:pt x="1433450" y="2646844"/>
                  <a:pt x="923445" y="2646844"/>
                </a:cubicBezTo>
                <a:cubicBezTo>
                  <a:pt x="413440" y="2646844"/>
                  <a:pt x="0" y="2233404"/>
                  <a:pt x="0" y="1723399"/>
                </a:cubicBezTo>
                <a:cubicBezTo>
                  <a:pt x="0" y="1468397"/>
                  <a:pt x="103360" y="1237536"/>
                  <a:pt x="270470" y="1070425"/>
                </a:cubicBezTo>
                <a:lnTo>
                  <a:pt x="359143" y="997264"/>
                </a:lnTo>
                <a:lnTo>
                  <a:pt x="355415" y="923445"/>
                </a:lnTo>
                <a:cubicBezTo>
                  <a:pt x="355415" y="413440"/>
                  <a:pt x="768855" y="0"/>
                  <a:pt x="1278860" y="0"/>
                </a:cubicBezTo>
                <a:close/>
              </a:path>
            </a:pathLst>
          </a:custGeom>
          <a:solidFill>
            <a:srgbClr val="36364F">
              <a:alpha val="4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350" u="none" cap="none" strike="noStrike">
              <a:solidFill>
                <a:srgbClr val="FFFFFF"/>
              </a:solidFill>
              <a:latin typeface="Montserrat"/>
              <a:ea typeface="Montserrat"/>
              <a:cs typeface="Montserrat"/>
              <a:sym typeface="Montserrat"/>
            </a:endParaRPr>
          </a:p>
        </p:txBody>
      </p:sp>
      <p:grpSp>
        <p:nvGrpSpPr>
          <p:cNvPr id="156" name="Google Shape;156;p4"/>
          <p:cNvGrpSpPr/>
          <p:nvPr/>
        </p:nvGrpSpPr>
        <p:grpSpPr>
          <a:xfrm>
            <a:off x="735435" y="2572104"/>
            <a:ext cx="3695700" cy="1487668"/>
            <a:chOff x="590550" y="2714625"/>
            <a:chExt cx="3695700" cy="1487668"/>
          </a:xfrm>
        </p:grpSpPr>
        <p:sp>
          <p:nvSpPr>
            <p:cNvPr id="157" name="Google Shape;157;p4"/>
            <p:cNvSpPr/>
            <p:nvPr/>
          </p:nvSpPr>
          <p:spPr>
            <a:xfrm>
              <a:off x="590550" y="2714625"/>
              <a:ext cx="3695700" cy="1487668"/>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158" name="Google Shape;158;p4"/>
            <p:cNvPicPr preferRelativeResize="0"/>
            <p:nvPr/>
          </p:nvPicPr>
          <p:blipFill rotWithShape="1">
            <a:blip r:embed="rId3">
              <a:alphaModFix/>
            </a:blip>
            <a:srcRect b="15483" l="7311" r="8700" t="15556"/>
            <a:stretch/>
          </p:blipFill>
          <p:spPr>
            <a:xfrm>
              <a:off x="776842" y="2915862"/>
              <a:ext cx="1341242" cy="1101234"/>
            </a:xfrm>
            <a:prstGeom prst="rect">
              <a:avLst/>
            </a:prstGeom>
            <a:noFill/>
            <a:ln>
              <a:noFill/>
            </a:ln>
          </p:spPr>
        </p:pic>
      </p:grpSp>
      <p:sp>
        <p:nvSpPr>
          <p:cNvPr id="159" name="Google Shape;159;p4"/>
          <p:cNvSpPr txBox="1"/>
          <p:nvPr/>
        </p:nvSpPr>
        <p:spPr>
          <a:xfrm>
            <a:off x="2534392" y="3103968"/>
            <a:ext cx="1305340" cy="553968"/>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73763"/>
                </a:solidFill>
                <a:latin typeface="Arial"/>
                <a:ea typeface="Arial"/>
                <a:cs typeface="Arial"/>
                <a:sym typeface="Arial"/>
              </a:rPr>
              <a:t>고인범 | 유준영</a:t>
            </a:r>
            <a:endParaRPr b="0" i="0" sz="1200" u="none" cap="none" strike="noStrike">
              <a:solidFill>
                <a:srgbClr val="073763"/>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73763"/>
                </a:solidFill>
                <a:latin typeface="Arial"/>
                <a:ea typeface="Arial"/>
                <a:cs typeface="Arial"/>
                <a:sym typeface="Arial"/>
              </a:rPr>
              <a:t>이종서 | 공지연</a:t>
            </a:r>
            <a:endParaRPr b="0" i="0" sz="1200" u="none" cap="none" strike="noStrike">
              <a:solidFill>
                <a:srgbClr val="073763"/>
              </a:solidFill>
              <a:latin typeface="Arial"/>
              <a:ea typeface="Arial"/>
              <a:cs typeface="Arial"/>
              <a:sym typeface="Arial"/>
            </a:endParaRPr>
          </a:p>
        </p:txBody>
      </p:sp>
      <p:grpSp>
        <p:nvGrpSpPr>
          <p:cNvPr id="160" name="Google Shape;160;p4"/>
          <p:cNvGrpSpPr/>
          <p:nvPr/>
        </p:nvGrpSpPr>
        <p:grpSpPr>
          <a:xfrm>
            <a:off x="1301379" y="651166"/>
            <a:ext cx="2043482" cy="235760"/>
            <a:chOff x="321469" y="276809"/>
            <a:chExt cx="1063780" cy="235760"/>
          </a:xfrm>
        </p:grpSpPr>
        <p:sp>
          <p:nvSpPr>
            <p:cNvPr id="161" name="Google Shape;161;p4"/>
            <p:cNvSpPr txBox="1"/>
            <p:nvPr/>
          </p:nvSpPr>
          <p:spPr>
            <a:xfrm>
              <a:off x="321469" y="298984"/>
              <a:ext cx="1063780" cy="21358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788" u="none" cap="none" strike="noStrike">
                  <a:solidFill>
                    <a:srgbClr val="D5D2DC"/>
                  </a:solidFill>
                  <a:latin typeface="Montserrat"/>
                  <a:ea typeface="Montserrat"/>
                  <a:cs typeface="Montserrat"/>
                  <a:sym typeface="Montserrat"/>
                </a:rPr>
                <a:t>AI 중급 프로젝트</a:t>
              </a:r>
              <a:endParaRPr/>
            </a:p>
          </p:txBody>
        </p:sp>
        <p:grpSp>
          <p:nvGrpSpPr>
            <p:cNvPr id="162" name="Google Shape;162;p4"/>
            <p:cNvGrpSpPr/>
            <p:nvPr/>
          </p:nvGrpSpPr>
          <p:grpSpPr>
            <a:xfrm>
              <a:off x="321469" y="276809"/>
              <a:ext cx="1063779" cy="213585"/>
              <a:chOff x="321469" y="298984"/>
              <a:chExt cx="785813" cy="213585"/>
            </a:xfrm>
          </p:grpSpPr>
          <p:cxnSp>
            <p:nvCxnSpPr>
              <p:cNvPr id="163" name="Google Shape;163;p4"/>
              <p:cNvCxnSpPr/>
              <p:nvPr/>
            </p:nvCxnSpPr>
            <p:spPr>
              <a:xfrm>
                <a:off x="321469" y="298984"/>
                <a:ext cx="785813" cy="0"/>
              </a:xfrm>
              <a:prstGeom prst="straightConnector1">
                <a:avLst/>
              </a:prstGeom>
              <a:noFill/>
              <a:ln cap="flat" cmpd="sng" w="19050">
                <a:solidFill>
                  <a:schemeClr val="lt1"/>
                </a:solidFill>
                <a:prstDash val="solid"/>
                <a:miter lim="800000"/>
                <a:headEnd len="sm" w="sm" type="none"/>
                <a:tailEnd len="sm" w="sm" type="none"/>
              </a:ln>
            </p:spPr>
          </p:cxnSp>
          <p:cxnSp>
            <p:nvCxnSpPr>
              <p:cNvPr id="164" name="Google Shape;164;p4"/>
              <p:cNvCxnSpPr/>
              <p:nvPr/>
            </p:nvCxnSpPr>
            <p:spPr>
              <a:xfrm>
                <a:off x="321469" y="512569"/>
                <a:ext cx="785813" cy="0"/>
              </a:xfrm>
              <a:prstGeom prst="straightConnector1">
                <a:avLst/>
              </a:prstGeom>
              <a:noFill/>
              <a:ln cap="flat" cmpd="sng" w="19050">
                <a:solidFill>
                  <a:schemeClr val="lt1"/>
                </a:solidFill>
                <a:prstDash val="solid"/>
                <a:miter lim="800000"/>
                <a:headEnd len="sm" w="sm" type="none"/>
                <a:tailEnd len="sm" w="sm" type="none"/>
              </a:ln>
            </p:spPr>
          </p:cxnSp>
        </p:grpSp>
      </p:grpSp>
      <p:pic>
        <p:nvPicPr>
          <p:cNvPr id="165" name="Google Shape;165;p4"/>
          <p:cNvPicPr preferRelativeResize="0"/>
          <p:nvPr/>
        </p:nvPicPr>
        <p:blipFill rotWithShape="1">
          <a:blip r:embed="rId4">
            <a:alphaModFix/>
          </a:blip>
          <a:srcRect b="0" l="0" r="0" t="0"/>
          <a:stretch/>
        </p:blipFill>
        <p:spPr>
          <a:xfrm>
            <a:off x="2583285" y="2867656"/>
            <a:ext cx="800820" cy="329749"/>
          </a:xfrm>
          <a:prstGeom prst="rect">
            <a:avLst/>
          </a:prstGeom>
          <a:noFill/>
          <a:ln>
            <a:noFill/>
          </a:ln>
        </p:spPr>
      </p:pic>
      <p:grpSp>
        <p:nvGrpSpPr>
          <p:cNvPr id="166" name="Google Shape;166;p4"/>
          <p:cNvGrpSpPr/>
          <p:nvPr/>
        </p:nvGrpSpPr>
        <p:grpSpPr>
          <a:xfrm>
            <a:off x="5025984" y="1024456"/>
            <a:ext cx="3678499" cy="3281827"/>
            <a:chOff x="5905644" y="944210"/>
            <a:chExt cx="5778872" cy="5155705"/>
          </a:xfrm>
        </p:grpSpPr>
        <p:sp>
          <p:nvSpPr>
            <p:cNvPr id="167" name="Google Shape;167;p4"/>
            <p:cNvSpPr/>
            <p:nvPr/>
          </p:nvSpPr>
          <p:spPr>
            <a:xfrm>
              <a:off x="5905644" y="2698592"/>
              <a:ext cx="5778872" cy="3331866"/>
            </a:xfrm>
            <a:custGeom>
              <a:rect b="b" l="l" r="r" t="t"/>
              <a:pathLst>
                <a:path extrusionOk="0" h="1115" w="1933">
                  <a:moveTo>
                    <a:pt x="857" y="1054"/>
                  </a:moveTo>
                  <a:cubicBezTo>
                    <a:pt x="776" y="1007"/>
                    <a:pt x="776" y="1007"/>
                    <a:pt x="776" y="1007"/>
                  </a:cubicBezTo>
                  <a:cubicBezTo>
                    <a:pt x="777" y="1005"/>
                    <a:pt x="776" y="1003"/>
                    <a:pt x="774" y="1002"/>
                  </a:cubicBezTo>
                  <a:cubicBezTo>
                    <a:pt x="773" y="1001"/>
                    <a:pt x="773" y="1001"/>
                    <a:pt x="773" y="1001"/>
                  </a:cubicBezTo>
                  <a:cubicBezTo>
                    <a:pt x="857" y="954"/>
                    <a:pt x="857" y="954"/>
                    <a:pt x="857" y="954"/>
                  </a:cubicBezTo>
                  <a:cubicBezTo>
                    <a:pt x="859" y="955"/>
                    <a:pt x="861" y="955"/>
                    <a:pt x="864" y="955"/>
                  </a:cubicBezTo>
                  <a:cubicBezTo>
                    <a:pt x="866" y="955"/>
                    <a:pt x="868" y="955"/>
                    <a:pt x="869" y="954"/>
                  </a:cubicBezTo>
                  <a:cubicBezTo>
                    <a:pt x="951" y="1001"/>
                    <a:pt x="951" y="1001"/>
                    <a:pt x="951" y="1001"/>
                  </a:cubicBezTo>
                  <a:cubicBezTo>
                    <a:pt x="950" y="1003"/>
                    <a:pt x="951" y="1004"/>
                    <a:pt x="952" y="1005"/>
                  </a:cubicBezTo>
                  <a:cubicBezTo>
                    <a:pt x="869" y="1054"/>
                    <a:pt x="869" y="1054"/>
                    <a:pt x="869" y="1054"/>
                  </a:cubicBezTo>
                  <a:cubicBezTo>
                    <a:pt x="867" y="1053"/>
                    <a:pt x="865" y="1053"/>
                    <a:pt x="864" y="1053"/>
                  </a:cubicBezTo>
                  <a:cubicBezTo>
                    <a:pt x="861" y="1053"/>
                    <a:pt x="859" y="1053"/>
                    <a:pt x="857" y="1054"/>
                  </a:cubicBezTo>
                  <a:moveTo>
                    <a:pt x="956" y="901"/>
                  </a:moveTo>
                  <a:cubicBezTo>
                    <a:pt x="958" y="901"/>
                    <a:pt x="961" y="901"/>
                    <a:pt x="963" y="900"/>
                  </a:cubicBezTo>
                  <a:cubicBezTo>
                    <a:pt x="963" y="899"/>
                    <a:pt x="963" y="899"/>
                    <a:pt x="963" y="899"/>
                  </a:cubicBezTo>
                  <a:cubicBezTo>
                    <a:pt x="1044" y="946"/>
                    <a:pt x="1044" y="946"/>
                    <a:pt x="1044" y="946"/>
                  </a:cubicBezTo>
                  <a:cubicBezTo>
                    <a:pt x="1042" y="948"/>
                    <a:pt x="1042" y="950"/>
                    <a:pt x="1045" y="952"/>
                  </a:cubicBezTo>
                  <a:cubicBezTo>
                    <a:pt x="966" y="998"/>
                    <a:pt x="966" y="998"/>
                    <a:pt x="966" y="998"/>
                  </a:cubicBezTo>
                  <a:cubicBezTo>
                    <a:pt x="964" y="997"/>
                    <a:pt x="962" y="997"/>
                    <a:pt x="960" y="997"/>
                  </a:cubicBezTo>
                  <a:cubicBezTo>
                    <a:pt x="958" y="997"/>
                    <a:pt x="955" y="997"/>
                    <a:pt x="953" y="998"/>
                  </a:cubicBezTo>
                  <a:cubicBezTo>
                    <a:pt x="953" y="999"/>
                    <a:pt x="952" y="999"/>
                    <a:pt x="952" y="999"/>
                  </a:cubicBezTo>
                  <a:cubicBezTo>
                    <a:pt x="872" y="953"/>
                    <a:pt x="872" y="953"/>
                    <a:pt x="872" y="953"/>
                  </a:cubicBezTo>
                  <a:cubicBezTo>
                    <a:pt x="874" y="950"/>
                    <a:pt x="874" y="948"/>
                    <a:pt x="871" y="946"/>
                  </a:cubicBezTo>
                  <a:cubicBezTo>
                    <a:pt x="950" y="900"/>
                    <a:pt x="950" y="900"/>
                    <a:pt x="950" y="900"/>
                  </a:cubicBezTo>
                  <a:cubicBezTo>
                    <a:pt x="951" y="901"/>
                    <a:pt x="954" y="901"/>
                    <a:pt x="956" y="901"/>
                  </a:cubicBezTo>
                  <a:moveTo>
                    <a:pt x="764" y="1000"/>
                  </a:moveTo>
                  <a:cubicBezTo>
                    <a:pt x="679" y="951"/>
                    <a:pt x="679" y="951"/>
                    <a:pt x="679" y="951"/>
                  </a:cubicBezTo>
                  <a:cubicBezTo>
                    <a:pt x="681" y="949"/>
                    <a:pt x="680" y="947"/>
                    <a:pt x="677" y="946"/>
                  </a:cubicBezTo>
                  <a:cubicBezTo>
                    <a:pt x="761" y="898"/>
                    <a:pt x="761" y="898"/>
                    <a:pt x="761" y="898"/>
                  </a:cubicBezTo>
                  <a:cubicBezTo>
                    <a:pt x="763" y="898"/>
                    <a:pt x="765" y="899"/>
                    <a:pt x="767" y="899"/>
                  </a:cubicBezTo>
                  <a:cubicBezTo>
                    <a:pt x="769" y="899"/>
                    <a:pt x="771" y="899"/>
                    <a:pt x="772" y="898"/>
                  </a:cubicBezTo>
                  <a:cubicBezTo>
                    <a:pt x="856" y="946"/>
                    <a:pt x="856" y="946"/>
                    <a:pt x="856" y="946"/>
                  </a:cubicBezTo>
                  <a:cubicBezTo>
                    <a:pt x="854" y="948"/>
                    <a:pt x="853" y="950"/>
                    <a:pt x="855" y="952"/>
                  </a:cubicBezTo>
                  <a:cubicBezTo>
                    <a:pt x="771" y="1000"/>
                    <a:pt x="771" y="1000"/>
                    <a:pt x="771" y="1000"/>
                  </a:cubicBezTo>
                  <a:cubicBezTo>
                    <a:pt x="769" y="1000"/>
                    <a:pt x="768" y="1000"/>
                    <a:pt x="767" y="1000"/>
                  </a:cubicBezTo>
                  <a:cubicBezTo>
                    <a:pt x="766" y="1000"/>
                    <a:pt x="765" y="1000"/>
                    <a:pt x="764" y="1000"/>
                  </a:cubicBezTo>
                  <a:moveTo>
                    <a:pt x="859" y="845"/>
                  </a:moveTo>
                  <a:cubicBezTo>
                    <a:pt x="862" y="845"/>
                    <a:pt x="864" y="845"/>
                    <a:pt x="866" y="844"/>
                  </a:cubicBezTo>
                  <a:cubicBezTo>
                    <a:pt x="866" y="843"/>
                    <a:pt x="866" y="843"/>
                    <a:pt x="866" y="843"/>
                  </a:cubicBezTo>
                  <a:cubicBezTo>
                    <a:pt x="950" y="892"/>
                    <a:pt x="950" y="892"/>
                    <a:pt x="950" y="892"/>
                  </a:cubicBezTo>
                  <a:cubicBezTo>
                    <a:pt x="949" y="892"/>
                    <a:pt x="949" y="892"/>
                    <a:pt x="949" y="892"/>
                  </a:cubicBezTo>
                  <a:cubicBezTo>
                    <a:pt x="946" y="894"/>
                    <a:pt x="945" y="897"/>
                    <a:pt x="947" y="899"/>
                  </a:cubicBezTo>
                  <a:cubicBezTo>
                    <a:pt x="868" y="944"/>
                    <a:pt x="868" y="944"/>
                    <a:pt x="868" y="944"/>
                  </a:cubicBezTo>
                  <a:cubicBezTo>
                    <a:pt x="866" y="944"/>
                    <a:pt x="865" y="944"/>
                    <a:pt x="864" y="944"/>
                  </a:cubicBezTo>
                  <a:cubicBezTo>
                    <a:pt x="862" y="944"/>
                    <a:pt x="860" y="944"/>
                    <a:pt x="858" y="945"/>
                  </a:cubicBezTo>
                  <a:cubicBezTo>
                    <a:pt x="775" y="897"/>
                    <a:pt x="775" y="897"/>
                    <a:pt x="775" y="897"/>
                  </a:cubicBezTo>
                  <a:cubicBezTo>
                    <a:pt x="777" y="895"/>
                    <a:pt x="777" y="892"/>
                    <a:pt x="774" y="890"/>
                  </a:cubicBezTo>
                  <a:cubicBezTo>
                    <a:pt x="853" y="844"/>
                    <a:pt x="853" y="844"/>
                    <a:pt x="853" y="844"/>
                  </a:cubicBezTo>
                  <a:cubicBezTo>
                    <a:pt x="855" y="845"/>
                    <a:pt x="857" y="845"/>
                    <a:pt x="859" y="845"/>
                  </a:cubicBezTo>
                  <a:moveTo>
                    <a:pt x="1046" y="944"/>
                  </a:moveTo>
                  <a:cubicBezTo>
                    <a:pt x="965" y="898"/>
                    <a:pt x="965" y="898"/>
                    <a:pt x="965" y="898"/>
                  </a:cubicBezTo>
                  <a:cubicBezTo>
                    <a:pt x="966" y="896"/>
                    <a:pt x="965" y="894"/>
                    <a:pt x="963" y="892"/>
                  </a:cubicBezTo>
                  <a:cubicBezTo>
                    <a:pt x="1048" y="843"/>
                    <a:pt x="1048" y="843"/>
                    <a:pt x="1048" y="843"/>
                  </a:cubicBezTo>
                  <a:cubicBezTo>
                    <a:pt x="1050" y="844"/>
                    <a:pt x="1053" y="845"/>
                    <a:pt x="1055" y="845"/>
                  </a:cubicBezTo>
                  <a:cubicBezTo>
                    <a:pt x="1058" y="845"/>
                    <a:pt x="1060" y="844"/>
                    <a:pt x="1062" y="843"/>
                  </a:cubicBezTo>
                  <a:cubicBezTo>
                    <a:pt x="1143" y="890"/>
                    <a:pt x="1143" y="890"/>
                    <a:pt x="1143" y="890"/>
                  </a:cubicBezTo>
                  <a:cubicBezTo>
                    <a:pt x="1142" y="892"/>
                    <a:pt x="1142" y="894"/>
                    <a:pt x="1144" y="895"/>
                  </a:cubicBezTo>
                  <a:cubicBezTo>
                    <a:pt x="1059" y="944"/>
                    <a:pt x="1059" y="944"/>
                    <a:pt x="1059" y="944"/>
                  </a:cubicBezTo>
                  <a:cubicBezTo>
                    <a:pt x="1057" y="943"/>
                    <a:pt x="1055" y="943"/>
                    <a:pt x="1052" y="943"/>
                  </a:cubicBezTo>
                  <a:cubicBezTo>
                    <a:pt x="1050" y="943"/>
                    <a:pt x="1048" y="943"/>
                    <a:pt x="1046" y="944"/>
                  </a:cubicBezTo>
                  <a:moveTo>
                    <a:pt x="668" y="843"/>
                  </a:moveTo>
                  <a:cubicBezTo>
                    <a:pt x="670" y="843"/>
                    <a:pt x="673" y="843"/>
                    <a:pt x="675" y="842"/>
                  </a:cubicBezTo>
                  <a:cubicBezTo>
                    <a:pt x="759" y="890"/>
                    <a:pt x="759" y="890"/>
                    <a:pt x="759" y="890"/>
                  </a:cubicBezTo>
                  <a:cubicBezTo>
                    <a:pt x="757" y="892"/>
                    <a:pt x="757" y="894"/>
                    <a:pt x="759" y="896"/>
                  </a:cubicBezTo>
                  <a:cubicBezTo>
                    <a:pt x="675" y="944"/>
                    <a:pt x="675" y="944"/>
                    <a:pt x="675" y="944"/>
                  </a:cubicBezTo>
                  <a:cubicBezTo>
                    <a:pt x="673" y="944"/>
                    <a:pt x="672" y="944"/>
                    <a:pt x="670" y="944"/>
                  </a:cubicBezTo>
                  <a:cubicBezTo>
                    <a:pt x="669" y="944"/>
                    <a:pt x="668" y="944"/>
                    <a:pt x="667" y="944"/>
                  </a:cubicBezTo>
                  <a:cubicBezTo>
                    <a:pt x="581" y="895"/>
                    <a:pt x="581" y="895"/>
                    <a:pt x="581" y="895"/>
                  </a:cubicBezTo>
                  <a:cubicBezTo>
                    <a:pt x="581" y="893"/>
                    <a:pt x="581" y="892"/>
                    <a:pt x="579" y="890"/>
                  </a:cubicBezTo>
                  <a:cubicBezTo>
                    <a:pt x="663" y="842"/>
                    <a:pt x="663" y="842"/>
                    <a:pt x="663" y="842"/>
                  </a:cubicBezTo>
                  <a:cubicBezTo>
                    <a:pt x="664" y="843"/>
                    <a:pt x="666" y="843"/>
                    <a:pt x="668" y="843"/>
                  </a:cubicBezTo>
                  <a:moveTo>
                    <a:pt x="1151" y="790"/>
                  </a:moveTo>
                  <a:cubicBezTo>
                    <a:pt x="1154" y="790"/>
                    <a:pt x="1156" y="789"/>
                    <a:pt x="1158" y="788"/>
                  </a:cubicBezTo>
                  <a:cubicBezTo>
                    <a:pt x="1158" y="788"/>
                    <a:pt x="1159" y="788"/>
                    <a:pt x="1159" y="787"/>
                  </a:cubicBezTo>
                  <a:cubicBezTo>
                    <a:pt x="1240" y="834"/>
                    <a:pt x="1240" y="834"/>
                    <a:pt x="1240" y="834"/>
                  </a:cubicBezTo>
                  <a:cubicBezTo>
                    <a:pt x="1237" y="836"/>
                    <a:pt x="1238" y="838"/>
                    <a:pt x="1240" y="840"/>
                  </a:cubicBezTo>
                  <a:cubicBezTo>
                    <a:pt x="1157" y="888"/>
                    <a:pt x="1157" y="888"/>
                    <a:pt x="1157" y="888"/>
                  </a:cubicBezTo>
                  <a:cubicBezTo>
                    <a:pt x="1155" y="887"/>
                    <a:pt x="1154" y="887"/>
                    <a:pt x="1152" y="887"/>
                  </a:cubicBezTo>
                  <a:cubicBezTo>
                    <a:pt x="1149" y="887"/>
                    <a:pt x="1147" y="887"/>
                    <a:pt x="1145" y="888"/>
                  </a:cubicBezTo>
                  <a:cubicBezTo>
                    <a:pt x="1145" y="888"/>
                    <a:pt x="1145" y="888"/>
                    <a:pt x="1145" y="888"/>
                  </a:cubicBezTo>
                  <a:cubicBezTo>
                    <a:pt x="1064" y="842"/>
                    <a:pt x="1064" y="842"/>
                    <a:pt x="1064" y="842"/>
                  </a:cubicBezTo>
                  <a:cubicBezTo>
                    <a:pt x="1065" y="840"/>
                    <a:pt x="1065" y="837"/>
                    <a:pt x="1062" y="836"/>
                  </a:cubicBezTo>
                  <a:cubicBezTo>
                    <a:pt x="1144" y="788"/>
                    <a:pt x="1144" y="788"/>
                    <a:pt x="1144" y="788"/>
                  </a:cubicBezTo>
                  <a:cubicBezTo>
                    <a:pt x="1146" y="789"/>
                    <a:pt x="1149" y="790"/>
                    <a:pt x="1151" y="790"/>
                  </a:cubicBezTo>
                  <a:moveTo>
                    <a:pt x="953" y="891"/>
                  </a:moveTo>
                  <a:cubicBezTo>
                    <a:pt x="868" y="842"/>
                    <a:pt x="868" y="842"/>
                    <a:pt x="868" y="842"/>
                  </a:cubicBezTo>
                  <a:cubicBezTo>
                    <a:pt x="869" y="840"/>
                    <a:pt x="869" y="838"/>
                    <a:pt x="867" y="836"/>
                  </a:cubicBezTo>
                  <a:cubicBezTo>
                    <a:pt x="952" y="787"/>
                    <a:pt x="952" y="787"/>
                    <a:pt x="952" y="787"/>
                  </a:cubicBezTo>
                  <a:cubicBezTo>
                    <a:pt x="954" y="788"/>
                    <a:pt x="956" y="789"/>
                    <a:pt x="958" y="789"/>
                  </a:cubicBezTo>
                  <a:cubicBezTo>
                    <a:pt x="961" y="789"/>
                    <a:pt x="963" y="788"/>
                    <a:pt x="965" y="787"/>
                  </a:cubicBezTo>
                  <a:cubicBezTo>
                    <a:pt x="1048" y="836"/>
                    <a:pt x="1048" y="836"/>
                    <a:pt x="1048" y="836"/>
                  </a:cubicBezTo>
                  <a:cubicBezTo>
                    <a:pt x="1045" y="837"/>
                    <a:pt x="1045" y="840"/>
                    <a:pt x="1046" y="842"/>
                  </a:cubicBezTo>
                  <a:cubicBezTo>
                    <a:pt x="961" y="891"/>
                    <a:pt x="961" y="891"/>
                    <a:pt x="961" y="891"/>
                  </a:cubicBezTo>
                  <a:cubicBezTo>
                    <a:pt x="959" y="891"/>
                    <a:pt x="957" y="890"/>
                    <a:pt x="956" y="890"/>
                  </a:cubicBezTo>
                  <a:cubicBezTo>
                    <a:pt x="955" y="890"/>
                    <a:pt x="954" y="890"/>
                    <a:pt x="953" y="891"/>
                  </a:cubicBezTo>
                  <a:moveTo>
                    <a:pt x="760" y="790"/>
                  </a:moveTo>
                  <a:cubicBezTo>
                    <a:pt x="763" y="790"/>
                    <a:pt x="765" y="789"/>
                    <a:pt x="767" y="788"/>
                  </a:cubicBezTo>
                  <a:cubicBezTo>
                    <a:pt x="768" y="788"/>
                    <a:pt x="768" y="787"/>
                    <a:pt x="768" y="787"/>
                  </a:cubicBezTo>
                  <a:cubicBezTo>
                    <a:pt x="852" y="836"/>
                    <a:pt x="852" y="836"/>
                    <a:pt x="852" y="836"/>
                  </a:cubicBezTo>
                  <a:cubicBezTo>
                    <a:pt x="852" y="836"/>
                    <a:pt x="852" y="836"/>
                    <a:pt x="852" y="836"/>
                  </a:cubicBezTo>
                  <a:cubicBezTo>
                    <a:pt x="849" y="838"/>
                    <a:pt x="849" y="841"/>
                    <a:pt x="851" y="843"/>
                  </a:cubicBezTo>
                  <a:cubicBezTo>
                    <a:pt x="772" y="888"/>
                    <a:pt x="772" y="888"/>
                    <a:pt x="772" y="888"/>
                  </a:cubicBezTo>
                  <a:cubicBezTo>
                    <a:pt x="770" y="888"/>
                    <a:pt x="769" y="888"/>
                    <a:pt x="767" y="888"/>
                  </a:cubicBezTo>
                  <a:cubicBezTo>
                    <a:pt x="765" y="888"/>
                    <a:pt x="763" y="888"/>
                    <a:pt x="761" y="889"/>
                  </a:cubicBezTo>
                  <a:cubicBezTo>
                    <a:pt x="677" y="840"/>
                    <a:pt x="677" y="840"/>
                    <a:pt x="677" y="840"/>
                  </a:cubicBezTo>
                  <a:cubicBezTo>
                    <a:pt x="678" y="838"/>
                    <a:pt x="678" y="836"/>
                    <a:pt x="676" y="834"/>
                  </a:cubicBezTo>
                  <a:cubicBezTo>
                    <a:pt x="755" y="789"/>
                    <a:pt x="755" y="789"/>
                    <a:pt x="755" y="789"/>
                  </a:cubicBezTo>
                  <a:cubicBezTo>
                    <a:pt x="757" y="789"/>
                    <a:pt x="759" y="790"/>
                    <a:pt x="760" y="790"/>
                  </a:cubicBezTo>
                  <a:moveTo>
                    <a:pt x="571" y="786"/>
                  </a:moveTo>
                  <a:cubicBezTo>
                    <a:pt x="573" y="786"/>
                    <a:pt x="575" y="786"/>
                    <a:pt x="576" y="785"/>
                  </a:cubicBezTo>
                  <a:cubicBezTo>
                    <a:pt x="661" y="834"/>
                    <a:pt x="661" y="834"/>
                    <a:pt x="661" y="834"/>
                  </a:cubicBezTo>
                  <a:cubicBezTo>
                    <a:pt x="658" y="836"/>
                    <a:pt x="658" y="839"/>
                    <a:pt x="660" y="841"/>
                  </a:cubicBezTo>
                  <a:cubicBezTo>
                    <a:pt x="577" y="889"/>
                    <a:pt x="577" y="889"/>
                    <a:pt x="577" y="889"/>
                  </a:cubicBezTo>
                  <a:cubicBezTo>
                    <a:pt x="575" y="888"/>
                    <a:pt x="573" y="888"/>
                    <a:pt x="571" y="888"/>
                  </a:cubicBezTo>
                  <a:cubicBezTo>
                    <a:pt x="571" y="888"/>
                    <a:pt x="570" y="888"/>
                    <a:pt x="570" y="888"/>
                  </a:cubicBezTo>
                  <a:cubicBezTo>
                    <a:pt x="483" y="838"/>
                    <a:pt x="483" y="838"/>
                    <a:pt x="483" y="838"/>
                  </a:cubicBezTo>
                  <a:cubicBezTo>
                    <a:pt x="484" y="837"/>
                    <a:pt x="484" y="835"/>
                    <a:pt x="482" y="833"/>
                  </a:cubicBezTo>
                  <a:cubicBezTo>
                    <a:pt x="566" y="785"/>
                    <a:pt x="566" y="785"/>
                    <a:pt x="566" y="785"/>
                  </a:cubicBezTo>
                  <a:cubicBezTo>
                    <a:pt x="567" y="786"/>
                    <a:pt x="569" y="786"/>
                    <a:pt x="571" y="786"/>
                  </a:cubicBezTo>
                  <a:moveTo>
                    <a:pt x="1250" y="733"/>
                  </a:moveTo>
                  <a:cubicBezTo>
                    <a:pt x="1252" y="733"/>
                    <a:pt x="1255" y="733"/>
                    <a:pt x="1256" y="732"/>
                  </a:cubicBezTo>
                  <a:cubicBezTo>
                    <a:pt x="1257" y="732"/>
                    <a:pt x="1257" y="732"/>
                    <a:pt x="1257" y="732"/>
                  </a:cubicBezTo>
                  <a:cubicBezTo>
                    <a:pt x="1338" y="778"/>
                    <a:pt x="1338" y="778"/>
                    <a:pt x="1338" y="778"/>
                  </a:cubicBezTo>
                  <a:cubicBezTo>
                    <a:pt x="1336" y="780"/>
                    <a:pt x="1336" y="782"/>
                    <a:pt x="1338" y="783"/>
                  </a:cubicBezTo>
                  <a:cubicBezTo>
                    <a:pt x="1253" y="832"/>
                    <a:pt x="1253" y="832"/>
                    <a:pt x="1253" y="832"/>
                  </a:cubicBezTo>
                  <a:cubicBezTo>
                    <a:pt x="1252" y="832"/>
                    <a:pt x="1250" y="831"/>
                    <a:pt x="1248" y="831"/>
                  </a:cubicBezTo>
                  <a:cubicBezTo>
                    <a:pt x="1246" y="831"/>
                    <a:pt x="1244" y="832"/>
                    <a:pt x="1242" y="832"/>
                  </a:cubicBezTo>
                  <a:cubicBezTo>
                    <a:pt x="1160" y="785"/>
                    <a:pt x="1160" y="785"/>
                    <a:pt x="1160" y="785"/>
                  </a:cubicBezTo>
                  <a:cubicBezTo>
                    <a:pt x="1161" y="784"/>
                    <a:pt x="1160" y="782"/>
                    <a:pt x="1158" y="780"/>
                  </a:cubicBezTo>
                  <a:cubicBezTo>
                    <a:pt x="1243" y="732"/>
                    <a:pt x="1243" y="732"/>
                    <a:pt x="1243" y="732"/>
                  </a:cubicBezTo>
                  <a:cubicBezTo>
                    <a:pt x="1243" y="732"/>
                    <a:pt x="1243" y="732"/>
                    <a:pt x="1243" y="732"/>
                  </a:cubicBezTo>
                  <a:cubicBezTo>
                    <a:pt x="1245" y="733"/>
                    <a:pt x="1247" y="733"/>
                    <a:pt x="1250" y="733"/>
                  </a:cubicBezTo>
                  <a:moveTo>
                    <a:pt x="1054" y="733"/>
                  </a:moveTo>
                  <a:cubicBezTo>
                    <a:pt x="1057" y="733"/>
                    <a:pt x="1059" y="733"/>
                    <a:pt x="1061" y="732"/>
                  </a:cubicBezTo>
                  <a:cubicBezTo>
                    <a:pt x="1062" y="731"/>
                    <a:pt x="1062" y="731"/>
                    <a:pt x="1062" y="731"/>
                  </a:cubicBezTo>
                  <a:cubicBezTo>
                    <a:pt x="1146" y="780"/>
                    <a:pt x="1146" y="780"/>
                    <a:pt x="1146" y="780"/>
                  </a:cubicBezTo>
                  <a:cubicBezTo>
                    <a:pt x="1145" y="780"/>
                    <a:pt x="1145" y="780"/>
                    <a:pt x="1144" y="780"/>
                  </a:cubicBezTo>
                  <a:cubicBezTo>
                    <a:pt x="1141" y="782"/>
                    <a:pt x="1141" y="784"/>
                    <a:pt x="1142" y="787"/>
                  </a:cubicBezTo>
                  <a:cubicBezTo>
                    <a:pt x="1059" y="834"/>
                    <a:pt x="1059" y="834"/>
                    <a:pt x="1059" y="834"/>
                  </a:cubicBezTo>
                  <a:cubicBezTo>
                    <a:pt x="1058" y="834"/>
                    <a:pt x="1056" y="834"/>
                    <a:pt x="1055" y="834"/>
                  </a:cubicBezTo>
                  <a:cubicBezTo>
                    <a:pt x="1054" y="834"/>
                    <a:pt x="1052" y="834"/>
                    <a:pt x="1051" y="834"/>
                  </a:cubicBezTo>
                  <a:cubicBezTo>
                    <a:pt x="967" y="786"/>
                    <a:pt x="967" y="786"/>
                    <a:pt x="967" y="786"/>
                  </a:cubicBezTo>
                  <a:cubicBezTo>
                    <a:pt x="969" y="784"/>
                    <a:pt x="968" y="781"/>
                    <a:pt x="966" y="779"/>
                  </a:cubicBezTo>
                  <a:cubicBezTo>
                    <a:pt x="1048" y="732"/>
                    <a:pt x="1048" y="732"/>
                    <a:pt x="1048" y="732"/>
                  </a:cubicBezTo>
                  <a:cubicBezTo>
                    <a:pt x="1050" y="733"/>
                    <a:pt x="1052" y="733"/>
                    <a:pt x="1054" y="733"/>
                  </a:cubicBezTo>
                  <a:moveTo>
                    <a:pt x="860" y="733"/>
                  </a:moveTo>
                  <a:cubicBezTo>
                    <a:pt x="862" y="733"/>
                    <a:pt x="865" y="733"/>
                    <a:pt x="866" y="731"/>
                  </a:cubicBezTo>
                  <a:cubicBezTo>
                    <a:pt x="867" y="731"/>
                    <a:pt x="867" y="731"/>
                    <a:pt x="867" y="731"/>
                  </a:cubicBezTo>
                  <a:cubicBezTo>
                    <a:pt x="951" y="780"/>
                    <a:pt x="951" y="780"/>
                    <a:pt x="951" y="780"/>
                  </a:cubicBezTo>
                  <a:cubicBezTo>
                    <a:pt x="949" y="781"/>
                    <a:pt x="948" y="784"/>
                    <a:pt x="950" y="786"/>
                  </a:cubicBezTo>
                  <a:cubicBezTo>
                    <a:pt x="864" y="835"/>
                    <a:pt x="864" y="835"/>
                    <a:pt x="864" y="835"/>
                  </a:cubicBezTo>
                  <a:cubicBezTo>
                    <a:pt x="863" y="834"/>
                    <a:pt x="861" y="834"/>
                    <a:pt x="859" y="834"/>
                  </a:cubicBezTo>
                  <a:cubicBezTo>
                    <a:pt x="858" y="834"/>
                    <a:pt x="857" y="834"/>
                    <a:pt x="855" y="834"/>
                  </a:cubicBezTo>
                  <a:cubicBezTo>
                    <a:pt x="770" y="785"/>
                    <a:pt x="770" y="785"/>
                    <a:pt x="770" y="785"/>
                  </a:cubicBezTo>
                  <a:cubicBezTo>
                    <a:pt x="770" y="784"/>
                    <a:pt x="770" y="782"/>
                    <a:pt x="769" y="781"/>
                  </a:cubicBezTo>
                  <a:cubicBezTo>
                    <a:pt x="854" y="732"/>
                    <a:pt x="854" y="732"/>
                    <a:pt x="854" y="732"/>
                  </a:cubicBezTo>
                  <a:cubicBezTo>
                    <a:pt x="855" y="733"/>
                    <a:pt x="858" y="733"/>
                    <a:pt x="860" y="733"/>
                  </a:cubicBezTo>
                  <a:moveTo>
                    <a:pt x="663" y="732"/>
                  </a:moveTo>
                  <a:cubicBezTo>
                    <a:pt x="665" y="732"/>
                    <a:pt x="668" y="732"/>
                    <a:pt x="670" y="731"/>
                  </a:cubicBezTo>
                  <a:cubicBezTo>
                    <a:pt x="670" y="730"/>
                    <a:pt x="670" y="730"/>
                    <a:pt x="670" y="730"/>
                  </a:cubicBezTo>
                  <a:cubicBezTo>
                    <a:pt x="755" y="779"/>
                    <a:pt x="755" y="779"/>
                    <a:pt x="755" y="779"/>
                  </a:cubicBezTo>
                  <a:cubicBezTo>
                    <a:pt x="754" y="780"/>
                    <a:pt x="754" y="780"/>
                    <a:pt x="753" y="780"/>
                  </a:cubicBezTo>
                  <a:cubicBezTo>
                    <a:pt x="750" y="782"/>
                    <a:pt x="750" y="785"/>
                    <a:pt x="753" y="787"/>
                  </a:cubicBezTo>
                  <a:cubicBezTo>
                    <a:pt x="674" y="833"/>
                    <a:pt x="674" y="833"/>
                    <a:pt x="674" y="833"/>
                  </a:cubicBezTo>
                  <a:cubicBezTo>
                    <a:pt x="672" y="832"/>
                    <a:pt x="670" y="832"/>
                    <a:pt x="668" y="832"/>
                  </a:cubicBezTo>
                  <a:cubicBezTo>
                    <a:pt x="667" y="832"/>
                    <a:pt x="665" y="832"/>
                    <a:pt x="664" y="833"/>
                  </a:cubicBezTo>
                  <a:cubicBezTo>
                    <a:pt x="579" y="784"/>
                    <a:pt x="579" y="784"/>
                    <a:pt x="579" y="784"/>
                  </a:cubicBezTo>
                  <a:cubicBezTo>
                    <a:pt x="581" y="782"/>
                    <a:pt x="581" y="779"/>
                    <a:pt x="579" y="778"/>
                  </a:cubicBezTo>
                  <a:cubicBezTo>
                    <a:pt x="658" y="732"/>
                    <a:pt x="658" y="732"/>
                    <a:pt x="658" y="732"/>
                  </a:cubicBezTo>
                  <a:cubicBezTo>
                    <a:pt x="660" y="732"/>
                    <a:pt x="661" y="732"/>
                    <a:pt x="663" y="732"/>
                  </a:cubicBezTo>
                  <a:moveTo>
                    <a:pt x="474" y="731"/>
                  </a:moveTo>
                  <a:cubicBezTo>
                    <a:pt x="476" y="731"/>
                    <a:pt x="478" y="730"/>
                    <a:pt x="480" y="730"/>
                  </a:cubicBezTo>
                  <a:cubicBezTo>
                    <a:pt x="563" y="777"/>
                    <a:pt x="563" y="777"/>
                    <a:pt x="563" y="777"/>
                  </a:cubicBezTo>
                  <a:cubicBezTo>
                    <a:pt x="560" y="779"/>
                    <a:pt x="560" y="782"/>
                    <a:pt x="563" y="784"/>
                  </a:cubicBezTo>
                  <a:cubicBezTo>
                    <a:pt x="480" y="832"/>
                    <a:pt x="480" y="832"/>
                    <a:pt x="480" y="832"/>
                  </a:cubicBezTo>
                  <a:cubicBezTo>
                    <a:pt x="478" y="831"/>
                    <a:pt x="476" y="831"/>
                    <a:pt x="474" y="831"/>
                  </a:cubicBezTo>
                  <a:cubicBezTo>
                    <a:pt x="473" y="831"/>
                    <a:pt x="472" y="831"/>
                    <a:pt x="471" y="831"/>
                  </a:cubicBezTo>
                  <a:cubicBezTo>
                    <a:pt x="387" y="783"/>
                    <a:pt x="387" y="783"/>
                    <a:pt x="387" y="783"/>
                  </a:cubicBezTo>
                  <a:cubicBezTo>
                    <a:pt x="387" y="781"/>
                    <a:pt x="387" y="780"/>
                    <a:pt x="386" y="778"/>
                  </a:cubicBezTo>
                  <a:cubicBezTo>
                    <a:pt x="469" y="730"/>
                    <a:pt x="469" y="730"/>
                    <a:pt x="469" y="730"/>
                  </a:cubicBezTo>
                  <a:cubicBezTo>
                    <a:pt x="471" y="731"/>
                    <a:pt x="472" y="731"/>
                    <a:pt x="474" y="731"/>
                  </a:cubicBezTo>
                  <a:moveTo>
                    <a:pt x="1345" y="678"/>
                  </a:moveTo>
                  <a:cubicBezTo>
                    <a:pt x="1348" y="678"/>
                    <a:pt x="1350" y="678"/>
                    <a:pt x="1352" y="677"/>
                  </a:cubicBezTo>
                  <a:cubicBezTo>
                    <a:pt x="1353" y="676"/>
                    <a:pt x="1353" y="676"/>
                    <a:pt x="1353" y="676"/>
                  </a:cubicBezTo>
                  <a:cubicBezTo>
                    <a:pt x="1434" y="723"/>
                    <a:pt x="1434" y="723"/>
                    <a:pt x="1434" y="723"/>
                  </a:cubicBezTo>
                  <a:cubicBezTo>
                    <a:pt x="1432" y="724"/>
                    <a:pt x="1432" y="726"/>
                    <a:pt x="1434" y="728"/>
                  </a:cubicBezTo>
                  <a:cubicBezTo>
                    <a:pt x="1351" y="776"/>
                    <a:pt x="1351" y="776"/>
                    <a:pt x="1351" y="776"/>
                  </a:cubicBezTo>
                  <a:cubicBezTo>
                    <a:pt x="1350" y="775"/>
                    <a:pt x="1348" y="775"/>
                    <a:pt x="1346" y="775"/>
                  </a:cubicBezTo>
                  <a:cubicBezTo>
                    <a:pt x="1344" y="775"/>
                    <a:pt x="1341" y="776"/>
                    <a:pt x="1340" y="777"/>
                  </a:cubicBezTo>
                  <a:cubicBezTo>
                    <a:pt x="1259" y="730"/>
                    <a:pt x="1259" y="730"/>
                    <a:pt x="1259" y="730"/>
                  </a:cubicBezTo>
                  <a:cubicBezTo>
                    <a:pt x="1260" y="728"/>
                    <a:pt x="1259" y="726"/>
                    <a:pt x="1256" y="724"/>
                  </a:cubicBezTo>
                  <a:cubicBezTo>
                    <a:pt x="1256" y="724"/>
                    <a:pt x="1256" y="724"/>
                    <a:pt x="1256" y="724"/>
                  </a:cubicBezTo>
                  <a:cubicBezTo>
                    <a:pt x="1339" y="676"/>
                    <a:pt x="1339" y="676"/>
                    <a:pt x="1339" y="676"/>
                  </a:cubicBezTo>
                  <a:cubicBezTo>
                    <a:pt x="1339" y="677"/>
                    <a:pt x="1339" y="677"/>
                    <a:pt x="1339" y="677"/>
                  </a:cubicBezTo>
                  <a:cubicBezTo>
                    <a:pt x="1340" y="678"/>
                    <a:pt x="1343" y="678"/>
                    <a:pt x="1345" y="678"/>
                  </a:cubicBezTo>
                  <a:moveTo>
                    <a:pt x="1149" y="779"/>
                  </a:moveTo>
                  <a:cubicBezTo>
                    <a:pt x="1064" y="730"/>
                    <a:pt x="1064" y="730"/>
                    <a:pt x="1064" y="730"/>
                  </a:cubicBezTo>
                  <a:cubicBezTo>
                    <a:pt x="1065" y="728"/>
                    <a:pt x="1064" y="726"/>
                    <a:pt x="1062" y="724"/>
                  </a:cubicBezTo>
                  <a:cubicBezTo>
                    <a:pt x="1146" y="675"/>
                    <a:pt x="1146" y="675"/>
                    <a:pt x="1146" y="675"/>
                  </a:cubicBezTo>
                  <a:cubicBezTo>
                    <a:pt x="1146" y="676"/>
                    <a:pt x="1146" y="676"/>
                    <a:pt x="1146" y="676"/>
                  </a:cubicBezTo>
                  <a:cubicBezTo>
                    <a:pt x="1148" y="677"/>
                    <a:pt x="1151" y="677"/>
                    <a:pt x="1153" y="677"/>
                  </a:cubicBezTo>
                  <a:cubicBezTo>
                    <a:pt x="1155" y="677"/>
                    <a:pt x="1158" y="677"/>
                    <a:pt x="1160" y="676"/>
                  </a:cubicBezTo>
                  <a:cubicBezTo>
                    <a:pt x="1243" y="724"/>
                    <a:pt x="1243" y="724"/>
                    <a:pt x="1243" y="724"/>
                  </a:cubicBezTo>
                  <a:cubicBezTo>
                    <a:pt x="1243" y="724"/>
                    <a:pt x="1243" y="724"/>
                    <a:pt x="1243" y="724"/>
                  </a:cubicBezTo>
                  <a:cubicBezTo>
                    <a:pt x="1240" y="726"/>
                    <a:pt x="1239" y="728"/>
                    <a:pt x="1241" y="730"/>
                  </a:cubicBezTo>
                  <a:cubicBezTo>
                    <a:pt x="1155" y="779"/>
                    <a:pt x="1155" y="779"/>
                    <a:pt x="1155" y="779"/>
                  </a:cubicBezTo>
                  <a:cubicBezTo>
                    <a:pt x="1154" y="779"/>
                    <a:pt x="1153" y="779"/>
                    <a:pt x="1151" y="779"/>
                  </a:cubicBezTo>
                  <a:cubicBezTo>
                    <a:pt x="1150" y="779"/>
                    <a:pt x="1150" y="779"/>
                    <a:pt x="1149" y="779"/>
                  </a:cubicBezTo>
                  <a:moveTo>
                    <a:pt x="956" y="678"/>
                  </a:moveTo>
                  <a:cubicBezTo>
                    <a:pt x="958" y="678"/>
                    <a:pt x="961" y="677"/>
                    <a:pt x="962" y="676"/>
                  </a:cubicBezTo>
                  <a:cubicBezTo>
                    <a:pt x="963" y="676"/>
                    <a:pt x="964" y="675"/>
                    <a:pt x="964" y="675"/>
                  </a:cubicBezTo>
                  <a:cubicBezTo>
                    <a:pt x="1048" y="724"/>
                    <a:pt x="1048" y="724"/>
                    <a:pt x="1048" y="724"/>
                  </a:cubicBezTo>
                  <a:cubicBezTo>
                    <a:pt x="1048" y="724"/>
                    <a:pt x="1048" y="724"/>
                    <a:pt x="1048" y="724"/>
                  </a:cubicBezTo>
                  <a:cubicBezTo>
                    <a:pt x="1045" y="726"/>
                    <a:pt x="1044" y="728"/>
                    <a:pt x="1046" y="730"/>
                  </a:cubicBezTo>
                  <a:cubicBezTo>
                    <a:pt x="963" y="778"/>
                    <a:pt x="963" y="778"/>
                    <a:pt x="963" y="778"/>
                  </a:cubicBezTo>
                  <a:cubicBezTo>
                    <a:pt x="961" y="778"/>
                    <a:pt x="960" y="778"/>
                    <a:pt x="958" y="778"/>
                  </a:cubicBezTo>
                  <a:cubicBezTo>
                    <a:pt x="957" y="778"/>
                    <a:pt x="955" y="778"/>
                    <a:pt x="954" y="778"/>
                  </a:cubicBezTo>
                  <a:cubicBezTo>
                    <a:pt x="869" y="729"/>
                    <a:pt x="869" y="729"/>
                    <a:pt x="869" y="729"/>
                  </a:cubicBezTo>
                  <a:cubicBezTo>
                    <a:pt x="870" y="728"/>
                    <a:pt x="869" y="726"/>
                    <a:pt x="867" y="724"/>
                  </a:cubicBezTo>
                  <a:cubicBezTo>
                    <a:pt x="950" y="677"/>
                    <a:pt x="950" y="677"/>
                    <a:pt x="950" y="677"/>
                  </a:cubicBezTo>
                  <a:cubicBezTo>
                    <a:pt x="952" y="677"/>
                    <a:pt x="954" y="678"/>
                    <a:pt x="956" y="678"/>
                  </a:cubicBezTo>
                  <a:moveTo>
                    <a:pt x="566" y="677"/>
                  </a:moveTo>
                  <a:cubicBezTo>
                    <a:pt x="569" y="677"/>
                    <a:pt x="571" y="677"/>
                    <a:pt x="573" y="675"/>
                  </a:cubicBezTo>
                  <a:cubicBezTo>
                    <a:pt x="573" y="675"/>
                    <a:pt x="574" y="675"/>
                    <a:pt x="574" y="675"/>
                  </a:cubicBezTo>
                  <a:cubicBezTo>
                    <a:pt x="657" y="723"/>
                    <a:pt x="657" y="723"/>
                    <a:pt x="657" y="723"/>
                  </a:cubicBezTo>
                  <a:cubicBezTo>
                    <a:pt x="656" y="723"/>
                    <a:pt x="656" y="723"/>
                    <a:pt x="656" y="723"/>
                  </a:cubicBezTo>
                  <a:cubicBezTo>
                    <a:pt x="652" y="725"/>
                    <a:pt x="652" y="728"/>
                    <a:pt x="656" y="731"/>
                  </a:cubicBezTo>
                  <a:cubicBezTo>
                    <a:pt x="577" y="776"/>
                    <a:pt x="577" y="776"/>
                    <a:pt x="577" y="776"/>
                  </a:cubicBezTo>
                  <a:cubicBezTo>
                    <a:pt x="575" y="775"/>
                    <a:pt x="573" y="775"/>
                    <a:pt x="571" y="775"/>
                  </a:cubicBezTo>
                  <a:cubicBezTo>
                    <a:pt x="569" y="775"/>
                    <a:pt x="567" y="775"/>
                    <a:pt x="565" y="776"/>
                  </a:cubicBezTo>
                  <a:cubicBezTo>
                    <a:pt x="482" y="728"/>
                    <a:pt x="482" y="728"/>
                    <a:pt x="482" y="728"/>
                  </a:cubicBezTo>
                  <a:cubicBezTo>
                    <a:pt x="484" y="726"/>
                    <a:pt x="484" y="724"/>
                    <a:pt x="483" y="723"/>
                  </a:cubicBezTo>
                  <a:cubicBezTo>
                    <a:pt x="562" y="677"/>
                    <a:pt x="562" y="677"/>
                    <a:pt x="562" y="677"/>
                  </a:cubicBezTo>
                  <a:cubicBezTo>
                    <a:pt x="564" y="677"/>
                    <a:pt x="565" y="677"/>
                    <a:pt x="566" y="677"/>
                  </a:cubicBezTo>
                  <a:moveTo>
                    <a:pt x="762" y="676"/>
                  </a:moveTo>
                  <a:cubicBezTo>
                    <a:pt x="765" y="676"/>
                    <a:pt x="767" y="675"/>
                    <a:pt x="769" y="674"/>
                  </a:cubicBezTo>
                  <a:cubicBezTo>
                    <a:pt x="769" y="674"/>
                    <a:pt x="769" y="674"/>
                    <a:pt x="769" y="674"/>
                  </a:cubicBezTo>
                  <a:cubicBezTo>
                    <a:pt x="854" y="723"/>
                    <a:pt x="854" y="723"/>
                    <a:pt x="854" y="723"/>
                  </a:cubicBezTo>
                  <a:cubicBezTo>
                    <a:pt x="853" y="724"/>
                    <a:pt x="853" y="724"/>
                    <a:pt x="853" y="724"/>
                  </a:cubicBezTo>
                  <a:cubicBezTo>
                    <a:pt x="849" y="725"/>
                    <a:pt x="849" y="728"/>
                    <a:pt x="851" y="731"/>
                  </a:cubicBezTo>
                  <a:cubicBezTo>
                    <a:pt x="766" y="780"/>
                    <a:pt x="766" y="780"/>
                    <a:pt x="766" y="780"/>
                  </a:cubicBezTo>
                  <a:cubicBezTo>
                    <a:pt x="765" y="779"/>
                    <a:pt x="762" y="778"/>
                    <a:pt x="760" y="778"/>
                  </a:cubicBezTo>
                  <a:cubicBezTo>
                    <a:pt x="760" y="778"/>
                    <a:pt x="759" y="778"/>
                    <a:pt x="758" y="779"/>
                  </a:cubicBezTo>
                  <a:cubicBezTo>
                    <a:pt x="672" y="729"/>
                    <a:pt x="672" y="729"/>
                    <a:pt x="672" y="729"/>
                  </a:cubicBezTo>
                  <a:cubicBezTo>
                    <a:pt x="673" y="727"/>
                    <a:pt x="673" y="726"/>
                    <a:pt x="671" y="724"/>
                  </a:cubicBezTo>
                  <a:cubicBezTo>
                    <a:pt x="757" y="675"/>
                    <a:pt x="757" y="675"/>
                    <a:pt x="757" y="675"/>
                  </a:cubicBezTo>
                  <a:cubicBezTo>
                    <a:pt x="759" y="676"/>
                    <a:pt x="760" y="676"/>
                    <a:pt x="762" y="676"/>
                  </a:cubicBezTo>
                  <a:moveTo>
                    <a:pt x="375" y="776"/>
                  </a:moveTo>
                  <a:cubicBezTo>
                    <a:pt x="294" y="729"/>
                    <a:pt x="294" y="729"/>
                    <a:pt x="294" y="729"/>
                  </a:cubicBezTo>
                  <a:cubicBezTo>
                    <a:pt x="294" y="729"/>
                    <a:pt x="294" y="729"/>
                    <a:pt x="294" y="729"/>
                  </a:cubicBezTo>
                  <a:cubicBezTo>
                    <a:pt x="297" y="727"/>
                    <a:pt x="298" y="724"/>
                    <a:pt x="295" y="722"/>
                  </a:cubicBezTo>
                  <a:cubicBezTo>
                    <a:pt x="379" y="674"/>
                    <a:pt x="379" y="674"/>
                    <a:pt x="379" y="674"/>
                  </a:cubicBezTo>
                  <a:cubicBezTo>
                    <a:pt x="380" y="674"/>
                    <a:pt x="382" y="674"/>
                    <a:pt x="384" y="674"/>
                  </a:cubicBezTo>
                  <a:cubicBezTo>
                    <a:pt x="384" y="674"/>
                    <a:pt x="384" y="674"/>
                    <a:pt x="385" y="674"/>
                  </a:cubicBezTo>
                  <a:cubicBezTo>
                    <a:pt x="467" y="722"/>
                    <a:pt x="467" y="722"/>
                    <a:pt x="467" y="722"/>
                  </a:cubicBezTo>
                  <a:cubicBezTo>
                    <a:pt x="464" y="724"/>
                    <a:pt x="464" y="727"/>
                    <a:pt x="467" y="729"/>
                  </a:cubicBezTo>
                  <a:cubicBezTo>
                    <a:pt x="383" y="777"/>
                    <a:pt x="383" y="777"/>
                    <a:pt x="383" y="777"/>
                  </a:cubicBezTo>
                  <a:cubicBezTo>
                    <a:pt x="382" y="776"/>
                    <a:pt x="380" y="776"/>
                    <a:pt x="377" y="776"/>
                  </a:cubicBezTo>
                  <a:cubicBezTo>
                    <a:pt x="377" y="776"/>
                    <a:pt x="376" y="776"/>
                    <a:pt x="375" y="776"/>
                  </a:cubicBezTo>
                  <a:moveTo>
                    <a:pt x="1436" y="721"/>
                  </a:moveTo>
                  <a:cubicBezTo>
                    <a:pt x="1355" y="674"/>
                    <a:pt x="1355" y="674"/>
                    <a:pt x="1355" y="674"/>
                  </a:cubicBezTo>
                  <a:cubicBezTo>
                    <a:pt x="1356" y="672"/>
                    <a:pt x="1355" y="670"/>
                    <a:pt x="1352" y="669"/>
                  </a:cubicBezTo>
                  <a:cubicBezTo>
                    <a:pt x="1352" y="669"/>
                    <a:pt x="1352" y="669"/>
                    <a:pt x="1352" y="669"/>
                  </a:cubicBezTo>
                  <a:cubicBezTo>
                    <a:pt x="1436" y="621"/>
                    <a:pt x="1436" y="621"/>
                    <a:pt x="1436" y="621"/>
                  </a:cubicBezTo>
                  <a:cubicBezTo>
                    <a:pt x="1438" y="621"/>
                    <a:pt x="1440" y="622"/>
                    <a:pt x="1442" y="622"/>
                  </a:cubicBezTo>
                  <a:cubicBezTo>
                    <a:pt x="1444" y="622"/>
                    <a:pt x="1446" y="621"/>
                    <a:pt x="1448" y="621"/>
                  </a:cubicBezTo>
                  <a:cubicBezTo>
                    <a:pt x="1529" y="668"/>
                    <a:pt x="1529" y="668"/>
                    <a:pt x="1529" y="668"/>
                  </a:cubicBezTo>
                  <a:cubicBezTo>
                    <a:pt x="1528" y="669"/>
                    <a:pt x="1529" y="671"/>
                    <a:pt x="1531" y="672"/>
                  </a:cubicBezTo>
                  <a:cubicBezTo>
                    <a:pt x="1447" y="721"/>
                    <a:pt x="1447" y="721"/>
                    <a:pt x="1447" y="721"/>
                  </a:cubicBezTo>
                  <a:cubicBezTo>
                    <a:pt x="1446" y="720"/>
                    <a:pt x="1444" y="720"/>
                    <a:pt x="1442" y="720"/>
                  </a:cubicBezTo>
                  <a:cubicBezTo>
                    <a:pt x="1440" y="720"/>
                    <a:pt x="1438" y="720"/>
                    <a:pt x="1436" y="721"/>
                  </a:cubicBezTo>
                  <a:moveTo>
                    <a:pt x="469" y="720"/>
                  </a:moveTo>
                  <a:cubicBezTo>
                    <a:pt x="388" y="674"/>
                    <a:pt x="388" y="674"/>
                    <a:pt x="388" y="674"/>
                  </a:cubicBezTo>
                  <a:cubicBezTo>
                    <a:pt x="389" y="674"/>
                    <a:pt x="390" y="673"/>
                    <a:pt x="390" y="673"/>
                  </a:cubicBezTo>
                  <a:cubicBezTo>
                    <a:pt x="394" y="671"/>
                    <a:pt x="394" y="668"/>
                    <a:pt x="392" y="666"/>
                  </a:cubicBezTo>
                  <a:cubicBezTo>
                    <a:pt x="471" y="620"/>
                    <a:pt x="471" y="620"/>
                    <a:pt x="471" y="620"/>
                  </a:cubicBezTo>
                  <a:cubicBezTo>
                    <a:pt x="473" y="621"/>
                    <a:pt x="474" y="621"/>
                    <a:pt x="476" y="621"/>
                  </a:cubicBezTo>
                  <a:cubicBezTo>
                    <a:pt x="477" y="621"/>
                    <a:pt x="478" y="621"/>
                    <a:pt x="480" y="620"/>
                  </a:cubicBezTo>
                  <a:cubicBezTo>
                    <a:pt x="561" y="667"/>
                    <a:pt x="561" y="667"/>
                    <a:pt x="561" y="667"/>
                  </a:cubicBezTo>
                  <a:cubicBezTo>
                    <a:pt x="560" y="667"/>
                    <a:pt x="560" y="667"/>
                    <a:pt x="559" y="668"/>
                  </a:cubicBezTo>
                  <a:cubicBezTo>
                    <a:pt x="556" y="670"/>
                    <a:pt x="556" y="673"/>
                    <a:pt x="559" y="675"/>
                  </a:cubicBezTo>
                  <a:cubicBezTo>
                    <a:pt x="559" y="676"/>
                    <a:pt x="559" y="676"/>
                    <a:pt x="559" y="676"/>
                  </a:cubicBezTo>
                  <a:cubicBezTo>
                    <a:pt x="480" y="721"/>
                    <a:pt x="480" y="721"/>
                    <a:pt x="480" y="721"/>
                  </a:cubicBezTo>
                  <a:cubicBezTo>
                    <a:pt x="479" y="720"/>
                    <a:pt x="476" y="720"/>
                    <a:pt x="474" y="720"/>
                  </a:cubicBezTo>
                  <a:cubicBezTo>
                    <a:pt x="472" y="720"/>
                    <a:pt x="471" y="720"/>
                    <a:pt x="469" y="720"/>
                  </a:cubicBezTo>
                  <a:moveTo>
                    <a:pt x="1249" y="622"/>
                  </a:moveTo>
                  <a:cubicBezTo>
                    <a:pt x="1251" y="622"/>
                    <a:pt x="1254" y="621"/>
                    <a:pt x="1256" y="620"/>
                  </a:cubicBezTo>
                  <a:cubicBezTo>
                    <a:pt x="1256" y="620"/>
                    <a:pt x="1256" y="620"/>
                    <a:pt x="1256" y="620"/>
                  </a:cubicBezTo>
                  <a:cubicBezTo>
                    <a:pt x="1339" y="668"/>
                    <a:pt x="1339" y="668"/>
                    <a:pt x="1339" y="668"/>
                  </a:cubicBezTo>
                  <a:cubicBezTo>
                    <a:pt x="1339" y="669"/>
                    <a:pt x="1339" y="669"/>
                    <a:pt x="1339" y="669"/>
                  </a:cubicBezTo>
                  <a:cubicBezTo>
                    <a:pt x="1336" y="670"/>
                    <a:pt x="1335" y="673"/>
                    <a:pt x="1337" y="675"/>
                  </a:cubicBezTo>
                  <a:cubicBezTo>
                    <a:pt x="1253" y="723"/>
                    <a:pt x="1253" y="723"/>
                    <a:pt x="1253" y="723"/>
                  </a:cubicBezTo>
                  <a:cubicBezTo>
                    <a:pt x="1252" y="722"/>
                    <a:pt x="1251" y="722"/>
                    <a:pt x="1250" y="722"/>
                  </a:cubicBezTo>
                  <a:cubicBezTo>
                    <a:pt x="1248" y="722"/>
                    <a:pt x="1247" y="722"/>
                    <a:pt x="1246" y="723"/>
                  </a:cubicBezTo>
                  <a:cubicBezTo>
                    <a:pt x="1162" y="674"/>
                    <a:pt x="1162" y="674"/>
                    <a:pt x="1162" y="674"/>
                  </a:cubicBezTo>
                  <a:cubicBezTo>
                    <a:pt x="1163" y="672"/>
                    <a:pt x="1163" y="669"/>
                    <a:pt x="1160" y="668"/>
                  </a:cubicBezTo>
                  <a:cubicBezTo>
                    <a:pt x="1160" y="668"/>
                    <a:pt x="1160" y="668"/>
                    <a:pt x="1160" y="668"/>
                  </a:cubicBezTo>
                  <a:cubicBezTo>
                    <a:pt x="1242" y="620"/>
                    <a:pt x="1242" y="620"/>
                    <a:pt x="1242" y="620"/>
                  </a:cubicBezTo>
                  <a:cubicBezTo>
                    <a:pt x="1242" y="620"/>
                    <a:pt x="1242" y="620"/>
                    <a:pt x="1242" y="620"/>
                  </a:cubicBezTo>
                  <a:cubicBezTo>
                    <a:pt x="1244" y="621"/>
                    <a:pt x="1246" y="622"/>
                    <a:pt x="1249" y="622"/>
                  </a:cubicBezTo>
                  <a:moveTo>
                    <a:pt x="1054" y="622"/>
                  </a:moveTo>
                  <a:cubicBezTo>
                    <a:pt x="1057" y="622"/>
                    <a:pt x="1059" y="621"/>
                    <a:pt x="1061" y="620"/>
                  </a:cubicBezTo>
                  <a:cubicBezTo>
                    <a:pt x="1061" y="620"/>
                    <a:pt x="1062" y="619"/>
                    <a:pt x="1062" y="619"/>
                  </a:cubicBezTo>
                  <a:cubicBezTo>
                    <a:pt x="1146" y="668"/>
                    <a:pt x="1146" y="668"/>
                    <a:pt x="1146" y="668"/>
                  </a:cubicBezTo>
                  <a:cubicBezTo>
                    <a:pt x="1143" y="669"/>
                    <a:pt x="1143" y="672"/>
                    <a:pt x="1144" y="674"/>
                  </a:cubicBezTo>
                  <a:cubicBezTo>
                    <a:pt x="1059" y="723"/>
                    <a:pt x="1059" y="723"/>
                    <a:pt x="1059" y="723"/>
                  </a:cubicBezTo>
                  <a:cubicBezTo>
                    <a:pt x="1057" y="722"/>
                    <a:pt x="1056" y="722"/>
                    <a:pt x="1054" y="722"/>
                  </a:cubicBezTo>
                  <a:cubicBezTo>
                    <a:pt x="1053" y="722"/>
                    <a:pt x="1052" y="722"/>
                    <a:pt x="1051" y="723"/>
                  </a:cubicBezTo>
                  <a:cubicBezTo>
                    <a:pt x="965" y="673"/>
                    <a:pt x="965" y="673"/>
                    <a:pt x="965" y="673"/>
                  </a:cubicBezTo>
                  <a:cubicBezTo>
                    <a:pt x="965" y="671"/>
                    <a:pt x="965" y="670"/>
                    <a:pt x="963" y="669"/>
                  </a:cubicBezTo>
                  <a:cubicBezTo>
                    <a:pt x="1048" y="620"/>
                    <a:pt x="1048" y="620"/>
                    <a:pt x="1048" y="620"/>
                  </a:cubicBezTo>
                  <a:cubicBezTo>
                    <a:pt x="1050" y="621"/>
                    <a:pt x="1052" y="622"/>
                    <a:pt x="1054" y="622"/>
                  </a:cubicBezTo>
                  <a:moveTo>
                    <a:pt x="666" y="621"/>
                  </a:moveTo>
                  <a:cubicBezTo>
                    <a:pt x="668" y="621"/>
                    <a:pt x="671" y="620"/>
                    <a:pt x="672" y="619"/>
                  </a:cubicBezTo>
                  <a:cubicBezTo>
                    <a:pt x="673" y="619"/>
                    <a:pt x="673" y="619"/>
                    <a:pt x="673" y="619"/>
                  </a:cubicBezTo>
                  <a:cubicBezTo>
                    <a:pt x="755" y="667"/>
                    <a:pt x="755" y="667"/>
                    <a:pt x="755" y="667"/>
                  </a:cubicBezTo>
                  <a:cubicBezTo>
                    <a:pt x="755" y="667"/>
                    <a:pt x="755" y="667"/>
                    <a:pt x="755" y="667"/>
                  </a:cubicBezTo>
                  <a:cubicBezTo>
                    <a:pt x="752" y="668"/>
                    <a:pt x="752" y="672"/>
                    <a:pt x="754" y="674"/>
                  </a:cubicBezTo>
                  <a:cubicBezTo>
                    <a:pt x="669" y="723"/>
                    <a:pt x="669" y="723"/>
                    <a:pt x="669" y="723"/>
                  </a:cubicBezTo>
                  <a:cubicBezTo>
                    <a:pt x="668" y="722"/>
                    <a:pt x="665" y="721"/>
                    <a:pt x="663" y="721"/>
                  </a:cubicBezTo>
                  <a:cubicBezTo>
                    <a:pt x="662" y="721"/>
                    <a:pt x="661" y="721"/>
                    <a:pt x="660" y="722"/>
                  </a:cubicBezTo>
                  <a:cubicBezTo>
                    <a:pt x="576" y="673"/>
                    <a:pt x="576" y="673"/>
                    <a:pt x="576" y="673"/>
                  </a:cubicBezTo>
                  <a:cubicBezTo>
                    <a:pt x="576" y="672"/>
                    <a:pt x="576" y="670"/>
                    <a:pt x="575" y="669"/>
                  </a:cubicBezTo>
                  <a:cubicBezTo>
                    <a:pt x="661" y="620"/>
                    <a:pt x="661" y="620"/>
                    <a:pt x="661" y="620"/>
                  </a:cubicBezTo>
                  <a:cubicBezTo>
                    <a:pt x="662" y="620"/>
                    <a:pt x="664" y="621"/>
                    <a:pt x="666" y="621"/>
                  </a:cubicBezTo>
                  <a:moveTo>
                    <a:pt x="858" y="621"/>
                  </a:moveTo>
                  <a:cubicBezTo>
                    <a:pt x="861" y="621"/>
                    <a:pt x="863" y="620"/>
                    <a:pt x="865" y="619"/>
                  </a:cubicBezTo>
                  <a:cubicBezTo>
                    <a:pt x="865" y="619"/>
                    <a:pt x="866" y="619"/>
                    <a:pt x="866" y="618"/>
                  </a:cubicBezTo>
                  <a:cubicBezTo>
                    <a:pt x="951" y="667"/>
                    <a:pt x="951" y="667"/>
                    <a:pt x="951" y="667"/>
                  </a:cubicBezTo>
                  <a:cubicBezTo>
                    <a:pt x="950" y="668"/>
                    <a:pt x="949" y="668"/>
                    <a:pt x="949" y="668"/>
                  </a:cubicBezTo>
                  <a:cubicBezTo>
                    <a:pt x="945" y="670"/>
                    <a:pt x="945" y="673"/>
                    <a:pt x="947" y="675"/>
                  </a:cubicBezTo>
                  <a:cubicBezTo>
                    <a:pt x="865" y="723"/>
                    <a:pt x="865" y="723"/>
                    <a:pt x="865" y="723"/>
                  </a:cubicBezTo>
                  <a:cubicBezTo>
                    <a:pt x="863" y="722"/>
                    <a:pt x="861" y="722"/>
                    <a:pt x="860" y="722"/>
                  </a:cubicBezTo>
                  <a:cubicBezTo>
                    <a:pt x="859" y="722"/>
                    <a:pt x="858" y="722"/>
                    <a:pt x="857" y="722"/>
                  </a:cubicBezTo>
                  <a:cubicBezTo>
                    <a:pt x="771" y="673"/>
                    <a:pt x="771" y="673"/>
                    <a:pt x="771" y="673"/>
                  </a:cubicBezTo>
                  <a:cubicBezTo>
                    <a:pt x="772" y="671"/>
                    <a:pt x="772" y="669"/>
                    <a:pt x="770" y="667"/>
                  </a:cubicBezTo>
                  <a:cubicBezTo>
                    <a:pt x="853" y="620"/>
                    <a:pt x="853" y="620"/>
                    <a:pt x="853" y="620"/>
                  </a:cubicBezTo>
                  <a:cubicBezTo>
                    <a:pt x="855" y="620"/>
                    <a:pt x="856" y="621"/>
                    <a:pt x="858" y="621"/>
                  </a:cubicBezTo>
                  <a:moveTo>
                    <a:pt x="280" y="721"/>
                  </a:moveTo>
                  <a:cubicBezTo>
                    <a:pt x="194" y="672"/>
                    <a:pt x="194" y="672"/>
                    <a:pt x="194" y="672"/>
                  </a:cubicBezTo>
                  <a:cubicBezTo>
                    <a:pt x="197" y="670"/>
                    <a:pt x="196" y="667"/>
                    <a:pt x="194" y="665"/>
                  </a:cubicBezTo>
                  <a:cubicBezTo>
                    <a:pt x="278" y="617"/>
                    <a:pt x="278" y="617"/>
                    <a:pt x="278" y="617"/>
                  </a:cubicBezTo>
                  <a:cubicBezTo>
                    <a:pt x="279" y="618"/>
                    <a:pt x="281" y="618"/>
                    <a:pt x="283" y="618"/>
                  </a:cubicBezTo>
                  <a:cubicBezTo>
                    <a:pt x="284" y="618"/>
                    <a:pt x="285" y="618"/>
                    <a:pt x="286" y="618"/>
                  </a:cubicBezTo>
                  <a:cubicBezTo>
                    <a:pt x="374" y="668"/>
                    <a:pt x="374" y="668"/>
                    <a:pt x="374" y="668"/>
                  </a:cubicBezTo>
                  <a:cubicBezTo>
                    <a:pt x="374" y="670"/>
                    <a:pt x="375" y="671"/>
                    <a:pt x="376" y="672"/>
                  </a:cubicBezTo>
                  <a:cubicBezTo>
                    <a:pt x="293" y="721"/>
                    <a:pt x="293" y="721"/>
                    <a:pt x="293" y="721"/>
                  </a:cubicBezTo>
                  <a:cubicBezTo>
                    <a:pt x="291" y="720"/>
                    <a:pt x="289" y="719"/>
                    <a:pt x="287" y="719"/>
                  </a:cubicBezTo>
                  <a:cubicBezTo>
                    <a:pt x="285" y="719"/>
                    <a:pt x="282" y="720"/>
                    <a:pt x="280" y="721"/>
                  </a:cubicBezTo>
                  <a:cubicBezTo>
                    <a:pt x="280" y="721"/>
                    <a:pt x="280" y="721"/>
                    <a:pt x="280" y="721"/>
                  </a:cubicBezTo>
                  <a:moveTo>
                    <a:pt x="1343" y="667"/>
                  </a:moveTo>
                  <a:cubicBezTo>
                    <a:pt x="1258" y="618"/>
                    <a:pt x="1258" y="618"/>
                    <a:pt x="1258" y="618"/>
                  </a:cubicBezTo>
                  <a:cubicBezTo>
                    <a:pt x="1259" y="616"/>
                    <a:pt x="1258" y="614"/>
                    <a:pt x="1256" y="612"/>
                  </a:cubicBezTo>
                  <a:cubicBezTo>
                    <a:pt x="1255" y="612"/>
                    <a:pt x="1255" y="612"/>
                    <a:pt x="1255" y="612"/>
                  </a:cubicBezTo>
                  <a:cubicBezTo>
                    <a:pt x="1339" y="564"/>
                    <a:pt x="1339" y="564"/>
                    <a:pt x="1339" y="564"/>
                  </a:cubicBezTo>
                  <a:cubicBezTo>
                    <a:pt x="1341" y="565"/>
                    <a:pt x="1343" y="565"/>
                    <a:pt x="1345" y="565"/>
                  </a:cubicBezTo>
                  <a:cubicBezTo>
                    <a:pt x="1347" y="565"/>
                    <a:pt x="1349" y="565"/>
                    <a:pt x="1350" y="564"/>
                  </a:cubicBezTo>
                  <a:cubicBezTo>
                    <a:pt x="1434" y="613"/>
                    <a:pt x="1434" y="613"/>
                    <a:pt x="1434" y="613"/>
                  </a:cubicBezTo>
                  <a:cubicBezTo>
                    <a:pt x="1432" y="615"/>
                    <a:pt x="1431" y="617"/>
                    <a:pt x="1434" y="619"/>
                  </a:cubicBezTo>
                  <a:cubicBezTo>
                    <a:pt x="1349" y="667"/>
                    <a:pt x="1349" y="667"/>
                    <a:pt x="1349" y="667"/>
                  </a:cubicBezTo>
                  <a:cubicBezTo>
                    <a:pt x="1348" y="667"/>
                    <a:pt x="1347" y="667"/>
                    <a:pt x="1345" y="667"/>
                  </a:cubicBezTo>
                  <a:cubicBezTo>
                    <a:pt x="1344" y="667"/>
                    <a:pt x="1343" y="667"/>
                    <a:pt x="1343" y="667"/>
                  </a:cubicBezTo>
                  <a:moveTo>
                    <a:pt x="1538" y="566"/>
                  </a:moveTo>
                  <a:cubicBezTo>
                    <a:pt x="1540" y="566"/>
                    <a:pt x="1543" y="566"/>
                    <a:pt x="1545" y="565"/>
                  </a:cubicBezTo>
                  <a:cubicBezTo>
                    <a:pt x="1545" y="564"/>
                    <a:pt x="1545" y="564"/>
                    <a:pt x="1546" y="564"/>
                  </a:cubicBezTo>
                  <a:cubicBezTo>
                    <a:pt x="1626" y="611"/>
                    <a:pt x="1626" y="611"/>
                    <a:pt x="1626" y="611"/>
                  </a:cubicBezTo>
                  <a:cubicBezTo>
                    <a:pt x="1624" y="613"/>
                    <a:pt x="1624" y="615"/>
                    <a:pt x="1627" y="617"/>
                  </a:cubicBezTo>
                  <a:cubicBezTo>
                    <a:pt x="1544" y="664"/>
                    <a:pt x="1544" y="664"/>
                    <a:pt x="1544" y="664"/>
                  </a:cubicBezTo>
                  <a:cubicBezTo>
                    <a:pt x="1543" y="664"/>
                    <a:pt x="1540" y="663"/>
                    <a:pt x="1538" y="663"/>
                  </a:cubicBezTo>
                  <a:cubicBezTo>
                    <a:pt x="1536" y="663"/>
                    <a:pt x="1533" y="664"/>
                    <a:pt x="1531" y="665"/>
                  </a:cubicBezTo>
                  <a:cubicBezTo>
                    <a:pt x="1531" y="665"/>
                    <a:pt x="1531" y="665"/>
                    <a:pt x="1530" y="666"/>
                  </a:cubicBezTo>
                  <a:cubicBezTo>
                    <a:pt x="1450" y="619"/>
                    <a:pt x="1450" y="619"/>
                    <a:pt x="1450" y="619"/>
                  </a:cubicBezTo>
                  <a:cubicBezTo>
                    <a:pt x="1452" y="617"/>
                    <a:pt x="1452" y="615"/>
                    <a:pt x="1449" y="613"/>
                  </a:cubicBezTo>
                  <a:cubicBezTo>
                    <a:pt x="1532" y="565"/>
                    <a:pt x="1532" y="565"/>
                    <a:pt x="1532" y="565"/>
                  </a:cubicBezTo>
                  <a:cubicBezTo>
                    <a:pt x="1534" y="566"/>
                    <a:pt x="1536" y="566"/>
                    <a:pt x="1538" y="566"/>
                  </a:cubicBezTo>
                  <a:moveTo>
                    <a:pt x="1150" y="566"/>
                  </a:moveTo>
                  <a:cubicBezTo>
                    <a:pt x="1152" y="566"/>
                    <a:pt x="1155" y="566"/>
                    <a:pt x="1157" y="565"/>
                  </a:cubicBezTo>
                  <a:cubicBezTo>
                    <a:pt x="1157" y="564"/>
                    <a:pt x="1158" y="564"/>
                    <a:pt x="1158" y="564"/>
                  </a:cubicBezTo>
                  <a:cubicBezTo>
                    <a:pt x="1242" y="612"/>
                    <a:pt x="1242" y="612"/>
                    <a:pt x="1242" y="612"/>
                  </a:cubicBezTo>
                  <a:cubicBezTo>
                    <a:pt x="1242" y="612"/>
                    <a:pt x="1242" y="612"/>
                    <a:pt x="1242" y="612"/>
                  </a:cubicBezTo>
                  <a:cubicBezTo>
                    <a:pt x="1239" y="614"/>
                    <a:pt x="1238" y="616"/>
                    <a:pt x="1240" y="618"/>
                  </a:cubicBezTo>
                  <a:cubicBezTo>
                    <a:pt x="1157" y="666"/>
                    <a:pt x="1157" y="666"/>
                    <a:pt x="1157" y="666"/>
                  </a:cubicBezTo>
                  <a:cubicBezTo>
                    <a:pt x="1155" y="666"/>
                    <a:pt x="1154" y="666"/>
                    <a:pt x="1153" y="666"/>
                  </a:cubicBezTo>
                  <a:cubicBezTo>
                    <a:pt x="1152" y="666"/>
                    <a:pt x="1150" y="666"/>
                    <a:pt x="1149" y="667"/>
                  </a:cubicBezTo>
                  <a:cubicBezTo>
                    <a:pt x="1064" y="617"/>
                    <a:pt x="1064" y="617"/>
                    <a:pt x="1064" y="617"/>
                  </a:cubicBezTo>
                  <a:cubicBezTo>
                    <a:pt x="1064" y="616"/>
                    <a:pt x="1064" y="614"/>
                    <a:pt x="1061" y="612"/>
                  </a:cubicBezTo>
                  <a:cubicBezTo>
                    <a:pt x="1144" y="565"/>
                    <a:pt x="1144" y="565"/>
                    <a:pt x="1144" y="565"/>
                  </a:cubicBezTo>
                  <a:cubicBezTo>
                    <a:pt x="1145" y="566"/>
                    <a:pt x="1148" y="566"/>
                    <a:pt x="1150" y="566"/>
                  </a:cubicBezTo>
                  <a:moveTo>
                    <a:pt x="564" y="666"/>
                  </a:moveTo>
                  <a:cubicBezTo>
                    <a:pt x="483" y="619"/>
                    <a:pt x="483" y="619"/>
                    <a:pt x="483" y="619"/>
                  </a:cubicBezTo>
                  <a:cubicBezTo>
                    <a:pt x="483" y="619"/>
                    <a:pt x="483" y="619"/>
                    <a:pt x="483" y="619"/>
                  </a:cubicBezTo>
                  <a:cubicBezTo>
                    <a:pt x="486" y="617"/>
                    <a:pt x="486" y="615"/>
                    <a:pt x="484" y="613"/>
                  </a:cubicBezTo>
                  <a:cubicBezTo>
                    <a:pt x="570" y="563"/>
                    <a:pt x="570" y="563"/>
                    <a:pt x="570" y="563"/>
                  </a:cubicBezTo>
                  <a:cubicBezTo>
                    <a:pt x="571" y="564"/>
                    <a:pt x="573" y="564"/>
                    <a:pt x="575" y="564"/>
                  </a:cubicBezTo>
                  <a:cubicBezTo>
                    <a:pt x="576" y="564"/>
                    <a:pt x="577" y="564"/>
                    <a:pt x="578" y="564"/>
                  </a:cubicBezTo>
                  <a:cubicBezTo>
                    <a:pt x="659" y="611"/>
                    <a:pt x="659" y="611"/>
                    <a:pt x="659" y="611"/>
                  </a:cubicBezTo>
                  <a:cubicBezTo>
                    <a:pt x="659" y="611"/>
                    <a:pt x="659" y="611"/>
                    <a:pt x="659" y="611"/>
                  </a:cubicBezTo>
                  <a:cubicBezTo>
                    <a:pt x="655" y="613"/>
                    <a:pt x="655" y="616"/>
                    <a:pt x="658" y="619"/>
                  </a:cubicBezTo>
                  <a:cubicBezTo>
                    <a:pt x="573" y="668"/>
                    <a:pt x="573" y="668"/>
                    <a:pt x="573" y="668"/>
                  </a:cubicBezTo>
                  <a:cubicBezTo>
                    <a:pt x="573" y="668"/>
                    <a:pt x="573" y="668"/>
                    <a:pt x="573" y="668"/>
                  </a:cubicBezTo>
                  <a:cubicBezTo>
                    <a:pt x="571" y="667"/>
                    <a:pt x="569" y="666"/>
                    <a:pt x="566" y="666"/>
                  </a:cubicBezTo>
                  <a:cubicBezTo>
                    <a:pt x="565" y="666"/>
                    <a:pt x="565" y="666"/>
                    <a:pt x="564" y="666"/>
                  </a:cubicBezTo>
                  <a:moveTo>
                    <a:pt x="375" y="564"/>
                  </a:moveTo>
                  <a:cubicBezTo>
                    <a:pt x="377" y="564"/>
                    <a:pt x="379" y="564"/>
                    <a:pt x="381" y="563"/>
                  </a:cubicBezTo>
                  <a:cubicBezTo>
                    <a:pt x="467" y="613"/>
                    <a:pt x="467" y="613"/>
                    <a:pt x="467" y="613"/>
                  </a:cubicBezTo>
                  <a:cubicBezTo>
                    <a:pt x="466" y="615"/>
                    <a:pt x="466" y="617"/>
                    <a:pt x="469" y="619"/>
                  </a:cubicBezTo>
                  <a:cubicBezTo>
                    <a:pt x="390" y="665"/>
                    <a:pt x="390" y="665"/>
                    <a:pt x="390" y="665"/>
                  </a:cubicBezTo>
                  <a:cubicBezTo>
                    <a:pt x="388" y="664"/>
                    <a:pt x="386" y="663"/>
                    <a:pt x="384" y="663"/>
                  </a:cubicBezTo>
                  <a:cubicBezTo>
                    <a:pt x="381" y="663"/>
                    <a:pt x="379" y="664"/>
                    <a:pt x="377" y="665"/>
                  </a:cubicBezTo>
                  <a:cubicBezTo>
                    <a:pt x="376" y="665"/>
                    <a:pt x="376" y="666"/>
                    <a:pt x="375" y="666"/>
                  </a:cubicBezTo>
                  <a:cubicBezTo>
                    <a:pt x="289" y="617"/>
                    <a:pt x="289" y="617"/>
                    <a:pt x="289" y="617"/>
                  </a:cubicBezTo>
                  <a:cubicBezTo>
                    <a:pt x="290" y="616"/>
                    <a:pt x="290" y="616"/>
                    <a:pt x="290" y="616"/>
                  </a:cubicBezTo>
                  <a:cubicBezTo>
                    <a:pt x="293" y="615"/>
                    <a:pt x="293" y="612"/>
                    <a:pt x="291" y="610"/>
                  </a:cubicBezTo>
                  <a:cubicBezTo>
                    <a:pt x="370" y="564"/>
                    <a:pt x="370" y="564"/>
                    <a:pt x="370" y="564"/>
                  </a:cubicBezTo>
                  <a:cubicBezTo>
                    <a:pt x="372" y="564"/>
                    <a:pt x="373" y="564"/>
                    <a:pt x="375" y="564"/>
                  </a:cubicBezTo>
                  <a:moveTo>
                    <a:pt x="762" y="565"/>
                  </a:moveTo>
                  <a:cubicBezTo>
                    <a:pt x="764" y="565"/>
                    <a:pt x="767" y="565"/>
                    <a:pt x="768" y="564"/>
                  </a:cubicBezTo>
                  <a:cubicBezTo>
                    <a:pt x="769" y="563"/>
                    <a:pt x="769" y="563"/>
                    <a:pt x="770" y="563"/>
                  </a:cubicBezTo>
                  <a:cubicBezTo>
                    <a:pt x="853" y="611"/>
                    <a:pt x="853" y="611"/>
                    <a:pt x="853" y="611"/>
                  </a:cubicBezTo>
                  <a:cubicBezTo>
                    <a:pt x="852" y="611"/>
                    <a:pt x="852" y="611"/>
                    <a:pt x="851" y="611"/>
                  </a:cubicBezTo>
                  <a:cubicBezTo>
                    <a:pt x="848" y="613"/>
                    <a:pt x="848" y="616"/>
                    <a:pt x="850" y="618"/>
                  </a:cubicBezTo>
                  <a:cubicBezTo>
                    <a:pt x="768" y="666"/>
                    <a:pt x="768" y="666"/>
                    <a:pt x="768" y="666"/>
                  </a:cubicBezTo>
                  <a:cubicBezTo>
                    <a:pt x="766" y="665"/>
                    <a:pt x="764" y="665"/>
                    <a:pt x="762" y="665"/>
                  </a:cubicBezTo>
                  <a:cubicBezTo>
                    <a:pt x="761" y="665"/>
                    <a:pt x="759" y="665"/>
                    <a:pt x="758" y="665"/>
                  </a:cubicBezTo>
                  <a:cubicBezTo>
                    <a:pt x="675" y="617"/>
                    <a:pt x="675" y="617"/>
                    <a:pt x="675" y="617"/>
                  </a:cubicBezTo>
                  <a:cubicBezTo>
                    <a:pt x="676" y="616"/>
                    <a:pt x="675" y="614"/>
                    <a:pt x="674" y="612"/>
                  </a:cubicBezTo>
                  <a:cubicBezTo>
                    <a:pt x="757" y="565"/>
                    <a:pt x="757" y="565"/>
                    <a:pt x="757" y="565"/>
                  </a:cubicBezTo>
                  <a:cubicBezTo>
                    <a:pt x="758" y="565"/>
                    <a:pt x="760" y="565"/>
                    <a:pt x="762" y="565"/>
                  </a:cubicBezTo>
                  <a:moveTo>
                    <a:pt x="957" y="564"/>
                  </a:moveTo>
                  <a:cubicBezTo>
                    <a:pt x="959" y="564"/>
                    <a:pt x="962" y="564"/>
                    <a:pt x="964" y="563"/>
                  </a:cubicBezTo>
                  <a:cubicBezTo>
                    <a:pt x="964" y="563"/>
                    <a:pt x="964" y="563"/>
                    <a:pt x="964" y="563"/>
                  </a:cubicBezTo>
                  <a:cubicBezTo>
                    <a:pt x="1049" y="611"/>
                    <a:pt x="1049" y="611"/>
                    <a:pt x="1049" y="611"/>
                  </a:cubicBezTo>
                  <a:cubicBezTo>
                    <a:pt x="1048" y="612"/>
                    <a:pt x="1048" y="612"/>
                    <a:pt x="1047" y="612"/>
                  </a:cubicBezTo>
                  <a:cubicBezTo>
                    <a:pt x="1044" y="614"/>
                    <a:pt x="1044" y="617"/>
                    <a:pt x="1046" y="619"/>
                  </a:cubicBezTo>
                  <a:cubicBezTo>
                    <a:pt x="961" y="668"/>
                    <a:pt x="961" y="668"/>
                    <a:pt x="961" y="668"/>
                  </a:cubicBezTo>
                  <a:cubicBezTo>
                    <a:pt x="959" y="667"/>
                    <a:pt x="957" y="667"/>
                    <a:pt x="956" y="667"/>
                  </a:cubicBezTo>
                  <a:cubicBezTo>
                    <a:pt x="955" y="667"/>
                    <a:pt x="955" y="667"/>
                    <a:pt x="955" y="667"/>
                  </a:cubicBezTo>
                  <a:cubicBezTo>
                    <a:pt x="868" y="616"/>
                    <a:pt x="868" y="616"/>
                    <a:pt x="868" y="616"/>
                  </a:cubicBezTo>
                  <a:cubicBezTo>
                    <a:pt x="868" y="615"/>
                    <a:pt x="868" y="613"/>
                    <a:pt x="866" y="612"/>
                  </a:cubicBezTo>
                  <a:cubicBezTo>
                    <a:pt x="951" y="563"/>
                    <a:pt x="951" y="563"/>
                    <a:pt x="951" y="563"/>
                  </a:cubicBezTo>
                  <a:cubicBezTo>
                    <a:pt x="953" y="564"/>
                    <a:pt x="955" y="564"/>
                    <a:pt x="957" y="564"/>
                  </a:cubicBezTo>
                  <a:moveTo>
                    <a:pt x="181" y="664"/>
                  </a:moveTo>
                  <a:cubicBezTo>
                    <a:pt x="98" y="616"/>
                    <a:pt x="98" y="616"/>
                    <a:pt x="98" y="616"/>
                  </a:cubicBezTo>
                  <a:cubicBezTo>
                    <a:pt x="101" y="614"/>
                    <a:pt x="102" y="612"/>
                    <a:pt x="100" y="610"/>
                  </a:cubicBezTo>
                  <a:cubicBezTo>
                    <a:pt x="184" y="561"/>
                    <a:pt x="184" y="561"/>
                    <a:pt x="184" y="561"/>
                  </a:cubicBezTo>
                  <a:cubicBezTo>
                    <a:pt x="185" y="562"/>
                    <a:pt x="186" y="562"/>
                    <a:pt x="188" y="562"/>
                  </a:cubicBezTo>
                  <a:cubicBezTo>
                    <a:pt x="188" y="562"/>
                    <a:pt x="189" y="562"/>
                    <a:pt x="189" y="562"/>
                  </a:cubicBezTo>
                  <a:cubicBezTo>
                    <a:pt x="274" y="611"/>
                    <a:pt x="274" y="611"/>
                    <a:pt x="274" y="611"/>
                  </a:cubicBezTo>
                  <a:cubicBezTo>
                    <a:pt x="273" y="612"/>
                    <a:pt x="273" y="614"/>
                    <a:pt x="275" y="616"/>
                  </a:cubicBezTo>
                  <a:cubicBezTo>
                    <a:pt x="192" y="664"/>
                    <a:pt x="192" y="664"/>
                    <a:pt x="192" y="664"/>
                  </a:cubicBezTo>
                  <a:cubicBezTo>
                    <a:pt x="190" y="663"/>
                    <a:pt x="188" y="663"/>
                    <a:pt x="186" y="663"/>
                  </a:cubicBezTo>
                  <a:cubicBezTo>
                    <a:pt x="185" y="663"/>
                    <a:pt x="183" y="663"/>
                    <a:pt x="181" y="664"/>
                  </a:cubicBezTo>
                  <a:moveTo>
                    <a:pt x="1635" y="511"/>
                  </a:moveTo>
                  <a:cubicBezTo>
                    <a:pt x="1638" y="511"/>
                    <a:pt x="1640" y="510"/>
                    <a:pt x="1642" y="509"/>
                  </a:cubicBezTo>
                  <a:cubicBezTo>
                    <a:pt x="1643" y="509"/>
                    <a:pt x="1643" y="509"/>
                    <a:pt x="1643" y="509"/>
                  </a:cubicBezTo>
                  <a:cubicBezTo>
                    <a:pt x="1724" y="555"/>
                    <a:pt x="1724" y="555"/>
                    <a:pt x="1724" y="555"/>
                  </a:cubicBezTo>
                  <a:cubicBezTo>
                    <a:pt x="1722" y="557"/>
                    <a:pt x="1722" y="559"/>
                    <a:pt x="1724" y="561"/>
                  </a:cubicBezTo>
                  <a:cubicBezTo>
                    <a:pt x="1640" y="609"/>
                    <a:pt x="1640" y="609"/>
                    <a:pt x="1640" y="609"/>
                  </a:cubicBezTo>
                  <a:cubicBezTo>
                    <a:pt x="1639" y="608"/>
                    <a:pt x="1637" y="608"/>
                    <a:pt x="1634" y="608"/>
                  </a:cubicBezTo>
                  <a:cubicBezTo>
                    <a:pt x="1632" y="608"/>
                    <a:pt x="1630" y="608"/>
                    <a:pt x="1628" y="609"/>
                  </a:cubicBezTo>
                  <a:cubicBezTo>
                    <a:pt x="1547" y="562"/>
                    <a:pt x="1547" y="562"/>
                    <a:pt x="1547" y="562"/>
                  </a:cubicBezTo>
                  <a:cubicBezTo>
                    <a:pt x="1548" y="561"/>
                    <a:pt x="1547" y="559"/>
                    <a:pt x="1545" y="557"/>
                  </a:cubicBezTo>
                  <a:cubicBezTo>
                    <a:pt x="1629" y="510"/>
                    <a:pt x="1629" y="510"/>
                    <a:pt x="1629" y="510"/>
                  </a:cubicBezTo>
                  <a:cubicBezTo>
                    <a:pt x="1631" y="510"/>
                    <a:pt x="1633" y="511"/>
                    <a:pt x="1635" y="511"/>
                  </a:cubicBezTo>
                  <a:moveTo>
                    <a:pt x="1246" y="510"/>
                  </a:moveTo>
                  <a:cubicBezTo>
                    <a:pt x="1249" y="510"/>
                    <a:pt x="1251" y="509"/>
                    <a:pt x="1253" y="508"/>
                  </a:cubicBezTo>
                  <a:cubicBezTo>
                    <a:pt x="1337" y="557"/>
                    <a:pt x="1337" y="557"/>
                    <a:pt x="1337" y="557"/>
                  </a:cubicBezTo>
                  <a:cubicBezTo>
                    <a:pt x="1335" y="559"/>
                    <a:pt x="1335" y="561"/>
                    <a:pt x="1337" y="563"/>
                  </a:cubicBezTo>
                  <a:cubicBezTo>
                    <a:pt x="1253" y="611"/>
                    <a:pt x="1253" y="611"/>
                    <a:pt x="1253" y="611"/>
                  </a:cubicBezTo>
                  <a:cubicBezTo>
                    <a:pt x="1251" y="611"/>
                    <a:pt x="1250" y="611"/>
                    <a:pt x="1249" y="611"/>
                  </a:cubicBezTo>
                  <a:cubicBezTo>
                    <a:pt x="1248" y="611"/>
                    <a:pt x="1246" y="611"/>
                    <a:pt x="1245" y="611"/>
                  </a:cubicBezTo>
                  <a:cubicBezTo>
                    <a:pt x="1159" y="562"/>
                    <a:pt x="1159" y="562"/>
                    <a:pt x="1159" y="562"/>
                  </a:cubicBezTo>
                  <a:cubicBezTo>
                    <a:pt x="1160" y="560"/>
                    <a:pt x="1159" y="558"/>
                    <a:pt x="1157" y="557"/>
                  </a:cubicBezTo>
                  <a:cubicBezTo>
                    <a:pt x="1241" y="509"/>
                    <a:pt x="1241" y="509"/>
                    <a:pt x="1241" y="509"/>
                  </a:cubicBezTo>
                  <a:cubicBezTo>
                    <a:pt x="1243" y="509"/>
                    <a:pt x="1244" y="510"/>
                    <a:pt x="1246" y="510"/>
                  </a:cubicBezTo>
                  <a:moveTo>
                    <a:pt x="1441" y="510"/>
                  </a:moveTo>
                  <a:cubicBezTo>
                    <a:pt x="1444" y="510"/>
                    <a:pt x="1446" y="510"/>
                    <a:pt x="1448" y="508"/>
                  </a:cubicBezTo>
                  <a:cubicBezTo>
                    <a:pt x="1449" y="508"/>
                    <a:pt x="1449" y="508"/>
                    <a:pt x="1449" y="508"/>
                  </a:cubicBezTo>
                  <a:cubicBezTo>
                    <a:pt x="1532" y="556"/>
                    <a:pt x="1532" y="556"/>
                    <a:pt x="1532" y="556"/>
                  </a:cubicBezTo>
                  <a:cubicBezTo>
                    <a:pt x="1532" y="556"/>
                    <a:pt x="1531" y="557"/>
                    <a:pt x="1531" y="557"/>
                  </a:cubicBezTo>
                  <a:cubicBezTo>
                    <a:pt x="1528" y="559"/>
                    <a:pt x="1527" y="562"/>
                    <a:pt x="1530" y="564"/>
                  </a:cubicBezTo>
                  <a:cubicBezTo>
                    <a:pt x="1447" y="611"/>
                    <a:pt x="1447" y="611"/>
                    <a:pt x="1447" y="611"/>
                  </a:cubicBezTo>
                  <a:cubicBezTo>
                    <a:pt x="1445" y="611"/>
                    <a:pt x="1443" y="611"/>
                    <a:pt x="1442" y="611"/>
                  </a:cubicBezTo>
                  <a:cubicBezTo>
                    <a:pt x="1440" y="611"/>
                    <a:pt x="1438" y="611"/>
                    <a:pt x="1437" y="611"/>
                  </a:cubicBezTo>
                  <a:cubicBezTo>
                    <a:pt x="1353" y="563"/>
                    <a:pt x="1353" y="563"/>
                    <a:pt x="1353" y="563"/>
                  </a:cubicBezTo>
                  <a:cubicBezTo>
                    <a:pt x="1355" y="561"/>
                    <a:pt x="1355" y="558"/>
                    <a:pt x="1352" y="556"/>
                  </a:cubicBezTo>
                  <a:cubicBezTo>
                    <a:pt x="1435" y="509"/>
                    <a:pt x="1435" y="509"/>
                    <a:pt x="1435" y="509"/>
                  </a:cubicBezTo>
                  <a:cubicBezTo>
                    <a:pt x="1437" y="510"/>
                    <a:pt x="1439" y="510"/>
                    <a:pt x="1441" y="510"/>
                  </a:cubicBezTo>
                  <a:moveTo>
                    <a:pt x="662" y="610"/>
                  </a:moveTo>
                  <a:cubicBezTo>
                    <a:pt x="581" y="563"/>
                    <a:pt x="581" y="563"/>
                    <a:pt x="581" y="563"/>
                  </a:cubicBezTo>
                  <a:cubicBezTo>
                    <a:pt x="582" y="563"/>
                    <a:pt x="582" y="563"/>
                    <a:pt x="582" y="563"/>
                  </a:cubicBezTo>
                  <a:cubicBezTo>
                    <a:pt x="585" y="561"/>
                    <a:pt x="586" y="558"/>
                    <a:pt x="583" y="556"/>
                  </a:cubicBezTo>
                  <a:cubicBezTo>
                    <a:pt x="666" y="508"/>
                    <a:pt x="666" y="508"/>
                    <a:pt x="666" y="508"/>
                  </a:cubicBezTo>
                  <a:cubicBezTo>
                    <a:pt x="667" y="509"/>
                    <a:pt x="669" y="509"/>
                    <a:pt x="671" y="509"/>
                  </a:cubicBezTo>
                  <a:cubicBezTo>
                    <a:pt x="673" y="509"/>
                    <a:pt x="674" y="509"/>
                    <a:pt x="675" y="508"/>
                  </a:cubicBezTo>
                  <a:cubicBezTo>
                    <a:pt x="756" y="555"/>
                    <a:pt x="756" y="555"/>
                    <a:pt x="756" y="555"/>
                  </a:cubicBezTo>
                  <a:cubicBezTo>
                    <a:pt x="756" y="555"/>
                    <a:pt x="755" y="556"/>
                    <a:pt x="755" y="556"/>
                  </a:cubicBezTo>
                  <a:cubicBezTo>
                    <a:pt x="751" y="558"/>
                    <a:pt x="751" y="561"/>
                    <a:pt x="754" y="563"/>
                  </a:cubicBezTo>
                  <a:cubicBezTo>
                    <a:pt x="672" y="611"/>
                    <a:pt x="672" y="611"/>
                    <a:pt x="672" y="611"/>
                  </a:cubicBezTo>
                  <a:cubicBezTo>
                    <a:pt x="670" y="610"/>
                    <a:pt x="668" y="610"/>
                    <a:pt x="666" y="610"/>
                  </a:cubicBezTo>
                  <a:cubicBezTo>
                    <a:pt x="664" y="610"/>
                    <a:pt x="663" y="610"/>
                    <a:pt x="662" y="610"/>
                  </a:cubicBezTo>
                  <a:moveTo>
                    <a:pt x="280" y="508"/>
                  </a:moveTo>
                  <a:cubicBezTo>
                    <a:pt x="282" y="508"/>
                    <a:pt x="283" y="508"/>
                    <a:pt x="284" y="508"/>
                  </a:cubicBezTo>
                  <a:cubicBezTo>
                    <a:pt x="367" y="556"/>
                    <a:pt x="367" y="556"/>
                    <a:pt x="367" y="556"/>
                  </a:cubicBezTo>
                  <a:cubicBezTo>
                    <a:pt x="365" y="558"/>
                    <a:pt x="365" y="561"/>
                    <a:pt x="368" y="563"/>
                  </a:cubicBezTo>
                  <a:cubicBezTo>
                    <a:pt x="289" y="608"/>
                    <a:pt x="289" y="608"/>
                    <a:pt x="289" y="608"/>
                  </a:cubicBezTo>
                  <a:cubicBezTo>
                    <a:pt x="287" y="607"/>
                    <a:pt x="285" y="607"/>
                    <a:pt x="283" y="607"/>
                  </a:cubicBezTo>
                  <a:cubicBezTo>
                    <a:pt x="280" y="607"/>
                    <a:pt x="278" y="607"/>
                    <a:pt x="276" y="609"/>
                  </a:cubicBezTo>
                  <a:cubicBezTo>
                    <a:pt x="276" y="609"/>
                    <a:pt x="276" y="609"/>
                    <a:pt x="276" y="609"/>
                  </a:cubicBezTo>
                  <a:cubicBezTo>
                    <a:pt x="193" y="561"/>
                    <a:pt x="193" y="561"/>
                    <a:pt x="193" y="561"/>
                  </a:cubicBezTo>
                  <a:cubicBezTo>
                    <a:pt x="194" y="561"/>
                    <a:pt x="194" y="561"/>
                    <a:pt x="195" y="560"/>
                  </a:cubicBezTo>
                  <a:cubicBezTo>
                    <a:pt x="198" y="558"/>
                    <a:pt x="198" y="556"/>
                    <a:pt x="197" y="554"/>
                  </a:cubicBezTo>
                  <a:cubicBezTo>
                    <a:pt x="276" y="508"/>
                    <a:pt x="276" y="508"/>
                    <a:pt x="276" y="508"/>
                  </a:cubicBezTo>
                  <a:cubicBezTo>
                    <a:pt x="278" y="508"/>
                    <a:pt x="279" y="508"/>
                    <a:pt x="280" y="508"/>
                  </a:cubicBezTo>
                  <a:moveTo>
                    <a:pt x="860" y="509"/>
                  </a:moveTo>
                  <a:cubicBezTo>
                    <a:pt x="863" y="509"/>
                    <a:pt x="865" y="509"/>
                    <a:pt x="867" y="508"/>
                  </a:cubicBezTo>
                  <a:cubicBezTo>
                    <a:pt x="868" y="507"/>
                    <a:pt x="868" y="507"/>
                    <a:pt x="868" y="507"/>
                  </a:cubicBezTo>
                  <a:cubicBezTo>
                    <a:pt x="950" y="555"/>
                    <a:pt x="950" y="555"/>
                    <a:pt x="950" y="555"/>
                  </a:cubicBezTo>
                  <a:cubicBezTo>
                    <a:pt x="950" y="555"/>
                    <a:pt x="950" y="555"/>
                    <a:pt x="950" y="555"/>
                  </a:cubicBezTo>
                  <a:cubicBezTo>
                    <a:pt x="947" y="557"/>
                    <a:pt x="946" y="560"/>
                    <a:pt x="949" y="562"/>
                  </a:cubicBezTo>
                  <a:cubicBezTo>
                    <a:pt x="864" y="611"/>
                    <a:pt x="864" y="611"/>
                    <a:pt x="864" y="611"/>
                  </a:cubicBezTo>
                  <a:cubicBezTo>
                    <a:pt x="862" y="610"/>
                    <a:pt x="860" y="610"/>
                    <a:pt x="858" y="610"/>
                  </a:cubicBezTo>
                  <a:cubicBezTo>
                    <a:pt x="857" y="610"/>
                    <a:pt x="857" y="610"/>
                    <a:pt x="856" y="610"/>
                  </a:cubicBezTo>
                  <a:cubicBezTo>
                    <a:pt x="771" y="561"/>
                    <a:pt x="771" y="561"/>
                    <a:pt x="771" y="561"/>
                  </a:cubicBezTo>
                  <a:cubicBezTo>
                    <a:pt x="771" y="560"/>
                    <a:pt x="771" y="558"/>
                    <a:pt x="770" y="557"/>
                  </a:cubicBezTo>
                  <a:cubicBezTo>
                    <a:pt x="855" y="508"/>
                    <a:pt x="855" y="508"/>
                    <a:pt x="855" y="508"/>
                  </a:cubicBezTo>
                  <a:cubicBezTo>
                    <a:pt x="856" y="509"/>
                    <a:pt x="858" y="509"/>
                    <a:pt x="860" y="509"/>
                  </a:cubicBezTo>
                  <a:moveTo>
                    <a:pt x="469" y="611"/>
                  </a:moveTo>
                  <a:cubicBezTo>
                    <a:pt x="383" y="562"/>
                    <a:pt x="383" y="562"/>
                    <a:pt x="383" y="562"/>
                  </a:cubicBezTo>
                  <a:cubicBezTo>
                    <a:pt x="385" y="560"/>
                    <a:pt x="385" y="558"/>
                    <a:pt x="384" y="556"/>
                  </a:cubicBezTo>
                  <a:cubicBezTo>
                    <a:pt x="469" y="507"/>
                    <a:pt x="469" y="507"/>
                    <a:pt x="469" y="507"/>
                  </a:cubicBezTo>
                  <a:cubicBezTo>
                    <a:pt x="471" y="508"/>
                    <a:pt x="472" y="508"/>
                    <a:pt x="474" y="508"/>
                  </a:cubicBezTo>
                  <a:cubicBezTo>
                    <a:pt x="476" y="508"/>
                    <a:pt x="478" y="508"/>
                    <a:pt x="479" y="507"/>
                  </a:cubicBezTo>
                  <a:cubicBezTo>
                    <a:pt x="566" y="557"/>
                    <a:pt x="566" y="557"/>
                    <a:pt x="566" y="557"/>
                  </a:cubicBezTo>
                  <a:cubicBezTo>
                    <a:pt x="565" y="559"/>
                    <a:pt x="566" y="561"/>
                    <a:pt x="567" y="562"/>
                  </a:cubicBezTo>
                  <a:cubicBezTo>
                    <a:pt x="482" y="611"/>
                    <a:pt x="482" y="611"/>
                    <a:pt x="482" y="611"/>
                  </a:cubicBezTo>
                  <a:cubicBezTo>
                    <a:pt x="480" y="610"/>
                    <a:pt x="478" y="610"/>
                    <a:pt x="476" y="610"/>
                  </a:cubicBezTo>
                  <a:cubicBezTo>
                    <a:pt x="473" y="610"/>
                    <a:pt x="471" y="610"/>
                    <a:pt x="469" y="611"/>
                  </a:cubicBezTo>
                  <a:cubicBezTo>
                    <a:pt x="469" y="611"/>
                    <a:pt x="469" y="611"/>
                    <a:pt x="469" y="611"/>
                  </a:cubicBezTo>
                  <a:moveTo>
                    <a:pt x="1053" y="509"/>
                  </a:moveTo>
                  <a:cubicBezTo>
                    <a:pt x="1055" y="509"/>
                    <a:pt x="1057" y="509"/>
                    <a:pt x="1059" y="508"/>
                  </a:cubicBezTo>
                  <a:cubicBezTo>
                    <a:pt x="1060" y="507"/>
                    <a:pt x="1060" y="507"/>
                    <a:pt x="1060" y="507"/>
                  </a:cubicBezTo>
                  <a:cubicBezTo>
                    <a:pt x="1145" y="556"/>
                    <a:pt x="1145" y="556"/>
                    <a:pt x="1145" y="556"/>
                  </a:cubicBezTo>
                  <a:cubicBezTo>
                    <a:pt x="1144" y="556"/>
                    <a:pt x="1144" y="556"/>
                    <a:pt x="1143" y="557"/>
                  </a:cubicBezTo>
                  <a:cubicBezTo>
                    <a:pt x="1140" y="559"/>
                    <a:pt x="1139" y="561"/>
                    <a:pt x="1141" y="563"/>
                  </a:cubicBezTo>
                  <a:cubicBezTo>
                    <a:pt x="1059" y="611"/>
                    <a:pt x="1059" y="611"/>
                    <a:pt x="1059" y="611"/>
                  </a:cubicBezTo>
                  <a:cubicBezTo>
                    <a:pt x="1057" y="611"/>
                    <a:pt x="1056" y="610"/>
                    <a:pt x="1054" y="610"/>
                  </a:cubicBezTo>
                  <a:cubicBezTo>
                    <a:pt x="1053" y="610"/>
                    <a:pt x="1053" y="610"/>
                    <a:pt x="1052" y="611"/>
                  </a:cubicBezTo>
                  <a:cubicBezTo>
                    <a:pt x="966" y="561"/>
                    <a:pt x="966" y="561"/>
                    <a:pt x="966" y="561"/>
                  </a:cubicBezTo>
                  <a:cubicBezTo>
                    <a:pt x="967" y="559"/>
                    <a:pt x="966" y="557"/>
                    <a:pt x="964" y="556"/>
                  </a:cubicBezTo>
                  <a:cubicBezTo>
                    <a:pt x="1047" y="508"/>
                    <a:pt x="1047" y="508"/>
                    <a:pt x="1047" y="508"/>
                  </a:cubicBezTo>
                  <a:cubicBezTo>
                    <a:pt x="1049" y="509"/>
                    <a:pt x="1051" y="509"/>
                    <a:pt x="1053" y="509"/>
                  </a:cubicBezTo>
                  <a:moveTo>
                    <a:pt x="1733" y="456"/>
                  </a:moveTo>
                  <a:cubicBezTo>
                    <a:pt x="1736" y="456"/>
                    <a:pt x="1738" y="455"/>
                    <a:pt x="1740" y="454"/>
                  </a:cubicBezTo>
                  <a:cubicBezTo>
                    <a:pt x="1741" y="454"/>
                    <a:pt x="1741" y="454"/>
                    <a:pt x="1741" y="454"/>
                  </a:cubicBezTo>
                  <a:cubicBezTo>
                    <a:pt x="1821" y="500"/>
                    <a:pt x="1821" y="500"/>
                    <a:pt x="1821" y="500"/>
                  </a:cubicBezTo>
                  <a:cubicBezTo>
                    <a:pt x="1820" y="502"/>
                    <a:pt x="1820" y="504"/>
                    <a:pt x="1821" y="505"/>
                  </a:cubicBezTo>
                  <a:cubicBezTo>
                    <a:pt x="1737" y="553"/>
                    <a:pt x="1737" y="553"/>
                    <a:pt x="1737" y="553"/>
                  </a:cubicBezTo>
                  <a:cubicBezTo>
                    <a:pt x="1736" y="553"/>
                    <a:pt x="1734" y="553"/>
                    <a:pt x="1732" y="553"/>
                  </a:cubicBezTo>
                  <a:cubicBezTo>
                    <a:pt x="1730" y="553"/>
                    <a:pt x="1728" y="553"/>
                    <a:pt x="1726" y="554"/>
                  </a:cubicBezTo>
                  <a:cubicBezTo>
                    <a:pt x="1645" y="507"/>
                    <a:pt x="1645" y="507"/>
                    <a:pt x="1645" y="507"/>
                  </a:cubicBezTo>
                  <a:cubicBezTo>
                    <a:pt x="1646" y="505"/>
                    <a:pt x="1645" y="503"/>
                    <a:pt x="1643" y="502"/>
                  </a:cubicBezTo>
                  <a:cubicBezTo>
                    <a:pt x="1726" y="454"/>
                    <a:pt x="1726" y="454"/>
                    <a:pt x="1726" y="454"/>
                  </a:cubicBezTo>
                  <a:cubicBezTo>
                    <a:pt x="1726" y="454"/>
                    <a:pt x="1726" y="454"/>
                    <a:pt x="1726" y="454"/>
                  </a:cubicBezTo>
                  <a:cubicBezTo>
                    <a:pt x="1728" y="455"/>
                    <a:pt x="1731" y="456"/>
                    <a:pt x="1733" y="456"/>
                  </a:cubicBezTo>
                  <a:moveTo>
                    <a:pt x="1535" y="555"/>
                  </a:moveTo>
                  <a:cubicBezTo>
                    <a:pt x="1450" y="506"/>
                    <a:pt x="1450" y="506"/>
                    <a:pt x="1450" y="506"/>
                  </a:cubicBezTo>
                  <a:cubicBezTo>
                    <a:pt x="1451" y="504"/>
                    <a:pt x="1451" y="502"/>
                    <a:pt x="1449" y="501"/>
                  </a:cubicBezTo>
                  <a:cubicBezTo>
                    <a:pt x="1532" y="453"/>
                    <a:pt x="1532" y="453"/>
                    <a:pt x="1532" y="453"/>
                  </a:cubicBezTo>
                  <a:cubicBezTo>
                    <a:pt x="1532" y="453"/>
                    <a:pt x="1532" y="453"/>
                    <a:pt x="1532" y="453"/>
                  </a:cubicBezTo>
                  <a:cubicBezTo>
                    <a:pt x="1534" y="454"/>
                    <a:pt x="1536" y="455"/>
                    <a:pt x="1539" y="455"/>
                  </a:cubicBezTo>
                  <a:cubicBezTo>
                    <a:pt x="1541" y="455"/>
                    <a:pt x="1544" y="454"/>
                    <a:pt x="1546" y="453"/>
                  </a:cubicBezTo>
                  <a:cubicBezTo>
                    <a:pt x="1546" y="453"/>
                    <a:pt x="1546" y="453"/>
                    <a:pt x="1546" y="453"/>
                  </a:cubicBezTo>
                  <a:cubicBezTo>
                    <a:pt x="1629" y="501"/>
                    <a:pt x="1629" y="501"/>
                    <a:pt x="1629" y="501"/>
                  </a:cubicBezTo>
                  <a:cubicBezTo>
                    <a:pt x="1629" y="501"/>
                    <a:pt x="1629" y="501"/>
                    <a:pt x="1629" y="501"/>
                  </a:cubicBezTo>
                  <a:cubicBezTo>
                    <a:pt x="1626" y="503"/>
                    <a:pt x="1625" y="506"/>
                    <a:pt x="1627" y="508"/>
                  </a:cubicBezTo>
                  <a:cubicBezTo>
                    <a:pt x="1543" y="556"/>
                    <a:pt x="1543" y="556"/>
                    <a:pt x="1543" y="556"/>
                  </a:cubicBezTo>
                  <a:cubicBezTo>
                    <a:pt x="1541" y="555"/>
                    <a:pt x="1540" y="555"/>
                    <a:pt x="1538" y="555"/>
                  </a:cubicBezTo>
                  <a:cubicBezTo>
                    <a:pt x="1537" y="555"/>
                    <a:pt x="1536" y="555"/>
                    <a:pt x="1535" y="555"/>
                  </a:cubicBezTo>
                  <a:moveTo>
                    <a:pt x="1342" y="454"/>
                  </a:moveTo>
                  <a:cubicBezTo>
                    <a:pt x="1345" y="454"/>
                    <a:pt x="1347" y="454"/>
                    <a:pt x="1349" y="453"/>
                  </a:cubicBezTo>
                  <a:cubicBezTo>
                    <a:pt x="1350" y="452"/>
                    <a:pt x="1350" y="452"/>
                    <a:pt x="1351" y="452"/>
                  </a:cubicBezTo>
                  <a:cubicBezTo>
                    <a:pt x="1435" y="500"/>
                    <a:pt x="1435" y="500"/>
                    <a:pt x="1435" y="500"/>
                  </a:cubicBezTo>
                  <a:cubicBezTo>
                    <a:pt x="1434" y="501"/>
                    <a:pt x="1434" y="501"/>
                    <a:pt x="1434" y="501"/>
                  </a:cubicBezTo>
                  <a:cubicBezTo>
                    <a:pt x="1431" y="502"/>
                    <a:pt x="1431" y="505"/>
                    <a:pt x="1433" y="507"/>
                  </a:cubicBezTo>
                  <a:cubicBezTo>
                    <a:pt x="1350" y="555"/>
                    <a:pt x="1350" y="555"/>
                    <a:pt x="1350" y="555"/>
                  </a:cubicBezTo>
                  <a:cubicBezTo>
                    <a:pt x="1348" y="555"/>
                    <a:pt x="1347" y="554"/>
                    <a:pt x="1345" y="554"/>
                  </a:cubicBezTo>
                  <a:cubicBezTo>
                    <a:pt x="1343" y="554"/>
                    <a:pt x="1341" y="555"/>
                    <a:pt x="1339" y="555"/>
                  </a:cubicBezTo>
                  <a:cubicBezTo>
                    <a:pt x="1255" y="507"/>
                    <a:pt x="1255" y="507"/>
                    <a:pt x="1255" y="507"/>
                  </a:cubicBezTo>
                  <a:cubicBezTo>
                    <a:pt x="1256" y="505"/>
                    <a:pt x="1256" y="503"/>
                    <a:pt x="1254" y="501"/>
                  </a:cubicBezTo>
                  <a:cubicBezTo>
                    <a:pt x="1337" y="454"/>
                    <a:pt x="1337" y="454"/>
                    <a:pt x="1337" y="454"/>
                  </a:cubicBezTo>
                  <a:cubicBezTo>
                    <a:pt x="1339" y="454"/>
                    <a:pt x="1340" y="454"/>
                    <a:pt x="1342" y="454"/>
                  </a:cubicBezTo>
                  <a:moveTo>
                    <a:pt x="1149" y="453"/>
                  </a:moveTo>
                  <a:cubicBezTo>
                    <a:pt x="1151" y="453"/>
                    <a:pt x="1153" y="452"/>
                    <a:pt x="1155" y="452"/>
                  </a:cubicBezTo>
                  <a:cubicBezTo>
                    <a:pt x="1239" y="500"/>
                    <a:pt x="1239" y="500"/>
                    <a:pt x="1239" y="500"/>
                  </a:cubicBezTo>
                  <a:cubicBezTo>
                    <a:pt x="1236" y="502"/>
                    <a:pt x="1236" y="505"/>
                    <a:pt x="1238" y="508"/>
                  </a:cubicBezTo>
                  <a:cubicBezTo>
                    <a:pt x="1155" y="556"/>
                    <a:pt x="1155" y="556"/>
                    <a:pt x="1155" y="556"/>
                  </a:cubicBezTo>
                  <a:cubicBezTo>
                    <a:pt x="1153" y="555"/>
                    <a:pt x="1152" y="555"/>
                    <a:pt x="1150" y="555"/>
                  </a:cubicBezTo>
                  <a:cubicBezTo>
                    <a:pt x="1149" y="555"/>
                    <a:pt x="1149" y="555"/>
                    <a:pt x="1148" y="555"/>
                  </a:cubicBezTo>
                  <a:cubicBezTo>
                    <a:pt x="1062" y="505"/>
                    <a:pt x="1062" y="505"/>
                    <a:pt x="1062" y="505"/>
                  </a:cubicBezTo>
                  <a:cubicBezTo>
                    <a:pt x="1063" y="504"/>
                    <a:pt x="1062" y="502"/>
                    <a:pt x="1060" y="500"/>
                  </a:cubicBezTo>
                  <a:cubicBezTo>
                    <a:pt x="1144" y="452"/>
                    <a:pt x="1144" y="452"/>
                    <a:pt x="1144" y="452"/>
                  </a:cubicBezTo>
                  <a:cubicBezTo>
                    <a:pt x="1146" y="452"/>
                    <a:pt x="1147" y="453"/>
                    <a:pt x="1149" y="453"/>
                  </a:cubicBezTo>
                  <a:moveTo>
                    <a:pt x="760" y="554"/>
                  </a:moveTo>
                  <a:cubicBezTo>
                    <a:pt x="678" y="507"/>
                    <a:pt x="678" y="507"/>
                    <a:pt x="678" y="507"/>
                  </a:cubicBezTo>
                  <a:cubicBezTo>
                    <a:pt x="681" y="505"/>
                    <a:pt x="682" y="502"/>
                    <a:pt x="679" y="500"/>
                  </a:cubicBezTo>
                  <a:cubicBezTo>
                    <a:pt x="763" y="451"/>
                    <a:pt x="763" y="451"/>
                    <a:pt x="763" y="451"/>
                  </a:cubicBezTo>
                  <a:cubicBezTo>
                    <a:pt x="765" y="452"/>
                    <a:pt x="767" y="453"/>
                    <a:pt x="770" y="453"/>
                  </a:cubicBezTo>
                  <a:cubicBezTo>
                    <a:pt x="771" y="453"/>
                    <a:pt x="772" y="453"/>
                    <a:pt x="773" y="453"/>
                  </a:cubicBezTo>
                  <a:cubicBezTo>
                    <a:pt x="854" y="499"/>
                    <a:pt x="854" y="499"/>
                    <a:pt x="854" y="499"/>
                  </a:cubicBezTo>
                  <a:cubicBezTo>
                    <a:pt x="853" y="500"/>
                    <a:pt x="853" y="500"/>
                    <a:pt x="853" y="500"/>
                  </a:cubicBezTo>
                  <a:cubicBezTo>
                    <a:pt x="850" y="502"/>
                    <a:pt x="850" y="505"/>
                    <a:pt x="852" y="507"/>
                  </a:cubicBezTo>
                  <a:cubicBezTo>
                    <a:pt x="768" y="555"/>
                    <a:pt x="768" y="555"/>
                    <a:pt x="768" y="555"/>
                  </a:cubicBezTo>
                  <a:cubicBezTo>
                    <a:pt x="766" y="555"/>
                    <a:pt x="764" y="554"/>
                    <a:pt x="762" y="554"/>
                  </a:cubicBezTo>
                  <a:cubicBezTo>
                    <a:pt x="761" y="554"/>
                    <a:pt x="760" y="554"/>
                    <a:pt x="760" y="554"/>
                  </a:cubicBezTo>
                  <a:moveTo>
                    <a:pt x="570" y="453"/>
                  </a:moveTo>
                  <a:cubicBezTo>
                    <a:pt x="573" y="453"/>
                    <a:pt x="575" y="452"/>
                    <a:pt x="576" y="451"/>
                  </a:cubicBezTo>
                  <a:cubicBezTo>
                    <a:pt x="662" y="501"/>
                    <a:pt x="662" y="501"/>
                    <a:pt x="662" y="501"/>
                  </a:cubicBezTo>
                  <a:cubicBezTo>
                    <a:pt x="661" y="503"/>
                    <a:pt x="661" y="505"/>
                    <a:pt x="663" y="507"/>
                  </a:cubicBezTo>
                  <a:cubicBezTo>
                    <a:pt x="581" y="554"/>
                    <a:pt x="581" y="554"/>
                    <a:pt x="581" y="554"/>
                  </a:cubicBezTo>
                  <a:cubicBezTo>
                    <a:pt x="579" y="554"/>
                    <a:pt x="577" y="553"/>
                    <a:pt x="575" y="553"/>
                  </a:cubicBezTo>
                  <a:cubicBezTo>
                    <a:pt x="573" y="553"/>
                    <a:pt x="570" y="554"/>
                    <a:pt x="568" y="555"/>
                  </a:cubicBezTo>
                  <a:cubicBezTo>
                    <a:pt x="568" y="555"/>
                    <a:pt x="568" y="555"/>
                    <a:pt x="568" y="555"/>
                  </a:cubicBezTo>
                  <a:cubicBezTo>
                    <a:pt x="482" y="506"/>
                    <a:pt x="482" y="506"/>
                    <a:pt x="482" y="506"/>
                  </a:cubicBezTo>
                  <a:cubicBezTo>
                    <a:pt x="485" y="504"/>
                    <a:pt x="485" y="501"/>
                    <a:pt x="482" y="499"/>
                  </a:cubicBezTo>
                  <a:cubicBezTo>
                    <a:pt x="565" y="452"/>
                    <a:pt x="565" y="452"/>
                    <a:pt x="565" y="452"/>
                  </a:cubicBezTo>
                  <a:cubicBezTo>
                    <a:pt x="567" y="452"/>
                    <a:pt x="569" y="453"/>
                    <a:pt x="570" y="453"/>
                  </a:cubicBezTo>
                  <a:moveTo>
                    <a:pt x="956" y="454"/>
                  </a:moveTo>
                  <a:cubicBezTo>
                    <a:pt x="958" y="454"/>
                    <a:pt x="961" y="453"/>
                    <a:pt x="963" y="452"/>
                  </a:cubicBezTo>
                  <a:cubicBezTo>
                    <a:pt x="963" y="452"/>
                    <a:pt x="963" y="452"/>
                    <a:pt x="964" y="451"/>
                  </a:cubicBezTo>
                  <a:cubicBezTo>
                    <a:pt x="1047" y="499"/>
                    <a:pt x="1047" y="499"/>
                    <a:pt x="1047" y="499"/>
                  </a:cubicBezTo>
                  <a:cubicBezTo>
                    <a:pt x="1046" y="500"/>
                    <a:pt x="1046" y="500"/>
                    <a:pt x="1046" y="500"/>
                  </a:cubicBezTo>
                  <a:cubicBezTo>
                    <a:pt x="1042" y="502"/>
                    <a:pt x="1042" y="505"/>
                    <a:pt x="1045" y="507"/>
                  </a:cubicBezTo>
                  <a:cubicBezTo>
                    <a:pt x="962" y="554"/>
                    <a:pt x="962" y="554"/>
                    <a:pt x="962" y="554"/>
                  </a:cubicBezTo>
                  <a:cubicBezTo>
                    <a:pt x="960" y="554"/>
                    <a:pt x="959" y="553"/>
                    <a:pt x="957" y="553"/>
                  </a:cubicBezTo>
                  <a:cubicBezTo>
                    <a:pt x="956" y="553"/>
                    <a:pt x="954" y="553"/>
                    <a:pt x="953" y="554"/>
                  </a:cubicBezTo>
                  <a:cubicBezTo>
                    <a:pt x="869" y="505"/>
                    <a:pt x="869" y="505"/>
                    <a:pt x="869" y="505"/>
                  </a:cubicBezTo>
                  <a:cubicBezTo>
                    <a:pt x="870" y="504"/>
                    <a:pt x="870" y="502"/>
                    <a:pt x="868" y="500"/>
                  </a:cubicBezTo>
                  <a:cubicBezTo>
                    <a:pt x="951" y="453"/>
                    <a:pt x="951" y="453"/>
                    <a:pt x="951" y="453"/>
                  </a:cubicBezTo>
                  <a:cubicBezTo>
                    <a:pt x="952" y="453"/>
                    <a:pt x="954" y="454"/>
                    <a:pt x="956" y="454"/>
                  </a:cubicBezTo>
                  <a:moveTo>
                    <a:pt x="370" y="554"/>
                  </a:moveTo>
                  <a:cubicBezTo>
                    <a:pt x="287" y="506"/>
                    <a:pt x="287" y="506"/>
                    <a:pt x="287" y="506"/>
                  </a:cubicBezTo>
                  <a:cubicBezTo>
                    <a:pt x="290" y="505"/>
                    <a:pt x="290" y="503"/>
                    <a:pt x="289" y="501"/>
                  </a:cubicBezTo>
                  <a:cubicBezTo>
                    <a:pt x="375" y="451"/>
                    <a:pt x="375" y="451"/>
                    <a:pt x="375" y="451"/>
                  </a:cubicBezTo>
                  <a:cubicBezTo>
                    <a:pt x="376" y="452"/>
                    <a:pt x="378" y="452"/>
                    <a:pt x="379" y="452"/>
                  </a:cubicBezTo>
                  <a:cubicBezTo>
                    <a:pt x="381" y="452"/>
                    <a:pt x="382" y="452"/>
                    <a:pt x="383" y="451"/>
                  </a:cubicBezTo>
                  <a:cubicBezTo>
                    <a:pt x="466" y="500"/>
                    <a:pt x="466" y="500"/>
                    <a:pt x="466" y="500"/>
                  </a:cubicBezTo>
                  <a:cubicBezTo>
                    <a:pt x="464" y="501"/>
                    <a:pt x="464" y="504"/>
                    <a:pt x="466" y="506"/>
                  </a:cubicBezTo>
                  <a:cubicBezTo>
                    <a:pt x="381" y="555"/>
                    <a:pt x="381" y="555"/>
                    <a:pt x="381" y="555"/>
                  </a:cubicBezTo>
                  <a:cubicBezTo>
                    <a:pt x="380" y="554"/>
                    <a:pt x="377" y="553"/>
                    <a:pt x="375" y="553"/>
                  </a:cubicBezTo>
                  <a:cubicBezTo>
                    <a:pt x="373" y="553"/>
                    <a:pt x="371" y="554"/>
                    <a:pt x="370" y="554"/>
                  </a:cubicBezTo>
                  <a:moveTo>
                    <a:pt x="1632" y="500"/>
                  </a:moveTo>
                  <a:cubicBezTo>
                    <a:pt x="1548" y="451"/>
                    <a:pt x="1548" y="451"/>
                    <a:pt x="1548" y="451"/>
                  </a:cubicBezTo>
                  <a:cubicBezTo>
                    <a:pt x="1549" y="449"/>
                    <a:pt x="1549" y="447"/>
                    <a:pt x="1546" y="445"/>
                  </a:cubicBezTo>
                  <a:cubicBezTo>
                    <a:pt x="1545" y="445"/>
                    <a:pt x="1545" y="445"/>
                    <a:pt x="1545" y="445"/>
                  </a:cubicBezTo>
                  <a:cubicBezTo>
                    <a:pt x="1629" y="397"/>
                    <a:pt x="1629" y="397"/>
                    <a:pt x="1629" y="397"/>
                  </a:cubicBezTo>
                  <a:cubicBezTo>
                    <a:pt x="1629" y="397"/>
                    <a:pt x="1629" y="398"/>
                    <a:pt x="1630" y="398"/>
                  </a:cubicBezTo>
                  <a:cubicBezTo>
                    <a:pt x="1632" y="399"/>
                    <a:pt x="1634" y="399"/>
                    <a:pt x="1637" y="399"/>
                  </a:cubicBezTo>
                  <a:cubicBezTo>
                    <a:pt x="1639" y="399"/>
                    <a:pt x="1641" y="399"/>
                    <a:pt x="1643" y="398"/>
                  </a:cubicBezTo>
                  <a:cubicBezTo>
                    <a:pt x="1644" y="398"/>
                    <a:pt x="1644" y="398"/>
                    <a:pt x="1644" y="398"/>
                  </a:cubicBezTo>
                  <a:cubicBezTo>
                    <a:pt x="1727" y="446"/>
                    <a:pt x="1727" y="446"/>
                    <a:pt x="1727" y="446"/>
                  </a:cubicBezTo>
                  <a:cubicBezTo>
                    <a:pt x="1726" y="446"/>
                    <a:pt x="1726" y="446"/>
                    <a:pt x="1726" y="446"/>
                  </a:cubicBezTo>
                  <a:cubicBezTo>
                    <a:pt x="1724" y="448"/>
                    <a:pt x="1723" y="450"/>
                    <a:pt x="1724" y="452"/>
                  </a:cubicBezTo>
                  <a:cubicBezTo>
                    <a:pt x="1640" y="500"/>
                    <a:pt x="1640" y="500"/>
                    <a:pt x="1640" y="500"/>
                  </a:cubicBezTo>
                  <a:cubicBezTo>
                    <a:pt x="1638" y="500"/>
                    <a:pt x="1637" y="500"/>
                    <a:pt x="1635" y="500"/>
                  </a:cubicBezTo>
                  <a:cubicBezTo>
                    <a:pt x="1634" y="500"/>
                    <a:pt x="1633" y="500"/>
                    <a:pt x="1632" y="500"/>
                  </a:cubicBezTo>
                  <a:moveTo>
                    <a:pt x="1440" y="399"/>
                  </a:moveTo>
                  <a:cubicBezTo>
                    <a:pt x="1442" y="399"/>
                    <a:pt x="1445" y="399"/>
                    <a:pt x="1447" y="397"/>
                  </a:cubicBezTo>
                  <a:cubicBezTo>
                    <a:pt x="1447" y="397"/>
                    <a:pt x="1448" y="397"/>
                    <a:pt x="1448" y="397"/>
                  </a:cubicBezTo>
                  <a:cubicBezTo>
                    <a:pt x="1532" y="445"/>
                    <a:pt x="1532" y="445"/>
                    <a:pt x="1532" y="445"/>
                  </a:cubicBezTo>
                  <a:cubicBezTo>
                    <a:pt x="1532" y="445"/>
                    <a:pt x="1532" y="445"/>
                    <a:pt x="1532" y="445"/>
                  </a:cubicBezTo>
                  <a:cubicBezTo>
                    <a:pt x="1529" y="447"/>
                    <a:pt x="1528" y="449"/>
                    <a:pt x="1530" y="451"/>
                  </a:cubicBezTo>
                  <a:cubicBezTo>
                    <a:pt x="1446" y="500"/>
                    <a:pt x="1446" y="500"/>
                    <a:pt x="1446" y="500"/>
                  </a:cubicBezTo>
                  <a:cubicBezTo>
                    <a:pt x="1444" y="499"/>
                    <a:pt x="1443" y="499"/>
                    <a:pt x="1441" y="499"/>
                  </a:cubicBezTo>
                  <a:cubicBezTo>
                    <a:pt x="1440" y="499"/>
                    <a:pt x="1439" y="499"/>
                    <a:pt x="1438" y="499"/>
                  </a:cubicBezTo>
                  <a:cubicBezTo>
                    <a:pt x="1352" y="449"/>
                    <a:pt x="1352" y="449"/>
                    <a:pt x="1352" y="449"/>
                  </a:cubicBezTo>
                  <a:cubicBezTo>
                    <a:pt x="1352" y="448"/>
                    <a:pt x="1352" y="447"/>
                    <a:pt x="1350" y="446"/>
                  </a:cubicBezTo>
                  <a:cubicBezTo>
                    <a:pt x="1434" y="398"/>
                    <a:pt x="1434" y="398"/>
                    <a:pt x="1434" y="398"/>
                  </a:cubicBezTo>
                  <a:cubicBezTo>
                    <a:pt x="1436" y="399"/>
                    <a:pt x="1438" y="399"/>
                    <a:pt x="1440" y="399"/>
                  </a:cubicBezTo>
                  <a:moveTo>
                    <a:pt x="857" y="498"/>
                  </a:moveTo>
                  <a:cubicBezTo>
                    <a:pt x="776" y="451"/>
                    <a:pt x="776" y="451"/>
                    <a:pt x="776" y="451"/>
                  </a:cubicBezTo>
                  <a:cubicBezTo>
                    <a:pt x="777" y="451"/>
                    <a:pt x="777" y="451"/>
                    <a:pt x="777" y="451"/>
                  </a:cubicBezTo>
                  <a:cubicBezTo>
                    <a:pt x="780" y="449"/>
                    <a:pt x="780" y="446"/>
                    <a:pt x="777" y="444"/>
                  </a:cubicBezTo>
                  <a:cubicBezTo>
                    <a:pt x="859" y="396"/>
                    <a:pt x="859" y="396"/>
                    <a:pt x="859" y="396"/>
                  </a:cubicBezTo>
                  <a:cubicBezTo>
                    <a:pt x="861" y="397"/>
                    <a:pt x="863" y="398"/>
                    <a:pt x="865" y="398"/>
                  </a:cubicBezTo>
                  <a:cubicBezTo>
                    <a:pt x="867" y="398"/>
                    <a:pt x="868" y="397"/>
                    <a:pt x="869" y="397"/>
                  </a:cubicBezTo>
                  <a:cubicBezTo>
                    <a:pt x="950" y="444"/>
                    <a:pt x="950" y="444"/>
                    <a:pt x="950" y="444"/>
                  </a:cubicBezTo>
                  <a:cubicBezTo>
                    <a:pt x="950" y="444"/>
                    <a:pt x="949" y="444"/>
                    <a:pt x="949" y="444"/>
                  </a:cubicBezTo>
                  <a:cubicBezTo>
                    <a:pt x="946" y="446"/>
                    <a:pt x="945" y="449"/>
                    <a:pt x="948" y="452"/>
                  </a:cubicBezTo>
                  <a:cubicBezTo>
                    <a:pt x="866" y="499"/>
                    <a:pt x="866" y="499"/>
                    <a:pt x="866" y="499"/>
                  </a:cubicBezTo>
                  <a:cubicBezTo>
                    <a:pt x="864" y="498"/>
                    <a:pt x="862" y="498"/>
                    <a:pt x="860" y="498"/>
                  </a:cubicBezTo>
                  <a:cubicBezTo>
                    <a:pt x="859" y="498"/>
                    <a:pt x="858" y="498"/>
                    <a:pt x="857" y="498"/>
                  </a:cubicBezTo>
                  <a:moveTo>
                    <a:pt x="1052" y="397"/>
                  </a:moveTo>
                  <a:cubicBezTo>
                    <a:pt x="1054" y="397"/>
                    <a:pt x="1057" y="397"/>
                    <a:pt x="1059" y="396"/>
                  </a:cubicBezTo>
                  <a:cubicBezTo>
                    <a:pt x="1141" y="444"/>
                    <a:pt x="1141" y="444"/>
                    <a:pt x="1141" y="444"/>
                  </a:cubicBezTo>
                  <a:cubicBezTo>
                    <a:pt x="1138" y="446"/>
                    <a:pt x="1138" y="449"/>
                    <a:pt x="1142" y="451"/>
                  </a:cubicBezTo>
                  <a:cubicBezTo>
                    <a:pt x="1058" y="499"/>
                    <a:pt x="1058" y="499"/>
                    <a:pt x="1058" y="499"/>
                  </a:cubicBezTo>
                  <a:cubicBezTo>
                    <a:pt x="1056" y="498"/>
                    <a:pt x="1054" y="498"/>
                    <a:pt x="1052" y="498"/>
                  </a:cubicBezTo>
                  <a:cubicBezTo>
                    <a:pt x="1052" y="498"/>
                    <a:pt x="1051" y="498"/>
                    <a:pt x="1050" y="498"/>
                  </a:cubicBezTo>
                  <a:cubicBezTo>
                    <a:pt x="965" y="450"/>
                    <a:pt x="965" y="450"/>
                    <a:pt x="965" y="450"/>
                  </a:cubicBezTo>
                  <a:cubicBezTo>
                    <a:pt x="966" y="448"/>
                    <a:pt x="965" y="447"/>
                    <a:pt x="964" y="445"/>
                  </a:cubicBezTo>
                  <a:cubicBezTo>
                    <a:pt x="1048" y="397"/>
                    <a:pt x="1048" y="397"/>
                    <a:pt x="1048" y="397"/>
                  </a:cubicBezTo>
                  <a:cubicBezTo>
                    <a:pt x="1049" y="397"/>
                    <a:pt x="1051" y="397"/>
                    <a:pt x="1052" y="397"/>
                  </a:cubicBezTo>
                  <a:moveTo>
                    <a:pt x="468" y="498"/>
                  </a:moveTo>
                  <a:cubicBezTo>
                    <a:pt x="386" y="450"/>
                    <a:pt x="386" y="450"/>
                    <a:pt x="386" y="450"/>
                  </a:cubicBezTo>
                  <a:cubicBezTo>
                    <a:pt x="386" y="450"/>
                    <a:pt x="386" y="450"/>
                    <a:pt x="386" y="450"/>
                  </a:cubicBezTo>
                  <a:cubicBezTo>
                    <a:pt x="389" y="448"/>
                    <a:pt x="390" y="446"/>
                    <a:pt x="388" y="444"/>
                  </a:cubicBezTo>
                  <a:cubicBezTo>
                    <a:pt x="471" y="396"/>
                    <a:pt x="471" y="396"/>
                    <a:pt x="471" y="396"/>
                  </a:cubicBezTo>
                  <a:cubicBezTo>
                    <a:pt x="472" y="396"/>
                    <a:pt x="474" y="396"/>
                    <a:pt x="475" y="396"/>
                  </a:cubicBezTo>
                  <a:cubicBezTo>
                    <a:pt x="477" y="396"/>
                    <a:pt x="478" y="396"/>
                    <a:pt x="480" y="396"/>
                  </a:cubicBezTo>
                  <a:cubicBezTo>
                    <a:pt x="563" y="444"/>
                    <a:pt x="563" y="444"/>
                    <a:pt x="563" y="444"/>
                  </a:cubicBezTo>
                  <a:cubicBezTo>
                    <a:pt x="560" y="446"/>
                    <a:pt x="560" y="448"/>
                    <a:pt x="563" y="450"/>
                  </a:cubicBezTo>
                  <a:cubicBezTo>
                    <a:pt x="480" y="498"/>
                    <a:pt x="480" y="498"/>
                    <a:pt x="480" y="498"/>
                  </a:cubicBezTo>
                  <a:cubicBezTo>
                    <a:pt x="478" y="497"/>
                    <a:pt x="476" y="497"/>
                    <a:pt x="474" y="497"/>
                  </a:cubicBezTo>
                  <a:cubicBezTo>
                    <a:pt x="472" y="497"/>
                    <a:pt x="470" y="497"/>
                    <a:pt x="468" y="498"/>
                  </a:cubicBezTo>
                  <a:moveTo>
                    <a:pt x="665" y="499"/>
                  </a:moveTo>
                  <a:cubicBezTo>
                    <a:pt x="579" y="450"/>
                    <a:pt x="579" y="450"/>
                    <a:pt x="579" y="450"/>
                  </a:cubicBezTo>
                  <a:cubicBezTo>
                    <a:pt x="581" y="448"/>
                    <a:pt x="581" y="446"/>
                    <a:pt x="578" y="444"/>
                  </a:cubicBezTo>
                  <a:cubicBezTo>
                    <a:pt x="663" y="395"/>
                    <a:pt x="663" y="395"/>
                    <a:pt x="663" y="395"/>
                  </a:cubicBezTo>
                  <a:cubicBezTo>
                    <a:pt x="665" y="396"/>
                    <a:pt x="667" y="397"/>
                    <a:pt x="669" y="397"/>
                  </a:cubicBezTo>
                  <a:cubicBezTo>
                    <a:pt x="671" y="397"/>
                    <a:pt x="673" y="396"/>
                    <a:pt x="674" y="396"/>
                  </a:cubicBezTo>
                  <a:cubicBezTo>
                    <a:pt x="761" y="445"/>
                    <a:pt x="761" y="445"/>
                    <a:pt x="761" y="445"/>
                  </a:cubicBezTo>
                  <a:cubicBezTo>
                    <a:pt x="760" y="447"/>
                    <a:pt x="760" y="449"/>
                    <a:pt x="761" y="450"/>
                  </a:cubicBezTo>
                  <a:cubicBezTo>
                    <a:pt x="677" y="499"/>
                    <a:pt x="677" y="499"/>
                    <a:pt x="677" y="499"/>
                  </a:cubicBezTo>
                  <a:cubicBezTo>
                    <a:pt x="675" y="498"/>
                    <a:pt x="673" y="498"/>
                    <a:pt x="671" y="498"/>
                  </a:cubicBezTo>
                  <a:cubicBezTo>
                    <a:pt x="669" y="498"/>
                    <a:pt x="666" y="498"/>
                    <a:pt x="665" y="499"/>
                  </a:cubicBezTo>
                  <a:moveTo>
                    <a:pt x="1245" y="397"/>
                  </a:moveTo>
                  <a:cubicBezTo>
                    <a:pt x="1247" y="397"/>
                    <a:pt x="1250" y="397"/>
                    <a:pt x="1252" y="396"/>
                  </a:cubicBezTo>
                  <a:cubicBezTo>
                    <a:pt x="1252" y="395"/>
                    <a:pt x="1252" y="395"/>
                    <a:pt x="1253" y="395"/>
                  </a:cubicBezTo>
                  <a:cubicBezTo>
                    <a:pt x="1338" y="444"/>
                    <a:pt x="1338" y="444"/>
                    <a:pt x="1338" y="444"/>
                  </a:cubicBezTo>
                  <a:cubicBezTo>
                    <a:pt x="1337" y="444"/>
                    <a:pt x="1336" y="445"/>
                    <a:pt x="1335" y="445"/>
                  </a:cubicBezTo>
                  <a:cubicBezTo>
                    <a:pt x="1332" y="447"/>
                    <a:pt x="1332" y="450"/>
                    <a:pt x="1334" y="452"/>
                  </a:cubicBezTo>
                  <a:cubicBezTo>
                    <a:pt x="1252" y="500"/>
                    <a:pt x="1252" y="500"/>
                    <a:pt x="1252" y="500"/>
                  </a:cubicBezTo>
                  <a:cubicBezTo>
                    <a:pt x="1250" y="499"/>
                    <a:pt x="1248" y="499"/>
                    <a:pt x="1246" y="499"/>
                  </a:cubicBezTo>
                  <a:cubicBezTo>
                    <a:pt x="1245" y="499"/>
                    <a:pt x="1243" y="499"/>
                    <a:pt x="1242" y="499"/>
                  </a:cubicBezTo>
                  <a:cubicBezTo>
                    <a:pt x="1157" y="450"/>
                    <a:pt x="1157" y="450"/>
                    <a:pt x="1157" y="450"/>
                  </a:cubicBezTo>
                  <a:cubicBezTo>
                    <a:pt x="1159" y="448"/>
                    <a:pt x="1159" y="446"/>
                    <a:pt x="1157" y="445"/>
                  </a:cubicBezTo>
                  <a:cubicBezTo>
                    <a:pt x="1240" y="397"/>
                    <a:pt x="1240" y="397"/>
                    <a:pt x="1240" y="397"/>
                  </a:cubicBezTo>
                  <a:cubicBezTo>
                    <a:pt x="1242" y="397"/>
                    <a:pt x="1243" y="397"/>
                    <a:pt x="1245" y="397"/>
                  </a:cubicBezTo>
                  <a:moveTo>
                    <a:pt x="1538" y="344"/>
                  </a:moveTo>
                  <a:cubicBezTo>
                    <a:pt x="1540" y="344"/>
                    <a:pt x="1543" y="343"/>
                    <a:pt x="1544" y="342"/>
                  </a:cubicBezTo>
                  <a:cubicBezTo>
                    <a:pt x="1545" y="342"/>
                    <a:pt x="1545" y="341"/>
                    <a:pt x="1546" y="341"/>
                  </a:cubicBezTo>
                  <a:cubicBezTo>
                    <a:pt x="1630" y="390"/>
                    <a:pt x="1630" y="390"/>
                    <a:pt x="1630" y="390"/>
                  </a:cubicBezTo>
                  <a:cubicBezTo>
                    <a:pt x="1630" y="390"/>
                    <a:pt x="1630" y="390"/>
                    <a:pt x="1630" y="390"/>
                  </a:cubicBezTo>
                  <a:cubicBezTo>
                    <a:pt x="1627" y="391"/>
                    <a:pt x="1626" y="393"/>
                    <a:pt x="1627" y="395"/>
                  </a:cubicBezTo>
                  <a:cubicBezTo>
                    <a:pt x="1542" y="444"/>
                    <a:pt x="1542" y="444"/>
                    <a:pt x="1542" y="444"/>
                  </a:cubicBezTo>
                  <a:cubicBezTo>
                    <a:pt x="1541" y="444"/>
                    <a:pt x="1540" y="444"/>
                    <a:pt x="1539" y="444"/>
                  </a:cubicBezTo>
                  <a:cubicBezTo>
                    <a:pt x="1538" y="444"/>
                    <a:pt x="1536" y="444"/>
                    <a:pt x="1535" y="444"/>
                  </a:cubicBezTo>
                  <a:cubicBezTo>
                    <a:pt x="1449" y="395"/>
                    <a:pt x="1449" y="395"/>
                    <a:pt x="1449" y="395"/>
                  </a:cubicBezTo>
                  <a:cubicBezTo>
                    <a:pt x="1450" y="393"/>
                    <a:pt x="1449" y="391"/>
                    <a:pt x="1447" y="390"/>
                  </a:cubicBezTo>
                  <a:cubicBezTo>
                    <a:pt x="1531" y="342"/>
                    <a:pt x="1531" y="342"/>
                    <a:pt x="1531" y="342"/>
                  </a:cubicBezTo>
                  <a:cubicBezTo>
                    <a:pt x="1531" y="342"/>
                    <a:pt x="1531" y="342"/>
                    <a:pt x="1531" y="342"/>
                  </a:cubicBezTo>
                  <a:cubicBezTo>
                    <a:pt x="1533" y="343"/>
                    <a:pt x="1535" y="344"/>
                    <a:pt x="1538" y="344"/>
                  </a:cubicBezTo>
                  <a:moveTo>
                    <a:pt x="1343" y="342"/>
                  </a:moveTo>
                  <a:cubicBezTo>
                    <a:pt x="1345" y="342"/>
                    <a:pt x="1347" y="341"/>
                    <a:pt x="1349" y="340"/>
                  </a:cubicBezTo>
                  <a:cubicBezTo>
                    <a:pt x="1350" y="340"/>
                    <a:pt x="1350" y="340"/>
                    <a:pt x="1350" y="340"/>
                  </a:cubicBezTo>
                  <a:cubicBezTo>
                    <a:pt x="1434" y="389"/>
                    <a:pt x="1434" y="389"/>
                    <a:pt x="1434" y="389"/>
                  </a:cubicBezTo>
                  <a:cubicBezTo>
                    <a:pt x="1434" y="389"/>
                    <a:pt x="1434" y="389"/>
                    <a:pt x="1433" y="390"/>
                  </a:cubicBezTo>
                  <a:cubicBezTo>
                    <a:pt x="1430" y="391"/>
                    <a:pt x="1429" y="394"/>
                    <a:pt x="1432" y="396"/>
                  </a:cubicBezTo>
                  <a:cubicBezTo>
                    <a:pt x="1348" y="444"/>
                    <a:pt x="1348" y="444"/>
                    <a:pt x="1348" y="444"/>
                  </a:cubicBezTo>
                  <a:cubicBezTo>
                    <a:pt x="1346" y="444"/>
                    <a:pt x="1344" y="443"/>
                    <a:pt x="1342" y="443"/>
                  </a:cubicBezTo>
                  <a:cubicBezTo>
                    <a:pt x="1342" y="443"/>
                    <a:pt x="1342" y="443"/>
                    <a:pt x="1341" y="443"/>
                  </a:cubicBezTo>
                  <a:cubicBezTo>
                    <a:pt x="1254" y="393"/>
                    <a:pt x="1254" y="393"/>
                    <a:pt x="1254" y="393"/>
                  </a:cubicBezTo>
                  <a:cubicBezTo>
                    <a:pt x="1255" y="392"/>
                    <a:pt x="1254" y="390"/>
                    <a:pt x="1253" y="389"/>
                  </a:cubicBezTo>
                  <a:cubicBezTo>
                    <a:pt x="1337" y="341"/>
                    <a:pt x="1337" y="341"/>
                    <a:pt x="1337" y="341"/>
                  </a:cubicBezTo>
                  <a:cubicBezTo>
                    <a:pt x="1339" y="342"/>
                    <a:pt x="1341" y="342"/>
                    <a:pt x="1343" y="342"/>
                  </a:cubicBezTo>
                  <a:moveTo>
                    <a:pt x="954" y="443"/>
                  </a:moveTo>
                  <a:cubicBezTo>
                    <a:pt x="872" y="396"/>
                    <a:pt x="872" y="396"/>
                    <a:pt x="872" y="396"/>
                  </a:cubicBezTo>
                  <a:cubicBezTo>
                    <a:pt x="876" y="394"/>
                    <a:pt x="876" y="390"/>
                    <a:pt x="873" y="388"/>
                  </a:cubicBezTo>
                  <a:cubicBezTo>
                    <a:pt x="956" y="340"/>
                    <a:pt x="956" y="340"/>
                    <a:pt x="956" y="340"/>
                  </a:cubicBezTo>
                  <a:cubicBezTo>
                    <a:pt x="958" y="341"/>
                    <a:pt x="960" y="341"/>
                    <a:pt x="962" y="341"/>
                  </a:cubicBezTo>
                  <a:cubicBezTo>
                    <a:pt x="962" y="341"/>
                    <a:pt x="963" y="341"/>
                    <a:pt x="963" y="341"/>
                  </a:cubicBezTo>
                  <a:cubicBezTo>
                    <a:pt x="1045" y="388"/>
                    <a:pt x="1045" y="388"/>
                    <a:pt x="1045" y="388"/>
                  </a:cubicBezTo>
                  <a:cubicBezTo>
                    <a:pt x="1042" y="390"/>
                    <a:pt x="1042" y="394"/>
                    <a:pt x="1045" y="396"/>
                  </a:cubicBezTo>
                  <a:cubicBezTo>
                    <a:pt x="962" y="444"/>
                    <a:pt x="962" y="444"/>
                    <a:pt x="962" y="444"/>
                  </a:cubicBezTo>
                  <a:cubicBezTo>
                    <a:pt x="960" y="443"/>
                    <a:pt x="958" y="443"/>
                    <a:pt x="956" y="443"/>
                  </a:cubicBezTo>
                  <a:cubicBezTo>
                    <a:pt x="955" y="443"/>
                    <a:pt x="954" y="443"/>
                    <a:pt x="954" y="443"/>
                  </a:cubicBezTo>
                  <a:moveTo>
                    <a:pt x="762" y="444"/>
                  </a:moveTo>
                  <a:cubicBezTo>
                    <a:pt x="677" y="394"/>
                    <a:pt x="677" y="394"/>
                    <a:pt x="677" y="394"/>
                  </a:cubicBezTo>
                  <a:cubicBezTo>
                    <a:pt x="679" y="392"/>
                    <a:pt x="679" y="389"/>
                    <a:pt x="676" y="387"/>
                  </a:cubicBezTo>
                  <a:cubicBezTo>
                    <a:pt x="759" y="340"/>
                    <a:pt x="759" y="340"/>
                    <a:pt x="759" y="340"/>
                  </a:cubicBezTo>
                  <a:cubicBezTo>
                    <a:pt x="760" y="341"/>
                    <a:pt x="763" y="341"/>
                    <a:pt x="765" y="341"/>
                  </a:cubicBezTo>
                  <a:cubicBezTo>
                    <a:pt x="767" y="341"/>
                    <a:pt x="769" y="341"/>
                    <a:pt x="771" y="340"/>
                  </a:cubicBezTo>
                  <a:cubicBezTo>
                    <a:pt x="857" y="390"/>
                    <a:pt x="857" y="390"/>
                    <a:pt x="857" y="390"/>
                  </a:cubicBezTo>
                  <a:cubicBezTo>
                    <a:pt x="855" y="391"/>
                    <a:pt x="856" y="393"/>
                    <a:pt x="857" y="395"/>
                  </a:cubicBezTo>
                  <a:cubicBezTo>
                    <a:pt x="774" y="442"/>
                    <a:pt x="774" y="442"/>
                    <a:pt x="774" y="442"/>
                  </a:cubicBezTo>
                  <a:cubicBezTo>
                    <a:pt x="773" y="442"/>
                    <a:pt x="771" y="442"/>
                    <a:pt x="770" y="442"/>
                  </a:cubicBezTo>
                  <a:cubicBezTo>
                    <a:pt x="767" y="442"/>
                    <a:pt x="765" y="442"/>
                    <a:pt x="763" y="443"/>
                  </a:cubicBezTo>
                  <a:cubicBezTo>
                    <a:pt x="762" y="444"/>
                    <a:pt x="762" y="444"/>
                    <a:pt x="762" y="444"/>
                  </a:cubicBezTo>
                  <a:moveTo>
                    <a:pt x="1148" y="342"/>
                  </a:moveTo>
                  <a:cubicBezTo>
                    <a:pt x="1151" y="342"/>
                    <a:pt x="1153" y="341"/>
                    <a:pt x="1155" y="340"/>
                  </a:cubicBezTo>
                  <a:cubicBezTo>
                    <a:pt x="1156" y="340"/>
                    <a:pt x="1156" y="340"/>
                    <a:pt x="1156" y="339"/>
                  </a:cubicBezTo>
                  <a:cubicBezTo>
                    <a:pt x="1239" y="387"/>
                    <a:pt x="1239" y="387"/>
                    <a:pt x="1239" y="387"/>
                  </a:cubicBezTo>
                  <a:cubicBezTo>
                    <a:pt x="1239" y="387"/>
                    <a:pt x="1238" y="388"/>
                    <a:pt x="1238" y="388"/>
                  </a:cubicBezTo>
                  <a:cubicBezTo>
                    <a:pt x="1234" y="390"/>
                    <a:pt x="1234" y="393"/>
                    <a:pt x="1238" y="396"/>
                  </a:cubicBezTo>
                  <a:cubicBezTo>
                    <a:pt x="1155" y="443"/>
                    <a:pt x="1155" y="443"/>
                    <a:pt x="1155" y="443"/>
                  </a:cubicBezTo>
                  <a:cubicBezTo>
                    <a:pt x="1153" y="442"/>
                    <a:pt x="1151" y="442"/>
                    <a:pt x="1149" y="442"/>
                  </a:cubicBezTo>
                  <a:cubicBezTo>
                    <a:pt x="1147" y="442"/>
                    <a:pt x="1145" y="442"/>
                    <a:pt x="1144" y="442"/>
                  </a:cubicBezTo>
                  <a:cubicBezTo>
                    <a:pt x="1061" y="394"/>
                    <a:pt x="1061" y="394"/>
                    <a:pt x="1061" y="394"/>
                  </a:cubicBezTo>
                  <a:cubicBezTo>
                    <a:pt x="1062" y="393"/>
                    <a:pt x="1062" y="391"/>
                    <a:pt x="1061" y="389"/>
                  </a:cubicBezTo>
                  <a:cubicBezTo>
                    <a:pt x="1144" y="341"/>
                    <a:pt x="1144" y="341"/>
                    <a:pt x="1144" y="341"/>
                  </a:cubicBezTo>
                  <a:cubicBezTo>
                    <a:pt x="1145" y="342"/>
                    <a:pt x="1147" y="342"/>
                    <a:pt x="1148" y="342"/>
                  </a:cubicBezTo>
                  <a:moveTo>
                    <a:pt x="565" y="442"/>
                  </a:moveTo>
                  <a:cubicBezTo>
                    <a:pt x="483" y="395"/>
                    <a:pt x="483" y="395"/>
                    <a:pt x="483" y="395"/>
                  </a:cubicBezTo>
                  <a:cubicBezTo>
                    <a:pt x="485" y="393"/>
                    <a:pt x="486" y="390"/>
                    <a:pt x="484" y="388"/>
                  </a:cubicBezTo>
                  <a:cubicBezTo>
                    <a:pt x="569" y="339"/>
                    <a:pt x="569" y="339"/>
                    <a:pt x="569" y="339"/>
                  </a:cubicBezTo>
                  <a:cubicBezTo>
                    <a:pt x="570" y="340"/>
                    <a:pt x="572" y="340"/>
                    <a:pt x="574" y="340"/>
                  </a:cubicBezTo>
                  <a:cubicBezTo>
                    <a:pt x="575" y="340"/>
                    <a:pt x="576" y="340"/>
                    <a:pt x="578" y="340"/>
                  </a:cubicBezTo>
                  <a:cubicBezTo>
                    <a:pt x="661" y="388"/>
                    <a:pt x="661" y="388"/>
                    <a:pt x="661" y="388"/>
                  </a:cubicBezTo>
                  <a:cubicBezTo>
                    <a:pt x="659" y="390"/>
                    <a:pt x="659" y="392"/>
                    <a:pt x="661" y="394"/>
                  </a:cubicBezTo>
                  <a:cubicBezTo>
                    <a:pt x="576" y="443"/>
                    <a:pt x="576" y="443"/>
                    <a:pt x="576" y="443"/>
                  </a:cubicBezTo>
                  <a:cubicBezTo>
                    <a:pt x="574" y="442"/>
                    <a:pt x="572" y="442"/>
                    <a:pt x="570" y="442"/>
                  </a:cubicBezTo>
                  <a:cubicBezTo>
                    <a:pt x="569" y="442"/>
                    <a:pt x="567" y="442"/>
                    <a:pt x="565" y="442"/>
                  </a:cubicBezTo>
                  <a:moveTo>
                    <a:pt x="1246" y="287"/>
                  </a:moveTo>
                  <a:cubicBezTo>
                    <a:pt x="1248" y="287"/>
                    <a:pt x="1251" y="286"/>
                    <a:pt x="1253" y="285"/>
                  </a:cubicBezTo>
                  <a:cubicBezTo>
                    <a:pt x="1253" y="285"/>
                    <a:pt x="1253" y="285"/>
                    <a:pt x="1253" y="285"/>
                  </a:cubicBezTo>
                  <a:cubicBezTo>
                    <a:pt x="1336" y="332"/>
                    <a:pt x="1336" y="332"/>
                    <a:pt x="1336" y="332"/>
                  </a:cubicBezTo>
                  <a:cubicBezTo>
                    <a:pt x="1336" y="332"/>
                    <a:pt x="1336" y="332"/>
                    <a:pt x="1336" y="332"/>
                  </a:cubicBezTo>
                  <a:cubicBezTo>
                    <a:pt x="1332" y="334"/>
                    <a:pt x="1332" y="337"/>
                    <a:pt x="1335" y="340"/>
                  </a:cubicBezTo>
                  <a:cubicBezTo>
                    <a:pt x="1251" y="388"/>
                    <a:pt x="1251" y="388"/>
                    <a:pt x="1251" y="388"/>
                  </a:cubicBezTo>
                  <a:cubicBezTo>
                    <a:pt x="1249" y="387"/>
                    <a:pt x="1247" y="386"/>
                    <a:pt x="1245" y="386"/>
                  </a:cubicBezTo>
                  <a:cubicBezTo>
                    <a:pt x="1244" y="386"/>
                    <a:pt x="1243" y="386"/>
                    <a:pt x="1243" y="386"/>
                  </a:cubicBezTo>
                  <a:cubicBezTo>
                    <a:pt x="1158" y="337"/>
                    <a:pt x="1158" y="337"/>
                    <a:pt x="1158" y="337"/>
                  </a:cubicBezTo>
                  <a:cubicBezTo>
                    <a:pt x="1158" y="336"/>
                    <a:pt x="1158" y="335"/>
                    <a:pt x="1157" y="334"/>
                  </a:cubicBezTo>
                  <a:cubicBezTo>
                    <a:pt x="1241" y="286"/>
                    <a:pt x="1241" y="286"/>
                    <a:pt x="1241" y="286"/>
                  </a:cubicBezTo>
                  <a:cubicBezTo>
                    <a:pt x="1242" y="286"/>
                    <a:pt x="1244" y="287"/>
                    <a:pt x="1246" y="287"/>
                  </a:cubicBezTo>
                  <a:moveTo>
                    <a:pt x="1048" y="387"/>
                  </a:moveTo>
                  <a:cubicBezTo>
                    <a:pt x="967" y="340"/>
                    <a:pt x="967" y="340"/>
                    <a:pt x="967" y="340"/>
                  </a:cubicBezTo>
                  <a:cubicBezTo>
                    <a:pt x="967" y="340"/>
                    <a:pt x="968" y="340"/>
                    <a:pt x="969" y="339"/>
                  </a:cubicBezTo>
                  <a:cubicBezTo>
                    <a:pt x="972" y="337"/>
                    <a:pt x="972" y="334"/>
                    <a:pt x="970" y="332"/>
                  </a:cubicBezTo>
                  <a:cubicBezTo>
                    <a:pt x="1052" y="285"/>
                    <a:pt x="1052" y="285"/>
                    <a:pt x="1052" y="285"/>
                  </a:cubicBezTo>
                  <a:cubicBezTo>
                    <a:pt x="1054" y="285"/>
                    <a:pt x="1056" y="286"/>
                    <a:pt x="1058" y="286"/>
                  </a:cubicBezTo>
                  <a:cubicBezTo>
                    <a:pt x="1059" y="286"/>
                    <a:pt x="1061" y="285"/>
                    <a:pt x="1062" y="285"/>
                  </a:cubicBezTo>
                  <a:cubicBezTo>
                    <a:pt x="1143" y="332"/>
                    <a:pt x="1143" y="332"/>
                    <a:pt x="1143" y="332"/>
                  </a:cubicBezTo>
                  <a:cubicBezTo>
                    <a:pt x="1143" y="332"/>
                    <a:pt x="1142" y="332"/>
                    <a:pt x="1141" y="332"/>
                  </a:cubicBezTo>
                  <a:cubicBezTo>
                    <a:pt x="1138" y="335"/>
                    <a:pt x="1138" y="338"/>
                    <a:pt x="1141" y="340"/>
                  </a:cubicBezTo>
                  <a:cubicBezTo>
                    <a:pt x="1059" y="388"/>
                    <a:pt x="1059" y="388"/>
                    <a:pt x="1059" y="388"/>
                  </a:cubicBezTo>
                  <a:cubicBezTo>
                    <a:pt x="1057" y="387"/>
                    <a:pt x="1055" y="386"/>
                    <a:pt x="1052" y="386"/>
                  </a:cubicBezTo>
                  <a:cubicBezTo>
                    <a:pt x="1051" y="386"/>
                    <a:pt x="1049" y="386"/>
                    <a:pt x="1048" y="387"/>
                  </a:cubicBezTo>
                  <a:moveTo>
                    <a:pt x="1440" y="287"/>
                  </a:moveTo>
                  <a:cubicBezTo>
                    <a:pt x="1443" y="287"/>
                    <a:pt x="1445" y="286"/>
                    <a:pt x="1447" y="285"/>
                  </a:cubicBezTo>
                  <a:cubicBezTo>
                    <a:pt x="1448" y="284"/>
                    <a:pt x="1448" y="284"/>
                    <a:pt x="1448" y="284"/>
                  </a:cubicBezTo>
                  <a:cubicBezTo>
                    <a:pt x="1533" y="333"/>
                    <a:pt x="1533" y="333"/>
                    <a:pt x="1533" y="333"/>
                  </a:cubicBezTo>
                  <a:cubicBezTo>
                    <a:pt x="1532" y="334"/>
                    <a:pt x="1531" y="334"/>
                    <a:pt x="1531" y="334"/>
                  </a:cubicBezTo>
                  <a:cubicBezTo>
                    <a:pt x="1528" y="336"/>
                    <a:pt x="1527" y="338"/>
                    <a:pt x="1529" y="340"/>
                  </a:cubicBezTo>
                  <a:cubicBezTo>
                    <a:pt x="1445" y="389"/>
                    <a:pt x="1445" y="389"/>
                    <a:pt x="1445" y="389"/>
                  </a:cubicBezTo>
                  <a:cubicBezTo>
                    <a:pt x="1443" y="388"/>
                    <a:pt x="1442" y="388"/>
                    <a:pt x="1440" y="388"/>
                  </a:cubicBezTo>
                  <a:cubicBezTo>
                    <a:pt x="1439" y="388"/>
                    <a:pt x="1438" y="388"/>
                    <a:pt x="1438" y="388"/>
                  </a:cubicBezTo>
                  <a:cubicBezTo>
                    <a:pt x="1352" y="338"/>
                    <a:pt x="1352" y="338"/>
                    <a:pt x="1352" y="338"/>
                  </a:cubicBezTo>
                  <a:cubicBezTo>
                    <a:pt x="1353" y="337"/>
                    <a:pt x="1352" y="335"/>
                    <a:pt x="1351" y="333"/>
                  </a:cubicBezTo>
                  <a:cubicBezTo>
                    <a:pt x="1434" y="285"/>
                    <a:pt x="1434" y="285"/>
                    <a:pt x="1434" y="285"/>
                  </a:cubicBezTo>
                  <a:cubicBezTo>
                    <a:pt x="1436" y="286"/>
                    <a:pt x="1438" y="287"/>
                    <a:pt x="1440" y="287"/>
                  </a:cubicBezTo>
                  <a:moveTo>
                    <a:pt x="663" y="386"/>
                  </a:moveTo>
                  <a:cubicBezTo>
                    <a:pt x="581" y="339"/>
                    <a:pt x="581" y="339"/>
                    <a:pt x="581" y="339"/>
                  </a:cubicBezTo>
                  <a:cubicBezTo>
                    <a:pt x="581" y="339"/>
                    <a:pt x="581" y="339"/>
                    <a:pt x="581" y="339"/>
                  </a:cubicBezTo>
                  <a:cubicBezTo>
                    <a:pt x="584" y="337"/>
                    <a:pt x="584" y="334"/>
                    <a:pt x="582" y="332"/>
                  </a:cubicBezTo>
                  <a:cubicBezTo>
                    <a:pt x="664" y="284"/>
                    <a:pt x="664" y="284"/>
                    <a:pt x="664" y="284"/>
                  </a:cubicBezTo>
                  <a:cubicBezTo>
                    <a:pt x="666" y="285"/>
                    <a:pt x="668" y="285"/>
                    <a:pt x="670" y="285"/>
                  </a:cubicBezTo>
                  <a:cubicBezTo>
                    <a:pt x="671" y="285"/>
                    <a:pt x="673" y="285"/>
                    <a:pt x="674" y="284"/>
                  </a:cubicBezTo>
                  <a:cubicBezTo>
                    <a:pt x="757" y="332"/>
                    <a:pt x="757" y="332"/>
                    <a:pt x="757" y="332"/>
                  </a:cubicBezTo>
                  <a:cubicBezTo>
                    <a:pt x="755" y="334"/>
                    <a:pt x="754" y="337"/>
                    <a:pt x="756" y="338"/>
                  </a:cubicBezTo>
                  <a:cubicBezTo>
                    <a:pt x="674" y="386"/>
                    <a:pt x="674" y="386"/>
                    <a:pt x="674" y="386"/>
                  </a:cubicBezTo>
                  <a:cubicBezTo>
                    <a:pt x="672" y="386"/>
                    <a:pt x="671" y="385"/>
                    <a:pt x="669" y="385"/>
                  </a:cubicBezTo>
                  <a:cubicBezTo>
                    <a:pt x="667" y="385"/>
                    <a:pt x="665" y="386"/>
                    <a:pt x="663" y="386"/>
                  </a:cubicBezTo>
                  <a:moveTo>
                    <a:pt x="859" y="388"/>
                  </a:moveTo>
                  <a:cubicBezTo>
                    <a:pt x="773" y="339"/>
                    <a:pt x="773" y="339"/>
                    <a:pt x="773" y="339"/>
                  </a:cubicBezTo>
                  <a:cubicBezTo>
                    <a:pt x="775" y="337"/>
                    <a:pt x="775" y="334"/>
                    <a:pt x="772" y="332"/>
                  </a:cubicBezTo>
                  <a:cubicBezTo>
                    <a:pt x="856" y="284"/>
                    <a:pt x="856" y="284"/>
                    <a:pt x="856" y="284"/>
                  </a:cubicBezTo>
                  <a:cubicBezTo>
                    <a:pt x="858" y="284"/>
                    <a:pt x="859" y="285"/>
                    <a:pt x="861" y="285"/>
                  </a:cubicBezTo>
                  <a:cubicBezTo>
                    <a:pt x="862" y="285"/>
                    <a:pt x="864" y="285"/>
                    <a:pt x="865" y="284"/>
                  </a:cubicBezTo>
                  <a:cubicBezTo>
                    <a:pt x="952" y="335"/>
                    <a:pt x="952" y="335"/>
                    <a:pt x="952" y="335"/>
                  </a:cubicBezTo>
                  <a:cubicBezTo>
                    <a:pt x="952" y="336"/>
                    <a:pt x="952" y="337"/>
                    <a:pt x="954" y="339"/>
                  </a:cubicBezTo>
                  <a:cubicBezTo>
                    <a:pt x="870" y="387"/>
                    <a:pt x="870" y="387"/>
                    <a:pt x="870" y="387"/>
                  </a:cubicBezTo>
                  <a:cubicBezTo>
                    <a:pt x="869" y="387"/>
                    <a:pt x="867" y="386"/>
                    <a:pt x="865" y="386"/>
                  </a:cubicBezTo>
                  <a:cubicBezTo>
                    <a:pt x="863" y="386"/>
                    <a:pt x="861" y="387"/>
                    <a:pt x="859" y="388"/>
                  </a:cubicBezTo>
                  <a:moveTo>
                    <a:pt x="1344" y="231"/>
                  </a:moveTo>
                  <a:cubicBezTo>
                    <a:pt x="1346" y="231"/>
                    <a:pt x="1349" y="231"/>
                    <a:pt x="1350" y="230"/>
                  </a:cubicBezTo>
                  <a:cubicBezTo>
                    <a:pt x="1351" y="229"/>
                    <a:pt x="1351" y="229"/>
                    <a:pt x="1352" y="229"/>
                  </a:cubicBezTo>
                  <a:cubicBezTo>
                    <a:pt x="1434" y="277"/>
                    <a:pt x="1434" y="277"/>
                    <a:pt x="1434" y="277"/>
                  </a:cubicBezTo>
                  <a:cubicBezTo>
                    <a:pt x="1433" y="277"/>
                    <a:pt x="1433" y="277"/>
                    <a:pt x="1433" y="277"/>
                  </a:cubicBezTo>
                  <a:cubicBezTo>
                    <a:pt x="1430" y="279"/>
                    <a:pt x="1430" y="282"/>
                    <a:pt x="1432" y="284"/>
                  </a:cubicBezTo>
                  <a:cubicBezTo>
                    <a:pt x="1348" y="332"/>
                    <a:pt x="1348" y="332"/>
                    <a:pt x="1348" y="332"/>
                  </a:cubicBezTo>
                  <a:cubicBezTo>
                    <a:pt x="1346" y="331"/>
                    <a:pt x="1344" y="331"/>
                    <a:pt x="1343" y="331"/>
                  </a:cubicBezTo>
                  <a:cubicBezTo>
                    <a:pt x="1341" y="331"/>
                    <a:pt x="1340" y="331"/>
                    <a:pt x="1339" y="331"/>
                  </a:cubicBezTo>
                  <a:cubicBezTo>
                    <a:pt x="1255" y="283"/>
                    <a:pt x="1255" y="283"/>
                    <a:pt x="1255" y="283"/>
                  </a:cubicBezTo>
                  <a:cubicBezTo>
                    <a:pt x="1256" y="281"/>
                    <a:pt x="1256" y="280"/>
                    <a:pt x="1254" y="278"/>
                  </a:cubicBezTo>
                  <a:cubicBezTo>
                    <a:pt x="1338" y="230"/>
                    <a:pt x="1338" y="230"/>
                    <a:pt x="1338" y="230"/>
                  </a:cubicBezTo>
                  <a:cubicBezTo>
                    <a:pt x="1339" y="231"/>
                    <a:pt x="1341" y="231"/>
                    <a:pt x="1344" y="231"/>
                  </a:cubicBezTo>
                  <a:moveTo>
                    <a:pt x="1147" y="331"/>
                  </a:moveTo>
                  <a:cubicBezTo>
                    <a:pt x="1065" y="284"/>
                    <a:pt x="1065" y="284"/>
                    <a:pt x="1065" y="284"/>
                  </a:cubicBezTo>
                  <a:cubicBezTo>
                    <a:pt x="1068" y="282"/>
                    <a:pt x="1068" y="279"/>
                    <a:pt x="1066" y="277"/>
                  </a:cubicBezTo>
                  <a:cubicBezTo>
                    <a:pt x="1149" y="229"/>
                    <a:pt x="1149" y="229"/>
                    <a:pt x="1149" y="229"/>
                  </a:cubicBezTo>
                  <a:cubicBezTo>
                    <a:pt x="1149" y="229"/>
                    <a:pt x="1149" y="229"/>
                    <a:pt x="1149" y="229"/>
                  </a:cubicBezTo>
                  <a:cubicBezTo>
                    <a:pt x="1151" y="230"/>
                    <a:pt x="1153" y="230"/>
                    <a:pt x="1156" y="230"/>
                  </a:cubicBezTo>
                  <a:cubicBezTo>
                    <a:pt x="1157" y="230"/>
                    <a:pt x="1158" y="230"/>
                    <a:pt x="1159" y="230"/>
                  </a:cubicBezTo>
                  <a:cubicBezTo>
                    <a:pt x="1240" y="277"/>
                    <a:pt x="1240" y="277"/>
                    <a:pt x="1240" y="277"/>
                  </a:cubicBezTo>
                  <a:cubicBezTo>
                    <a:pt x="1239" y="277"/>
                    <a:pt x="1239" y="277"/>
                    <a:pt x="1239" y="277"/>
                  </a:cubicBezTo>
                  <a:cubicBezTo>
                    <a:pt x="1236" y="279"/>
                    <a:pt x="1235" y="282"/>
                    <a:pt x="1238" y="284"/>
                  </a:cubicBezTo>
                  <a:cubicBezTo>
                    <a:pt x="1155" y="332"/>
                    <a:pt x="1155" y="332"/>
                    <a:pt x="1155" y="332"/>
                  </a:cubicBezTo>
                  <a:cubicBezTo>
                    <a:pt x="1153" y="331"/>
                    <a:pt x="1151" y="331"/>
                    <a:pt x="1148" y="331"/>
                  </a:cubicBezTo>
                  <a:cubicBezTo>
                    <a:pt x="1148" y="331"/>
                    <a:pt x="1147" y="331"/>
                    <a:pt x="1147" y="331"/>
                  </a:cubicBezTo>
                  <a:moveTo>
                    <a:pt x="957" y="229"/>
                  </a:moveTo>
                  <a:cubicBezTo>
                    <a:pt x="959" y="229"/>
                    <a:pt x="962" y="229"/>
                    <a:pt x="964" y="228"/>
                  </a:cubicBezTo>
                  <a:cubicBezTo>
                    <a:pt x="1049" y="277"/>
                    <a:pt x="1049" y="277"/>
                    <a:pt x="1049" y="277"/>
                  </a:cubicBezTo>
                  <a:cubicBezTo>
                    <a:pt x="1048" y="279"/>
                    <a:pt x="1048" y="281"/>
                    <a:pt x="1050" y="283"/>
                  </a:cubicBezTo>
                  <a:cubicBezTo>
                    <a:pt x="967" y="331"/>
                    <a:pt x="967" y="331"/>
                    <a:pt x="967" y="331"/>
                  </a:cubicBezTo>
                  <a:cubicBezTo>
                    <a:pt x="966" y="330"/>
                    <a:pt x="964" y="330"/>
                    <a:pt x="962" y="330"/>
                  </a:cubicBezTo>
                  <a:cubicBezTo>
                    <a:pt x="959" y="330"/>
                    <a:pt x="957" y="330"/>
                    <a:pt x="955" y="332"/>
                  </a:cubicBezTo>
                  <a:cubicBezTo>
                    <a:pt x="954" y="332"/>
                    <a:pt x="954" y="332"/>
                    <a:pt x="954" y="333"/>
                  </a:cubicBezTo>
                  <a:cubicBezTo>
                    <a:pt x="868" y="283"/>
                    <a:pt x="868" y="283"/>
                    <a:pt x="868" y="283"/>
                  </a:cubicBezTo>
                  <a:cubicBezTo>
                    <a:pt x="868" y="283"/>
                    <a:pt x="868" y="283"/>
                    <a:pt x="868" y="283"/>
                  </a:cubicBezTo>
                  <a:cubicBezTo>
                    <a:pt x="871" y="281"/>
                    <a:pt x="872" y="278"/>
                    <a:pt x="869" y="276"/>
                  </a:cubicBezTo>
                  <a:cubicBezTo>
                    <a:pt x="952" y="229"/>
                    <a:pt x="952" y="229"/>
                    <a:pt x="952" y="229"/>
                  </a:cubicBezTo>
                  <a:cubicBezTo>
                    <a:pt x="954" y="229"/>
                    <a:pt x="955" y="229"/>
                    <a:pt x="957" y="229"/>
                  </a:cubicBezTo>
                  <a:moveTo>
                    <a:pt x="760" y="331"/>
                  </a:moveTo>
                  <a:cubicBezTo>
                    <a:pt x="677" y="283"/>
                    <a:pt x="677" y="283"/>
                    <a:pt x="677" y="283"/>
                  </a:cubicBezTo>
                  <a:cubicBezTo>
                    <a:pt x="680" y="281"/>
                    <a:pt x="680" y="278"/>
                    <a:pt x="678" y="276"/>
                  </a:cubicBezTo>
                  <a:cubicBezTo>
                    <a:pt x="762" y="228"/>
                    <a:pt x="762" y="228"/>
                    <a:pt x="762" y="228"/>
                  </a:cubicBezTo>
                  <a:cubicBezTo>
                    <a:pt x="763" y="228"/>
                    <a:pt x="765" y="228"/>
                    <a:pt x="766" y="228"/>
                  </a:cubicBezTo>
                  <a:cubicBezTo>
                    <a:pt x="767" y="228"/>
                    <a:pt x="767" y="228"/>
                    <a:pt x="768" y="228"/>
                  </a:cubicBezTo>
                  <a:cubicBezTo>
                    <a:pt x="852" y="277"/>
                    <a:pt x="852" y="277"/>
                    <a:pt x="852" y="277"/>
                  </a:cubicBezTo>
                  <a:cubicBezTo>
                    <a:pt x="851" y="279"/>
                    <a:pt x="851" y="281"/>
                    <a:pt x="853" y="283"/>
                  </a:cubicBezTo>
                  <a:cubicBezTo>
                    <a:pt x="770" y="331"/>
                    <a:pt x="770" y="331"/>
                    <a:pt x="770" y="331"/>
                  </a:cubicBezTo>
                  <a:cubicBezTo>
                    <a:pt x="768" y="330"/>
                    <a:pt x="766" y="330"/>
                    <a:pt x="765" y="330"/>
                  </a:cubicBezTo>
                  <a:cubicBezTo>
                    <a:pt x="763" y="330"/>
                    <a:pt x="761" y="330"/>
                    <a:pt x="760" y="331"/>
                  </a:cubicBezTo>
                  <a:moveTo>
                    <a:pt x="1243" y="276"/>
                  </a:moveTo>
                  <a:cubicBezTo>
                    <a:pt x="1162" y="229"/>
                    <a:pt x="1162" y="229"/>
                    <a:pt x="1162" y="229"/>
                  </a:cubicBezTo>
                  <a:cubicBezTo>
                    <a:pt x="1162" y="229"/>
                    <a:pt x="1162" y="229"/>
                    <a:pt x="1162" y="229"/>
                  </a:cubicBezTo>
                  <a:cubicBezTo>
                    <a:pt x="1166" y="227"/>
                    <a:pt x="1166" y="223"/>
                    <a:pt x="1162" y="221"/>
                  </a:cubicBezTo>
                  <a:cubicBezTo>
                    <a:pt x="1162" y="221"/>
                    <a:pt x="1162" y="221"/>
                    <a:pt x="1162" y="221"/>
                  </a:cubicBezTo>
                  <a:cubicBezTo>
                    <a:pt x="1245" y="173"/>
                    <a:pt x="1245" y="173"/>
                    <a:pt x="1245" y="173"/>
                  </a:cubicBezTo>
                  <a:cubicBezTo>
                    <a:pt x="1246" y="173"/>
                    <a:pt x="1246" y="173"/>
                    <a:pt x="1246" y="173"/>
                  </a:cubicBezTo>
                  <a:cubicBezTo>
                    <a:pt x="1248" y="174"/>
                    <a:pt x="1251" y="175"/>
                    <a:pt x="1253" y="175"/>
                  </a:cubicBezTo>
                  <a:cubicBezTo>
                    <a:pt x="1255" y="175"/>
                    <a:pt x="1256" y="175"/>
                    <a:pt x="1257" y="174"/>
                  </a:cubicBezTo>
                  <a:cubicBezTo>
                    <a:pt x="1338" y="221"/>
                    <a:pt x="1338" y="221"/>
                    <a:pt x="1338" y="221"/>
                  </a:cubicBezTo>
                  <a:cubicBezTo>
                    <a:pt x="1338" y="221"/>
                    <a:pt x="1337" y="222"/>
                    <a:pt x="1337" y="222"/>
                  </a:cubicBezTo>
                  <a:cubicBezTo>
                    <a:pt x="1334" y="224"/>
                    <a:pt x="1333" y="226"/>
                    <a:pt x="1335" y="229"/>
                  </a:cubicBezTo>
                  <a:cubicBezTo>
                    <a:pt x="1252" y="277"/>
                    <a:pt x="1252" y="277"/>
                    <a:pt x="1252" y="277"/>
                  </a:cubicBezTo>
                  <a:cubicBezTo>
                    <a:pt x="1250" y="276"/>
                    <a:pt x="1248" y="276"/>
                    <a:pt x="1246" y="276"/>
                  </a:cubicBezTo>
                  <a:cubicBezTo>
                    <a:pt x="1245" y="276"/>
                    <a:pt x="1244" y="276"/>
                    <a:pt x="1243" y="276"/>
                  </a:cubicBezTo>
                  <a:moveTo>
                    <a:pt x="1051" y="276"/>
                  </a:moveTo>
                  <a:cubicBezTo>
                    <a:pt x="966" y="226"/>
                    <a:pt x="966" y="226"/>
                    <a:pt x="966" y="226"/>
                  </a:cubicBezTo>
                  <a:cubicBezTo>
                    <a:pt x="967" y="225"/>
                    <a:pt x="967" y="223"/>
                    <a:pt x="965" y="221"/>
                  </a:cubicBezTo>
                  <a:cubicBezTo>
                    <a:pt x="1049" y="173"/>
                    <a:pt x="1049" y="173"/>
                    <a:pt x="1049" y="173"/>
                  </a:cubicBezTo>
                  <a:cubicBezTo>
                    <a:pt x="1050" y="174"/>
                    <a:pt x="1053" y="174"/>
                    <a:pt x="1055" y="174"/>
                  </a:cubicBezTo>
                  <a:cubicBezTo>
                    <a:pt x="1056" y="174"/>
                    <a:pt x="1058" y="174"/>
                    <a:pt x="1060" y="173"/>
                  </a:cubicBezTo>
                  <a:cubicBezTo>
                    <a:pt x="1146" y="223"/>
                    <a:pt x="1146" y="223"/>
                    <a:pt x="1146" y="223"/>
                  </a:cubicBezTo>
                  <a:cubicBezTo>
                    <a:pt x="1146" y="224"/>
                    <a:pt x="1146" y="226"/>
                    <a:pt x="1147" y="227"/>
                  </a:cubicBezTo>
                  <a:cubicBezTo>
                    <a:pt x="1063" y="275"/>
                    <a:pt x="1063" y="275"/>
                    <a:pt x="1063" y="275"/>
                  </a:cubicBezTo>
                  <a:cubicBezTo>
                    <a:pt x="1061" y="275"/>
                    <a:pt x="1060" y="275"/>
                    <a:pt x="1058" y="275"/>
                  </a:cubicBezTo>
                  <a:cubicBezTo>
                    <a:pt x="1056" y="275"/>
                    <a:pt x="1053" y="275"/>
                    <a:pt x="1051" y="276"/>
                  </a:cubicBezTo>
                  <a:moveTo>
                    <a:pt x="862" y="173"/>
                  </a:moveTo>
                  <a:cubicBezTo>
                    <a:pt x="864" y="173"/>
                    <a:pt x="866" y="173"/>
                    <a:pt x="867" y="172"/>
                  </a:cubicBezTo>
                  <a:cubicBezTo>
                    <a:pt x="950" y="220"/>
                    <a:pt x="950" y="220"/>
                    <a:pt x="950" y="220"/>
                  </a:cubicBezTo>
                  <a:cubicBezTo>
                    <a:pt x="947" y="222"/>
                    <a:pt x="947" y="225"/>
                    <a:pt x="949" y="227"/>
                  </a:cubicBezTo>
                  <a:cubicBezTo>
                    <a:pt x="867" y="275"/>
                    <a:pt x="867" y="275"/>
                    <a:pt x="867" y="275"/>
                  </a:cubicBezTo>
                  <a:cubicBezTo>
                    <a:pt x="865" y="274"/>
                    <a:pt x="863" y="274"/>
                    <a:pt x="861" y="274"/>
                  </a:cubicBezTo>
                  <a:cubicBezTo>
                    <a:pt x="859" y="274"/>
                    <a:pt x="856" y="274"/>
                    <a:pt x="854" y="275"/>
                  </a:cubicBezTo>
                  <a:cubicBezTo>
                    <a:pt x="854" y="275"/>
                    <a:pt x="854" y="275"/>
                    <a:pt x="854" y="275"/>
                  </a:cubicBezTo>
                  <a:cubicBezTo>
                    <a:pt x="771" y="227"/>
                    <a:pt x="771" y="227"/>
                    <a:pt x="771" y="227"/>
                  </a:cubicBezTo>
                  <a:cubicBezTo>
                    <a:pt x="772" y="227"/>
                    <a:pt x="772" y="227"/>
                    <a:pt x="773" y="227"/>
                  </a:cubicBezTo>
                  <a:cubicBezTo>
                    <a:pt x="776" y="225"/>
                    <a:pt x="776" y="222"/>
                    <a:pt x="775" y="220"/>
                  </a:cubicBezTo>
                  <a:cubicBezTo>
                    <a:pt x="858" y="172"/>
                    <a:pt x="858" y="172"/>
                    <a:pt x="858" y="172"/>
                  </a:cubicBezTo>
                  <a:cubicBezTo>
                    <a:pt x="859" y="173"/>
                    <a:pt x="861" y="173"/>
                    <a:pt x="862" y="173"/>
                  </a:cubicBezTo>
                  <a:moveTo>
                    <a:pt x="1148" y="221"/>
                  </a:moveTo>
                  <a:cubicBezTo>
                    <a:pt x="1062" y="172"/>
                    <a:pt x="1062" y="172"/>
                    <a:pt x="1062" y="172"/>
                  </a:cubicBezTo>
                  <a:cubicBezTo>
                    <a:pt x="1065" y="170"/>
                    <a:pt x="1065" y="167"/>
                    <a:pt x="1062" y="165"/>
                  </a:cubicBezTo>
                  <a:cubicBezTo>
                    <a:pt x="1145" y="117"/>
                    <a:pt x="1145" y="117"/>
                    <a:pt x="1145" y="117"/>
                  </a:cubicBezTo>
                  <a:cubicBezTo>
                    <a:pt x="1146" y="117"/>
                    <a:pt x="1146" y="117"/>
                    <a:pt x="1146" y="117"/>
                  </a:cubicBezTo>
                  <a:cubicBezTo>
                    <a:pt x="1148" y="118"/>
                    <a:pt x="1150" y="119"/>
                    <a:pt x="1152" y="119"/>
                  </a:cubicBezTo>
                  <a:cubicBezTo>
                    <a:pt x="1155" y="119"/>
                    <a:pt x="1157" y="118"/>
                    <a:pt x="1159" y="117"/>
                  </a:cubicBezTo>
                  <a:cubicBezTo>
                    <a:pt x="1244" y="167"/>
                    <a:pt x="1244" y="167"/>
                    <a:pt x="1244" y="167"/>
                  </a:cubicBezTo>
                  <a:cubicBezTo>
                    <a:pt x="1244" y="168"/>
                    <a:pt x="1243" y="170"/>
                    <a:pt x="1244" y="171"/>
                  </a:cubicBezTo>
                  <a:cubicBezTo>
                    <a:pt x="1159" y="220"/>
                    <a:pt x="1159" y="220"/>
                    <a:pt x="1159" y="220"/>
                  </a:cubicBezTo>
                  <a:cubicBezTo>
                    <a:pt x="1158" y="219"/>
                    <a:pt x="1157" y="219"/>
                    <a:pt x="1156" y="219"/>
                  </a:cubicBezTo>
                  <a:cubicBezTo>
                    <a:pt x="1153" y="219"/>
                    <a:pt x="1151" y="220"/>
                    <a:pt x="1149" y="221"/>
                  </a:cubicBezTo>
                  <a:cubicBezTo>
                    <a:pt x="1148" y="221"/>
                    <a:pt x="1148" y="221"/>
                    <a:pt x="1148" y="221"/>
                  </a:cubicBezTo>
                  <a:moveTo>
                    <a:pt x="953" y="219"/>
                  </a:moveTo>
                  <a:cubicBezTo>
                    <a:pt x="870" y="171"/>
                    <a:pt x="870" y="171"/>
                    <a:pt x="870" y="171"/>
                  </a:cubicBezTo>
                  <a:cubicBezTo>
                    <a:pt x="872" y="169"/>
                    <a:pt x="872" y="167"/>
                    <a:pt x="871" y="165"/>
                  </a:cubicBezTo>
                  <a:cubicBezTo>
                    <a:pt x="954" y="117"/>
                    <a:pt x="954" y="117"/>
                    <a:pt x="954" y="117"/>
                  </a:cubicBezTo>
                  <a:cubicBezTo>
                    <a:pt x="956" y="117"/>
                    <a:pt x="958" y="118"/>
                    <a:pt x="960" y="118"/>
                  </a:cubicBezTo>
                  <a:cubicBezTo>
                    <a:pt x="961" y="118"/>
                    <a:pt x="962" y="118"/>
                    <a:pt x="963" y="117"/>
                  </a:cubicBezTo>
                  <a:cubicBezTo>
                    <a:pt x="1046" y="166"/>
                    <a:pt x="1046" y="166"/>
                    <a:pt x="1046" y="166"/>
                  </a:cubicBezTo>
                  <a:cubicBezTo>
                    <a:pt x="1045" y="167"/>
                    <a:pt x="1045" y="170"/>
                    <a:pt x="1046" y="171"/>
                  </a:cubicBezTo>
                  <a:cubicBezTo>
                    <a:pt x="963" y="219"/>
                    <a:pt x="963" y="219"/>
                    <a:pt x="963" y="219"/>
                  </a:cubicBezTo>
                  <a:cubicBezTo>
                    <a:pt x="961" y="219"/>
                    <a:pt x="959" y="218"/>
                    <a:pt x="957" y="218"/>
                  </a:cubicBezTo>
                  <a:cubicBezTo>
                    <a:pt x="956" y="218"/>
                    <a:pt x="954" y="218"/>
                    <a:pt x="953" y="219"/>
                  </a:cubicBezTo>
                  <a:moveTo>
                    <a:pt x="1049" y="164"/>
                  </a:moveTo>
                  <a:cubicBezTo>
                    <a:pt x="966" y="116"/>
                    <a:pt x="966" y="116"/>
                    <a:pt x="966" y="116"/>
                  </a:cubicBezTo>
                  <a:cubicBezTo>
                    <a:pt x="967" y="116"/>
                    <a:pt x="967" y="116"/>
                    <a:pt x="967" y="116"/>
                  </a:cubicBezTo>
                  <a:cubicBezTo>
                    <a:pt x="970" y="114"/>
                    <a:pt x="970" y="111"/>
                    <a:pt x="968" y="109"/>
                  </a:cubicBezTo>
                  <a:cubicBezTo>
                    <a:pt x="1051" y="61"/>
                    <a:pt x="1051" y="61"/>
                    <a:pt x="1051" y="61"/>
                  </a:cubicBezTo>
                  <a:cubicBezTo>
                    <a:pt x="1053" y="62"/>
                    <a:pt x="1055" y="62"/>
                    <a:pt x="1057" y="62"/>
                  </a:cubicBezTo>
                  <a:cubicBezTo>
                    <a:pt x="1059" y="62"/>
                    <a:pt x="1061" y="62"/>
                    <a:pt x="1062" y="62"/>
                  </a:cubicBezTo>
                  <a:cubicBezTo>
                    <a:pt x="1145" y="110"/>
                    <a:pt x="1145" y="110"/>
                    <a:pt x="1145" y="110"/>
                  </a:cubicBezTo>
                  <a:cubicBezTo>
                    <a:pt x="1143" y="111"/>
                    <a:pt x="1142" y="113"/>
                    <a:pt x="1144" y="115"/>
                  </a:cubicBezTo>
                  <a:cubicBezTo>
                    <a:pt x="1060" y="164"/>
                    <a:pt x="1060" y="164"/>
                    <a:pt x="1060" y="164"/>
                  </a:cubicBezTo>
                  <a:cubicBezTo>
                    <a:pt x="1058" y="163"/>
                    <a:pt x="1056" y="163"/>
                    <a:pt x="1055" y="163"/>
                  </a:cubicBezTo>
                  <a:cubicBezTo>
                    <a:pt x="1053" y="163"/>
                    <a:pt x="1050" y="163"/>
                    <a:pt x="1049" y="164"/>
                  </a:cubicBezTo>
                  <a:moveTo>
                    <a:pt x="1153" y="0"/>
                  </a:moveTo>
                  <a:cubicBezTo>
                    <a:pt x="1152" y="0"/>
                    <a:pt x="1152" y="0"/>
                    <a:pt x="1152" y="0"/>
                  </a:cubicBezTo>
                  <a:cubicBezTo>
                    <a:pt x="1062" y="52"/>
                    <a:pt x="1062" y="52"/>
                    <a:pt x="1062" y="52"/>
                  </a:cubicBezTo>
                  <a:cubicBezTo>
                    <a:pt x="1061" y="51"/>
                    <a:pt x="1059" y="51"/>
                    <a:pt x="1057" y="51"/>
                  </a:cubicBezTo>
                  <a:cubicBezTo>
                    <a:pt x="1055" y="51"/>
                    <a:pt x="1053" y="52"/>
                    <a:pt x="1051" y="53"/>
                  </a:cubicBezTo>
                  <a:cubicBezTo>
                    <a:pt x="988" y="16"/>
                    <a:pt x="988" y="16"/>
                    <a:pt x="988" y="16"/>
                  </a:cubicBezTo>
                  <a:cubicBezTo>
                    <a:pt x="987" y="16"/>
                    <a:pt x="987" y="16"/>
                    <a:pt x="987" y="16"/>
                  </a:cubicBezTo>
                  <a:cubicBezTo>
                    <a:pt x="987" y="16"/>
                    <a:pt x="986" y="16"/>
                    <a:pt x="986" y="16"/>
                  </a:cubicBezTo>
                  <a:cubicBezTo>
                    <a:pt x="986" y="17"/>
                    <a:pt x="986" y="18"/>
                    <a:pt x="986" y="18"/>
                  </a:cubicBezTo>
                  <a:cubicBezTo>
                    <a:pt x="1049" y="54"/>
                    <a:pt x="1049" y="54"/>
                    <a:pt x="1049" y="54"/>
                  </a:cubicBezTo>
                  <a:cubicBezTo>
                    <a:pt x="1047" y="56"/>
                    <a:pt x="1047" y="58"/>
                    <a:pt x="1049" y="59"/>
                  </a:cubicBezTo>
                  <a:cubicBezTo>
                    <a:pt x="965" y="108"/>
                    <a:pt x="965" y="108"/>
                    <a:pt x="965" y="108"/>
                  </a:cubicBezTo>
                  <a:cubicBezTo>
                    <a:pt x="964" y="107"/>
                    <a:pt x="962" y="107"/>
                    <a:pt x="960" y="107"/>
                  </a:cubicBezTo>
                  <a:cubicBezTo>
                    <a:pt x="957" y="107"/>
                    <a:pt x="955" y="107"/>
                    <a:pt x="953" y="108"/>
                  </a:cubicBezTo>
                  <a:cubicBezTo>
                    <a:pt x="952" y="109"/>
                    <a:pt x="952" y="109"/>
                    <a:pt x="952" y="109"/>
                  </a:cubicBezTo>
                  <a:cubicBezTo>
                    <a:pt x="888" y="72"/>
                    <a:pt x="888" y="72"/>
                    <a:pt x="888" y="72"/>
                  </a:cubicBezTo>
                  <a:cubicBezTo>
                    <a:pt x="888" y="71"/>
                    <a:pt x="887" y="71"/>
                    <a:pt x="887" y="71"/>
                  </a:cubicBezTo>
                  <a:cubicBezTo>
                    <a:pt x="887" y="71"/>
                    <a:pt x="886" y="72"/>
                    <a:pt x="886" y="72"/>
                  </a:cubicBezTo>
                  <a:cubicBezTo>
                    <a:pt x="886" y="73"/>
                    <a:pt x="886" y="73"/>
                    <a:pt x="887" y="74"/>
                  </a:cubicBezTo>
                  <a:cubicBezTo>
                    <a:pt x="951" y="110"/>
                    <a:pt x="951" y="110"/>
                    <a:pt x="951" y="110"/>
                  </a:cubicBezTo>
                  <a:cubicBezTo>
                    <a:pt x="950" y="112"/>
                    <a:pt x="950" y="114"/>
                    <a:pt x="952" y="115"/>
                  </a:cubicBezTo>
                  <a:cubicBezTo>
                    <a:pt x="869" y="163"/>
                    <a:pt x="869" y="163"/>
                    <a:pt x="869" y="163"/>
                  </a:cubicBezTo>
                  <a:cubicBezTo>
                    <a:pt x="867" y="162"/>
                    <a:pt x="864" y="162"/>
                    <a:pt x="862" y="162"/>
                  </a:cubicBezTo>
                  <a:cubicBezTo>
                    <a:pt x="860" y="162"/>
                    <a:pt x="858" y="162"/>
                    <a:pt x="856" y="163"/>
                  </a:cubicBezTo>
                  <a:cubicBezTo>
                    <a:pt x="791" y="126"/>
                    <a:pt x="791" y="126"/>
                    <a:pt x="791" y="126"/>
                  </a:cubicBezTo>
                  <a:cubicBezTo>
                    <a:pt x="791" y="126"/>
                    <a:pt x="791" y="125"/>
                    <a:pt x="791" y="125"/>
                  </a:cubicBezTo>
                  <a:cubicBezTo>
                    <a:pt x="790" y="125"/>
                    <a:pt x="790" y="126"/>
                    <a:pt x="790" y="126"/>
                  </a:cubicBezTo>
                  <a:cubicBezTo>
                    <a:pt x="789" y="127"/>
                    <a:pt x="789" y="127"/>
                    <a:pt x="790" y="128"/>
                  </a:cubicBezTo>
                  <a:cubicBezTo>
                    <a:pt x="854" y="165"/>
                    <a:pt x="854" y="165"/>
                    <a:pt x="854" y="165"/>
                  </a:cubicBezTo>
                  <a:cubicBezTo>
                    <a:pt x="852" y="167"/>
                    <a:pt x="852" y="169"/>
                    <a:pt x="855" y="171"/>
                  </a:cubicBezTo>
                  <a:cubicBezTo>
                    <a:pt x="773" y="219"/>
                    <a:pt x="773" y="219"/>
                    <a:pt x="773" y="219"/>
                  </a:cubicBezTo>
                  <a:cubicBezTo>
                    <a:pt x="771" y="218"/>
                    <a:pt x="768" y="217"/>
                    <a:pt x="766" y="217"/>
                  </a:cubicBezTo>
                  <a:cubicBezTo>
                    <a:pt x="764" y="217"/>
                    <a:pt x="761" y="218"/>
                    <a:pt x="759" y="219"/>
                  </a:cubicBezTo>
                  <a:cubicBezTo>
                    <a:pt x="759" y="219"/>
                    <a:pt x="758" y="219"/>
                    <a:pt x="758" y="220"/>
                  </a:cubicBezTo>
                  <a:cubicBezTo>
                    <a:pt x="692" y="181"/>
                    <a:pt x="692" y="181"/>
                    <a:pt x="692" y="181"/>
                  </a:cubicBezTo>
                  <a:cubicBezTo>
                    <a:pt x="691" y="181"/>
                    <a:pt x="691" y="181"/>
                    <a:pt x="691" y="181"/>
                  </a:cubicBezTo>
                  <a:cubicBezTo>
                    <a:pt x="691" y="181"/>
                    <a:pt x="690" y="181"/>
                    <a:pt x="690" y="182"/>
                  </a:cubicBezTo>
                  <a:cubicBezTo>
                    <a:pt x="690" y="182"/>
                    <a:pt x="690" y="183"/>
                    <a:pt x="690" y="183"/>
                  </a:cubicBezTo>
                  <a:cubicBezTo>
                    <a:pt x="757" y="222"/>
                    <a:pt x="757" y="222"/>
                    <a:pt x="757" y="222"/>
                  </a:cubicBezTo>
                  <a:cubicBezTo>
                    <a:pt x="756" y="223"/>
                    <a:pt x="757" y="225"/>
                    <a:pt x="759" y="227"/>
                  </a:cubicBezTo>
                  <a:cubicBezTo>
                    <a:pt x="675" y="275"/>
                    <a:pt x="675" y="275"/>
                    <a:pt x="675" y="275"/>
                  </a:cubicBezTo>
                  <a:cubicBezTo>
                    <a:pt x="674" y="274"/>
                    <a:pt x="672" y="274"/>
                    <a:pt x="670" y="274"/>
                  </a:cubicBezTo>
                  <a:cubicBezTo>
                    <a:pt x="667" y="274"/>
                    <a:pt x="665" y="274"/>
                    <a:pt x="663" y="275"/>
                  </a:cubicBezTo>
                  <a:cubicBezTo>
                    <a:pt x="595" y="236"/>
                    <a:pt x="595" y="236"/>
                    <a:pt x="595" y="236"/>
                  </a:cubicBezTo>
                  <a:cubicBezTo>
                    <a:pt x="595" y="236"/>
                    <a:pt x="594" y="236"/>
                    <a:pt x="594" y="236"/>
                  </a:cubicBezTo>
                  <a:cubicBezTo>
                    <a:pt x="594" y="236"/>
                    <a:pt x="593" y="236"/>
                    <a:pt x="593" y="236"/>
                  </a:cubicBezTo>
                  <a:cubicBezTo>
                    <a:pt x="593" y="237"/>
                    <a:pt x="593" y="237"/>
                    <a:pt x="593" y="238"/>
                  </a:cubicBezTo>
                  <a:cubicBezTo>
                    <a:pt x="661" y="277"/>
                    <a:pt x="661" y="277"/>
                    <a:pt x="661" y="277"/>
                  </a:cubicBezTo>
                  <a:cubicBezTo>
                    <a:pt x="659" y="279"/>
                    <a:pt x="660" y="281"/>
                    <a:pt x="662" y="283"/>
                  </a:cubicBezTo>
                  <a:cubicBezTo>
                    <a:pt x="580" y="330"/>
                    <a:pt x="580" y="330"/>
                    <a:pt x="580" y="330"/>
                  </a:cubicBezTo>
                  <a:cubicBezTo>
                    <a:pt x="578" y="329"/>
                    <a:pt x="576" y="329"/>
                    <a:pt x="574" y="329"/>
                  </a:cubicBezTo>
                  <a:cubicBezTo>
                    <a:pt x="571" y="329"/>
                    <a:pt x="569" y="330"/>
                    <a:pt x="567" y="331"/>
                  </a:cubicBezTo>
                  <a:cubicBezTo>
                    <a:pt x="567" y="331"/>
                    <a:pt x="567" y="331"/>
                    <a:pt x="567" y="331"/>
                  </a:cubicBezTo>
                  <a:cubicBezTo>
                    <a:pt x="497" y="290"/>
                    <a:pt x="497" y="290"/>
                    <a:pt x="497" y="290"/>
                  </a:cubicBezTo>
                  <a:cubicBezTo>
                    <a:pt x="497" y="290"/>
                    <a:pt x="497" y="290"/>
                    <a:pt x="496" y="290"/>
                  </a:cubicBezTo>
                  <a:cubicBezTo>
                    <a:pt x="496" y="290"/>
                    <a:pt x="496" y="290"/>
                    <a:pt x="495" y="291"/>
                  </a:cubicBezTo>
                  <a:cubicBezTo>
                    <a:pt x="495" y="291"/>
                    <a:pt x="495" y="292"/>
                    <a:pt x="496" y="293"/>
                  </a:cubicBezTo>
                  <a:cubicBezTo>
                    <a:pt x="565" y="333"/>
                    <a:pt x="565" y="333"/>
                    <a:pt x="565" y="333"/>
                  </a:cubicBezTo>
                  <a:cubicBezTo>
                    <a:pt x="564" y="334"/>
                    <a:pt x="564" y="336"/>
                    <a:pt x="566" y="338"/>
                  </a:cubicBezTo>
                  <a:cubicBezTo>
                    <a:pt x="482" y="387"/>
                    <a:pt x="482" y="387"/>
                    <a:pt x="482" y="387"/>
                  </a:cubicBezTo>
                  <a:cubicBezTo>
                    <a:pt x="480" y="386"/>
                    <a:pt x="478" y="385"/>
                    <a:pt x="475" y="385"/>
                  </a:cubicBezTo>
                  <a:cubicBezTo>
                    <a:pt x="473" y="385"/>
                    <a:pt x="471" y="386"/>
                    <a:pt x="469" y="387"/>
                  </a:cubicBezTo>
                  <a:cubicBezTo>
                    <a:pt x="398" y="346"/>
                    <a:pt x="398" y="346"/>
                    <a:pt x="398" y="346"/>
                  </a:cubicBezTo>
                  <a:cubicBezTo>
                    <a:pt x="398" y="346"/>
                    <a:pt x="398" y="346"/>
                    <a:pt x="397" y="346"/>
                  </a:cubicBezTo>
                  <a:cubicBezTo>
                    <a:pt x="397" y="346"/>
                    <a:pt x="397" y="346"/>
                    <a:pt x="396" y="346"/>
                  </a:cubicBezTo>
                  <a:cubicBezTo>
                    <a:pt x="396" y="347"/>
                    <a:pt x="396" y="348"/>
                    <a:pt x="397" y="348"/>
                  </a:cubicBezTo>
                  <a:cubicBezTo>
                    <a:pt x="467" y="388"/>
                    <a:pt x="467" y="388"/>
                    <a:pt x="467" y="388"/>
                  </a:cubicBezTo>
                  <a:cubicBezTo>
                    <a:pt x="465" y="390"/>
                    <a:pt x="465" y="393"/>
                    <a:pt x="468" y="394"/>
                  </a:cubicBezTo>
                  <a:cubicBezTo>
                    <a:pt x="386" y="442"/>
                    <a:pt x="386" y="442"/>
                    <a:pt x="386" y="442"/>
                  </a:cubicBezTo>
                  <a:cubicBezTo>
                    <a:pt x="384" y="441"/>
                    <a:pt x="382" y="441"/>
                    <a:pt x="379" y="441"/>
                  </a:cubicBezTo>
                  <a:cubicBezTo>
                    <a:pt x="377" y="441"/>
                    <a:pt x="374" y="441"/>
                    <a:pt x="373" y="442"/>
                  </a:cubicBezTo>
                  <a:cubicBezTo>
                    <a:pt x="372" y="443"/>
                    <a:pt x="372" y="443"/>
                    <a:pt x="372" y="443"/>
                  </a:cubicBezTo>
                  <a:cubicBezTo>
                    <a:pt x="300" y="401"/>
                    <a:pt x="300" y="401"/>
                    <a:pt x="300" y="401"/>
                  </a:cubicBezTo>
                  <a:cubicBezTo>
                    <a:pt x="300" y="401"/>
                    <a:pt x="299" y="401"/>
                    <a:pt x="299" y="401"/>
                  </a:cubicBezTo>
                  <a:cubicBezTo>
                    <a:pt x="299" y="401"/>
                    <a:pt x="298" y="401"/>
                    <a:pt x="298" y="401"/>
                  </a:cubicBezTo>
                  <a:cubicBezTo>
                    <a:pt x="298" y="402"/>
                    <a:pt x="298" y="403"/>
                    <a:pt x="299" y="403"/>
                  </a:cubicBezTo>
                  <a:cubicBezTo>
                    <a:pt x="370" y="444"/>
                    <a:pt x="370" y="444"/>
                    <a:pt x="370" y="444"/>
                  </a:cubicBezTo>
                  <a:cubicBezTo>
                    <a:pt x="369" y="446"/>
                    <a:pt x="370" y="448"/>
                    <a:pt x="372" y="450"/>
                  </a:cubicBezTo>
                  <a:cubicBezTo>
                    <a:pt x="287" y="499"/>
                    <a:pt x="287" y="499"/>
                    <a:pt x="287" y="499"/>
                  </a:cubicBezTo>
                  <a:cubicBezTo>
                    <a:pt x="287" y="499"/>
                    <a:pt x="287" y="499"/>
                    <a:pt x="287" y="499"/>
                  </a:cubicBezTo>
                  <a:cubicBezTo>
                    <a:pt x="285" y="498"/>
                    <a:pt x="283" y="497"/>
                    <a:pt x="280" y="497"/>
                  </a:cubicBezTo>
                  <a:cubicBezTo>
                    <a:pt x="278" y="497"/>
                    <a:pt x="275" y="498"/>
                    <a:pt x="273" y="499"/>
                  </a:cubicBezTo>
                  <a:cubicBezTo>
                    <a:pt x="201" y="456"/>
                    <a:pt x="201" y="456"/>
                    <a:pt x="201" y="456"/>
                  </a:cubicBezTo>
                  <a:cubicBezTo>
                    <a:pt x="200" y="456"/>
                    <a:pt x="200" y="456"/>
                    <a:pt x="200" y="456"/>
                  </a:cubicBezTo>
                  <a:cubicBezTo>
                    <a:pt x="200" y="456"/>
                    <a:pt x="199" y="456"/>
                    <a:pt x="199" y="457"/>
                  </a:cubicBezTo>
                  <a:cubicBezTo>
                    <a:pt x="199" y="457"/>
                    <a:pt x="199" y="458"/>
                    <a:pt x="199" y="459"/>
                  </a:cubicBezTo>
                  <a:cubicBezTo>
                    <a:pt x="271" y="500"/>
                    <a:pt x="271" y="500"/>
                    <a:pt x="271" y="500"/>
                  </a:cubicBezTo>
                  <a:cubicBezTo>
                    <a:pt x="270" y="502"/>
                    <a:pt x="270" y="505"/>
                    <a:pt x="273" y="507"/>
                  </a:cubicBezTo>
                  <a:cubicBezTo>
                    <a:pt x="274" y="507"/>
                    <a:pt x="274" y="507"/>
                    <a:pt x="274" y="507"/>
                  </a:cubicBezTo>
                  <a:cubicBezTo>
                    <a:pt x="195" y="552"/>
                    <a:pt x="195" y="552"/>
                    <a:pt x="195" y="552"/>
                  </a:cubicBezTo>
                  <a:cubicBezTo>
                    <a:pt x="193" y="551"/>
                    <a:pt x="190" y="551"/>
                    <a:pt x="188" y="551"/>
                  </a:cubicBezTo>
                  <a:cubicBezTo>
                    <a:pt x="185" y="551"/>
                    <a:pt x="183" y="551"/>
                    <a:pt x="181" y="552"/>
                  </a:cubicBezTo>
                  <a:cubicBezTo>
                    <a:pt x="180" y="553"/>
                    <a:pt x="180" y="553"/>
                    <a:pt x="180" y="553"/>
                  </a:cubicBezTo>
                  <a:cubicBezTo>
                    <a:pt x="105" y="510"/>
                    <a:pt x="105" y="510"/>
                    <a:pt x="105" y="510"/>
                  </a:cubicBezTo>
                  <a:cubicBezTo>
                    <a:pt x="104" y="510"/>
                    <a:pt x="104" y="510"/>
                    <a:pt x="104" y="510"/>
                  </a:cubicBezTo>
                  <a:cubicBezTo>
                    <a:pt x="104" y="510"/>
                    <a:pt x="103" y="510"/>
                    <a:pt x="103" y="511"/>
                  </a:cubicBezTo>
                  <a:cubicBezTo>
                    <a:pt x="103" y="511"/>
                    <a:pt x="103" y="512"/>
                    <a:pt x="103" y="512"/>
                  </a:cubicBezTo>
                  <a:cubicBezTo>
                    <a:pt x="178" y="555"/>
                    <a:pt x="178" y="555"/>
                    <a:pt x="178" y="555"/>
                  </a:cubicBezTo>
                  <a:cubicBezTo>
                    <a:pt x="178" y="557"/>
                    <a:pt x="179" y="559"/>
                    <a:pt x="181" y="560"/>
                  </a:cubicBezTo>
                  <a:cubicBezTo>
                    <a:pt x="98" y="608"/>
                    <a:pt x="98" y="608"/>
                    <a:pt x="98" y="608"/>
                  </a:cubicBezTo>
                  <a:cubicBezTo>
                    <a:pt x="96" y="607"/>
                    <a:pt x="94" y="607"/>
                    <a:pt x="91" y="607"/>
                  </a:cubicBezTo>
                  <a:cubicBezTo>
                    <a:pt x="89" y="607"/>
                    <a:pt x="87" y="607"/>
                    <a:pt x="85" y="608"/>
                  </a:cubicBezTo>
                  <a:cubicBezTo>
                    <a:pt x="8" y="564"/>
                    <a:pt x="8" y="564"/>
                    <a:pt x="8" y="564"/>
                  </a:cubicBezTo>
                  <a:cubicBezTo>
                    <a:pt x="8" y="564"/>
                    <a:pt x="8" y="564"/>
                    <a:pt x="8" y="564"/>
                  </a:cubicBezTo>
                  <a:cubicBezTo>
                    <a:pt x="7" y="564"/>
                    <a:pt x="7" y="564"/>
                    <a:pt x="7" y="565"/>
                  </a:cubicBezTo>
                  <a:cubicBezTo>
                    <a:pt x="6" y="565"/>
                    <a:pt x="6" y="566"/>
                    <a:pt x="7" y="566"/>
                  </a:cubicBezTo>
                  <a:cubicBezTo>
                    <a:pt x="83" y="610"/>
                    <a:pt x="83" y="610"/>
                    <a:pt x="83" y="610"/>
                  </a:cubicBezTo>
                  <a:cubicBezTo>
                    <a:pt x="81" y="612"/>
                    <a:pt x="81" y="614"/>
                    <a:pt x="84" y="616"/>
                  </a:cubicBezTo>
                  <a:cubicBezTo>
                    <a:pt x="1" y="664"/>
                    <a:pt x="1" y="664"/>
                    <a:pt x="1" y="664"/>
                  </a:cubicBezTo>
                  <a:cubicBezTo>
                    <a:pt x="1" y="664"/>
                    <a:pt x="0" y="665"/>
                    <a:pt x="1" y="665"/>
                  </a:cubicBezTo>
                  <a:cubicBezTo>
                    <a:pt x="1" y="666"/>
                    <a:pt x="1" y="666"/>
                    <a:pt x="2" y="666"/>
                  </a:cubicBezTo>
                  <a:cubicBezTo>
                    <a:pt x="2" y="666"/>
                    <a:pt x="2" y="666"/>
                    <a:pt x="2" y="666"/>
                  </a:cubicBezTo>
                  <a:cubicBezTo>
                    <a:pt x="87" y="617"/>
                    <a:pt x="87" y="617"/>
                    <a:pt x="87" y="617"/>
                  </a:cubicBezTo>
                  <a:cubicBezTo>
                    <a:pt x="88" y="618"/>
                    <a:pt x="90" y="618"/>
                    <a:pt x="91" y="618"/>
                  </a:cubicBezTo>
                  <a:cubicBezTo>
                    <a:pt x="93" y="618"/>
                    <a:pt x="94" y="618"/>
                    <a:pt x="96" y="617"/>
                  </a:cubicBezTo>
                  <a:cubicBezTo>
                    <a:pt x="179" y="665"/>
                    <a:pt x="179" y="665"/>
                    <a:pt x="179" y="665"/>
                  </a:cubicBezTo>
                  <a:cubicBezTo>
                    <a:pt x="176" y="667"/>
                    <a:pt x="176" y="670"/>
                    <a:pt x="178" y="672"/>
                  </a:cubicBezTo>
                  <a:cubicBezTo>
                    <a:pt x="96" y="719"/>
                    <a:pt x="96" y="719"/>
                    <a:pt x="96" y="719"/>
                  </a:cubicBezTo>
                  <a:cubicBezTo>
                    <a:pt x="95" y="720"/>
                    <a:pt x="95" y="720"/>
                    <a:pt x="95" y="721"/>
                  </a:cubicBezTo>
                  <a:cubicBezTo>
                    <a:pt x="96" y="721"/>
                    <a:pt x="96" y="722"/>
                    <a:pt x="96" y="722"/>
                  </a:cubicBezTo>
                  <a:cubicBezTo>
                    <a:pt x="97" y="721"/>
                    <a:pt x="97" y="721"/>
                    <a:pt x="97" y="721"/>
                  </a:cubicBezTo>
                  <a:cubicBezTo>
                    <a:pt x="181" y="673"/>
                    <a:pt x="181" y="673"/>
                    <a:pt x="181" y="673"/>
                  </a:cubicBezTo>
                  <a:cubicBezTo>
                    <a:pt x="182" y="674"/>
                    <a:pt x="184" y="674"/>
                    <a:pt x="186" y="674"/>
                  </a:cubicBezTo>
                  <a:cubicBezTo>
                    <a:pt x="188" y="674"/>
                    <a:pt x="190" y="674"/>
                    <a:pt x="192" y="673"/>
                  </a:cubicBezTo>
                  <a:cubicBezTo>
                    <a:pt x="278" y="723"/>
                    <a:pt x="278" y="723"/>
                    <a:pt x="278" y="723"/>
                  </a:cubicBezTo>
                  <a:cubicBezTo>
                    <a:pt x="277" y="725"/>
                    <a:pt x="277" y="727"/>
                    <a:pt x="279" y="728"/>
                  </a:cubicBezTo>
                  <a:cubicBezTo>
                    <a:pt x="195" y="777"/>
                    <a:pt x="195" y="777"/>
                    <a:pt x="195" y="777"/>
                  </a:cubicBezTo>
                  <a:cubicBezTo>
                    <a:pt x="194" y="778"/>
                    <a:pt x="194" y="778"/>
                    <a:pt x="194" y="779"/>
                  </a:cubicBezTo>
                  <a:cubicBezTo>
                    <a:pt x="194" y="779"/>
                    <a:pt x="195" y="780"/>
                    <a:pt x="195" y="780"/>
                  </a:cubicBezTo>
                  <a:cubicBezTo>
                    <a:pt x="196" y="779"/>
                    <a:pt x="196" y="779"/>
                    <a:pt x="196" y="779"/>
                  </a:cubicBezTo>
                  <a:cubicBezTo>
                    <a:pt x="282" y="730"/>
                    <a:pt x="282" y="730"/>
                    <a:pt x="282" y="730"/>
                  </a:cubicBezTo>
                  <a:cubicBezTo>
                    <a:pt x="284" y="730"/>
                    <a:pt x="285" y="731"/>
                    <a:pt x="287" y="731"/>
                  </a:cubicBezTo>
                  <a:cubicBezTo>
                    <a:pt x="288" y="731"/>
                    <a:pt x="290" y="730"/>
                    <a:pt x="291" y="730"/>
                  </a:cubicBezTo>
                  <a:cubicBezTo>
                    <a:pt x="372" y="777"/>
                    <a:pt x="372" y="777"/>
                    <a:pt x="372" y="777"/>
                  </a:cubicBezTo>
                  <a:cubicBezTo>
                    <a:pt x="371" y="777"/>
                    <a:pt x="371" y="777"/>
                    <a:pt x="371" y="777"/>
                  </a:cubicBezTo>
                  <a:cubicBezTo>
                    <a:pt x="367" y="779"/>
                    <a:pt x="367" y="782"/>
                    <a:pt x="370" y="785"/>
                  </a:cubicBezTo>
                  <a:cubicBezTo>
                    <a:pt x="288" y="832"/>
                    <a:pt x="288" y="832"/>
                    <a:pt x="288" y="832"/>
                  </a:cubicBezTo>
                  <a:cubicBezTo>
                    <a:pt x="287" y="832"/>
                    <a:pt x="287" y="833"/>
                    <a:pt x="287" y="834"/>
                  </a:cubicBezTo>
                  <a:cubicBezTo>
                    <a:pt x="287" y="834"/>
                    <a:pt x="288" y="834"/>
                    <a:pt x="288" y="834"/>
                  </a:cubicBezTo>
                  <a:cubicBezTo>
                    <a:pt x="289" y="834"/>
                    <a:pt x="289" y="834"/>
                    <a:pt x="289" y="834"/>
                  </a:cubicBezTo>
                  <a:cubicBezTo>
                    <a:pt x="372" y="786"/>
                    <a:pt x="372" y="786"/>
                    <a:pt x="372" y="786"/>
                  </a:cubicBezTo>
                  <a:cubicBezTo>
                    <a:pt x="374" y="787"/>
                    <a:pt x="376" y="787"/>
                    <a:pt x="377" y="787"/>
                  </a:cubicBezTo>
                  <a:cubicBezTo>
                    <a:pt x="380" y="787"/>
                    <a:pt x="382" y="786"/>
                    <a:pt x="384" y="785"/>
                  </a:cubicBezTo>
                  <a:cubicBezTo>
                    <a:pt x="385" y="785"/>
                    <a:pt x="385" y="785"/>
                    <a:pt x="385" y="784"/>
                  </a:cubicBezTo>
                  <a:cubicBezTo>
                    <a:pt x="468" y="832"/>
                    <a:pt x="468" y="832"/>
                    <a:pt x="468" y="832"/>
                  </a:cubicBezTo>
                  <a:cubicBezTo>
                    <a:pt x="467" y="833"/>
                    <a:pt x="467" y="833"/>
                    <a:pt x="467" y="833"/>
                  </a:cubicBezTo>
                  <a:cubicBezTo>
                    <a:pt x="464" y="835"/>
                    <a:pt x="464" y="838"/>
                    <a:pt x="466" y="840"/>
                  </a:cubicBezTo>
                  <a:cubicBezTo>
                    <a:pt x="383" y="888"/>
                    <a:pt x="383" y="888"/>
                    <a:pt x="383" y="888"/>
                  </a:cubicBezTo>
                  <a:cubicBezTo>
                    <a:pt x="382" y="888"/>
                    <a:pt x="382" y="889"/>
                    <a:pt x="382" y="890"/>
                  </a:cubicBezTo>
                  <a:cubicBezTo>
                    <a:pt x="382" y="890"/>
                    <a:pt x="383" y="890"/>
                    <a:pt x="383" y="890"/>
                  </a:cubicBezTo>
                  <a:cubicBezTo>
                    <a:pt x="384" y="890"/>
                    <a:pt x="384" y="890"/>
                    <a:pt x="384" y="890"/>
                  </a:cubicBezTo>
                  <a:cubicBezTo>
                    <a:pt x="469" y="841"/>
                    <a:pt x="469" y="841"/>
                    <a:pt x="469" y="841"/>
                  </a:cubicBezTo>
                  <a:cubicBezTo>
                    <a:pt x="470" y="842"/>
                    <a:pt x="472" y="842"/>
                    <a:pt x="474" y="842"/>
                  </a:cubicBezTo>
                  <a:cubicBezTo>
                    <a:pt x="477" y="842"/>
                    <a:pt x="479" y="842"/>
                    <a:pt x="481" y="841"/>
                  </a:cubicBezTo>
                  <a:cubicBezTo>
                    <a:pt x="482" y="840"/>
                    <a:pt x="482" y="840"/>
                    <a:pt x="482" y="840"/>
                  </a:cubicBezTo>
                  <a:cubicBezTo>
                    <a:pt x="566" y="889"/>
                    <a:pt x="566" y="889"/>
                    <a:pt x="566" y="889"/>
                  </a:cubicBezTo>
                  <a:cubicBezTo>
                    <a:pt x="566" y="889"/>
                    <a:pt x="565" y="889"/>
                    <a:pt x="565" y="890"/>
                  </a:cubicBezTo>
                  <a:cubicBezTo>
                    <a:pt x="561" y="892"/>
                    <a:pt x="561" y="894"/>
                    <a:pt x="563" y="897"/>
                  </a:cubicBezTo>
                  <a:cubicBezTo>
                    <a:pt x="480" y="945"/>
                    <a:pt x="480" y="945"/>
                    <a:pt x="480" y="945"/>
                  </a:cubicBezTo>
                  <a:cubicBezTo>
                    <a:pt x="479" y="945"/>
                    <a:pt x="479" y="946"/>
                    <a:pt x="479" y="946"/>
                  </a:cubicBezTo>
                  <a:cubicBezTo>
                    <a:pt x="479" y="947"/>
                    <a:pt x="480" y="947"/>
                    <a:pt x="480" y="947"/>
                  </a:cubicBezTo>
                  <a:cubicBezTo>
                    <a:pt x="481" y="947"/>
                    <a:pt x="481" y="947"/>
                    <a:pt x="481" y="947"/>
                  </a:cubicBezTo>
                  <a:cubicBezTo>
                    <a:pt x="566" y="898"/>
                    <a:pt x="566" y="898"/>
                    <a:pt x="566" y="898"/>
                  </a:cubicBezTo>
                  <a:cubicBezTo>
                    <a:pt x="567" y="899"/>
                    <a:pt x="569" y="899"/>
                    <a:pt x="571" y="899"/>
                  </a:cubicBezTo>
                  <a:cubicBezTo>
                    <a:pt x="574" y="899"/>
                    <a:pt x="576" y="899"/>
                    <a:pt x="578" y="898"/>
                  </a:cubicBezTo>
                  <a:cubicBezTo>
                    <a:pt x="579" y="897"/>
                    <a:pt x="579" y="897"/>
                    <a:pt x="580" y="897"/>
                  </a:cubicBezTo>
                  <a:cubicBezTo>
                    <a:pt x="664" y="945"/>
                    <a:pt x="664" y="945"/>
                    <a:pt x="664" y="945"/>
                  </a:cubicBezTo>
                  <a:cubicBezTo>
                    <a:pt x="664" y="945"/>
                    <a:pt x="664" y="945"/>
                    <a:pt x="664" y="945"/>
                  </a:cubicBezTo>
                  <a:cubicBezTo>
                    <a:pt x="661" y="947"/>
                    <a:pt x="660" y="950"/>
                    <a:pt x="662" y="952"/>
                  </a:cubicBezTo>
                  <a:cubicBezTo>
                    <a:pt x="576" y="1001"/>
                    <a:pt x="576" y="1001"/>
                    <a:pt x="576" y="1001"/>
                  </a:cubicBezTo>
                  <a:cubicBezTo>
                    <a:pt x="575" y="1002"/>
                    <a:pt x="575" y="1002"/>
                    <a:pt x="575" y="1003"/>
                  </a:cubicBezTo>
                  <a:cubicBezTo>
                    <a:pt x="576" y="1003"/>
                    <a:pt x="576" y="1004"/>
                    <a:pt x="576" y="1004"/>
                  </a:cubicBezTo>
                  <a:cubicBezTo>
                    <a:pt x="577" y="1003"/>
                    <a:pt x="577" y="1003"/>
                    <a:pt x="577" y="1003"/>
                  </a:cubicBezTo>
                  <a:cubicBezTo>
                    <a:pt x="664" y="953"/>
                    <a:pt x="664" y="953"/>
                    <a:pt x="664" y="953"/>
                  </a:cubicBezTo>
                  <a:cubicBezTo>
                    <a:pt x="666" y="954"/>
                    <a:pt x="668" y="955"/>
                    <a:pt x="670" y="955"/>
                  </a:cubicBezTo>
                  <a:cubicBezTo>
                    <a:pt x="673" y="955"/>
                    <a:pt x="675" y="954"/>
                    <a:pt x="677" y="953"/>
                  </a:cubicBezTo>
                  <a:cubicBezTo>
                    <a:pt x="677" y="953"/>
                    <a:pt x="677" y="953"/>
                    <a:pt x="677" y="953"/>
                  </a:cubicBezTo>
                  <a:cubicBezTo>
                    <a:pt x="761" y="1001"/>
                    <a:pt x="761" y="1001"/>
                    <a:pt x="761" y="1001"/>
                  </a:cubicBezTo>
                  <a:cubicBezTo>
                    <a:pt x="760" y="1002"/>
                    <a:pt x="760" y="1002"/>
                    <a:pt x="760" y="1002"/>
                  </a:cubicBezTo>
                  <a:cubicBezTo>
                    <a:pt x="757" y="1003"/>
                    <a:pt x="757" y="1006"/>
                    <a:pt x="758" y="1008"/>
                  </a:cubicBezTo>
                  <a:cubicBezTo>
                    <a:pt x="671" y="1057"/>
                    <a:pt x="671" y="1057"/>
                    <a:pt x="671" y="1057"/>
                  </a:cubicBezTo>
                  <a:cubicBezTo>
                    <a:pt x="671" y="1058"/>
                    <a:pt x="671" y="1059"/>
                    <a:pt x="671" y="1059"/>
                  </a:cubicBezTo>
                  <a:cubicBezTo>
                    <a:pt x="671" y="1059"/>
                    <a:pt x="671" y="1060"/>
                    <a:pt x="672" y="1060"/>
                  </a:cubicBezTo>
                  <a:cubicBezTo>
                    <a:pt x="672" y="1060"/>
                    <a:pt x="672" y="1060"/>
                    <a:pt x="672" y="1060"/>
                  </a:cubicBezTo>
                  <a:cubicBezTo>
                    <a:pt x="760" y="1009"/>
                    <a:pt x="760" y="1009"/>
                    <a:pt x="760" y="1009"/>
                  </a:cubicBezTo>
                  <a:cubicBezTo>
                    <a:pt x="760" y="1010"/>
                    <a:pt x="760" y="1010"/>
                    <a:pt x="760" y="1010"/>
                  </a:cubicBezTo>
                  <a:cubicBezTo>
                    <a:pt x="762" y="1011"/>
                    <a:pt x="764" y="1011"/>
                    <a:pt x="767" y="1011"/>
                  </a:cubicBezTo>
                  <a:cubicBezTo>
                    <a:pt x="769" y="1011"/>
                    <a:pt x="772" y="1011"/>
                    <a:pt x="774" y="1010"/>
                  </a:cubicBezTo>
                  <a:cubicBezTo>
                    <a:pt x="774" y="1009"/>
                    <a:pt x="774" y="1009"/>
                    <a:pt x="774" y="1009"/>
                  </a:cubicBezTo>
                  <a:cubicBezTo>
                    <a:pt x="855" y="1056"/>
                    <a:pt x="855" y="1056"/>
                    <a:pt x="855" y="1056"/>
                  </a:cubicBezTo>
                  <a:cubicBezTo>
                    <a:pt x="853" y="1057"/>
                    <a:pt x="854" y="1060"/>
                    <a:pt x="855" y="1061"/>
                  </a:cubicBezTo>
                  <a:cubicBezTo>
                    <a:pt x="766" y="1113"/>
                    <a:pt x="766" y="1113"/>
                    <a:pt x="766" y="1113"/>
                  </a:cubicBezTo>
                  <a:cubicBezTo>
                    <a:pt x="765" y="1113"/>
                    <a:pt x="765" y="1114"/>
                    <a:pt x="765" y="1115"/>
                  </a:cubicBezTo>
                  <a:cubicBezTo>
                    <a:pt x="766" y="1115"/>
                    <a:pt x="766" y="1115"/>
                    <a:pt x="766" y="1115"/>
                  </a:cubicBezTo>
                  <a:cubicBezTo>
                    <a:pt x="767" y="1115"/>
                    <a:pt x="767" y="1115"/>
                    <a:pt x="767" y="1115"/>
                  </a:cubicBezTo>
                  <a:cubicBezTo>
                    <a:pt x="858" y="1063"/>
                    <a:pt x="858" y="1063"/>
                    <a:pt x="858" y="1063"/>
                  </a:cubicBezTo>
                  <a:cubicBezTo>
                    <a:pt x="859" y="1063"/>
                    <a:pt x="862" y="1064"/>
                    <a:pt x="864" y="1064"/>
                  </a:cubicBezTo>
                  <a:cubicBezTo>
                    <a:pt x="865" y="1064"/>
                    <a:pt x="867" y="1064"/>
                    <a:pt x="868" y="1063"/>
                  </a:cubicBezTo>
                  <a:cubicBezTo>
                    <a:pt x="952" y="1112"/>
                    <a:pt x="952" y="1112"/>
                    <a:pt x="952" y="1112"/>
                  </a:cubicBezTo>
                  <a:cubicBezTo>
                    <a:pt x="953" y="1112"/>
                    <a:pt x="953" y="1112"/>
                    <a:pt x="953" y="1112"/>
                  </a:cubicBezTo>
                  <a:cubicBezTo>
                    <a:pt x="953" y="1112"/>
                    <a:pt x="954" y="1112"/>
                    <a:pt x="954" y="1111"/>
                  </a:cubicBezTo>
                  <a:cubicBezTo>
                    <a:pt x="954" y="1111"/>
                    <a:pt x="954" y="1110"/>
                    <a:pt x="953" y="1110"/>
                  </a:cubicBezTo>
                  <a:cubicBezTo>
                    <a:pt x="871" y="1062"/>
                    <a:pt x="871" y="1062"/>
                    <a:pt x="871" y="1062"/>
                  </a:cubicBezTo>
                  <a:cubicBezTo>
                    <a:pt x="874" y="1060"/>
                    <a:pt x="874" y="1057"/>
                    <a:pt x="871" y="1055"/>
                  </a:cubicBezTo>
                  <a:cubicBezTo>
                    <a:pt x="955" y="1007"/>
                    <a:pt x="955" y="1007"/>
                    <a:pt x="955" y="1007"/>
                  </a:cubicBezTo>
                  <a:cubicBezTo>
                    <a:pt x="956" y="1007"/>
                    <a:pt x="958" y="1008"/>
                    <a:pt x="960" y="1008"/>
                  </a:cubicBezTo>
                  <a:cubicBezTo>
                    <a:pt x="961" y="1008"/>
                    <a:pt x="962" y="1008"/>
                    <a:pt x="962" y="1008"/>
                  </a:cubicBezTo>
                  <a:cubicBezTo>
                    <a:pt x="1047" y="1056"/>
                    <a:pt x="1047" y="1056"/>
                    <a:pt x="1047" y="1056"/>
                  </a:cubicBezTo>
                  <a:cubicBezTo>
                    <a:pt x="1047" y="1057"/>
                    <a:pt x="1047" y="1057"/>
                    <a:pt x="1047" y="1057"/>
                  </a:cubicBezTo>
                  <a:cubicBezTo>
                    <a:pt x="1048" y="1057"/>
                    <a:pt x="1048" y="1056"/>
                    <a:pt x="1048" y="1056"/>
                  </a:cubicBezTo>
                  <a:cubicBezTo>
                    <a:pt x="1049" y="1055"/>
                    <a:pt x="1048" y="1055"/>
                    <a:pt x="1048" y="1054"/>
                  </a:cubicBezTo>
                  <a:cubicBezTo>
                    <a:pt x="966" y="1007"/>
                    <a:pt x="966" y="1007"/>
                    <a:pt x="966" y="1007"/>
                  </a:cubicBezTo>
                  <a:cubicBezTo>
                    <a:pt x="966" y="1007"/>
                    <a:pt x="967" y="1006"/>
                    <a:pt x="967" y="1006"/>
                  </a:cubicBezTo>
                  <a:cubicBezTo>
                    <a:pt x="970" y="1004"/>
                    <a:pt x="971" y="1001"/>
                    <a:pt x="968" y="999"/>
                  </a:cubicBezTo>
                  <a:cubicBezTo>
                    <a:pt x="1048" y="953"/>
                    <a:pt x="1048" y="953"/>
                    <a:pt x="1048" y="953"/>
                  </a:cubicBezTo>
                  <a:cubicBezTo>
                    <a:pt x="1049" y="954"/>
                    <a:pt x="1051" y="954"/>
                    <a:pt x="1052" y="954"/>
                  </a:cubicBezTo>
                  <a:cubicBezTo>
                    <a:pt x="1054" y="954"/>
                    <a:pt x="1055" y="954"/>
                    <a:pt x="1057" y="954"/>
                  </a:cubicBezTo>
                  <a:cubicBezTo>
                    <a:pt x="1143" y="1003"/>
                    <a:pt x="1143" y="1003"/>
                    <a:pt x="1143" y="1003"/>
                  </a:cubicBezTo>
                  <a:cubicBezTo>
                    <a:pt x="1144" y="1004"/>
                    <a:pt x="1144" y="1004"/>
                    <a:pt x="1144" y="1004"/>
                  </a:cubicBezTo>
                  <a:cubicBezTo>
                    <a:pt x="1144" y="1004"/>
                    <a:pt x="1145" y="1003"/>
                    <a:pt x="1145" y="1003"/>
                  </a:cubicBezTo>
                  <a:cubicBezTo>
                    <a:pt x="1145" y="1002"/>
                    <a:pt x="1145" y="1002"/>
                    <a:pt x="1144" y="1001"/>
                  </a:cubicBezTo>
                  <a:cubicBezTo>
                    <a:pt x="1060" y="952"/>
                    <a:pt x="1060" y="952"/>
                    <a:pt x="1060" y="952"/>
                  </a:cubicBezTo>
                  <a:cubicBezTo>
                    <a:pt x="1062" y="951"/>
                    <a:pt x="1063" y="948"/>
                    <a:pt x="1061" y="946"/>
                  </a:cubicBezTo>
                  <a:cubicBezTo>
                    <a:pt x="1146" y="897"/>
                    <a:pt x="1146" y="897"/>
                    <a:pt x="1146" y="897"/>
                  </a:cubicBezTo>
                  <a:cubicBezTo>
                    <a:pt x="1148" y="897"/>
                    <a:pt x="1150" y="898"/>
                    <a:pt x="1152" y="898"/>
                  </a:cubicBezTo>
                  <a:cubicBezTo>
                    <a:pt x="1153" y="898"/>
                    <a:pt x="1154" y="898"/>
                    <a:pt x="1155" y="897"/>
                  </a:cubicBezTo>
                  <a:cubicBezTo>
                    <a:pt x="1240" y="947"/>
                    <a:pt x="1240" y="947"/>
                    <a:pt x="1240" y="947"/>
                  </a:cubicBezTo>
                  <a:cubicBezTo>
                    <a:pt x="1241" y="947"/>
                    <a:pt x="1241" y="947"/>
                    <a:pt x="1241" y="947"/>
                  </a:cubicBezTo>
                  <a:cubicBezTo>
                    <a:pt x="1241" y="947"/>
                    <a:pt x="1242" y="946"/>
                    <a:pt x="1242" y="946"/>
                  </a:cubicBezTo>
                  <a:cubicBezTo>
                    <a:pt x="1242" y="946"/>
                    <a:pt x="1242" y="945"/>
                    <a:pt x="1242" y="944"/>
                  </a:cubicBezTo>
                  <a:cubicBezTo>
                    <a:pt x="1158" y="896"/>
                    <a:pt x="1158" y="896"/>
                    <a:pt x="1158" y="896"/>
                  </a:cubicBezTo>
                  <a:cubicBezTo>
                    <a:pt x="1159" y="896"/>
                    <a:pt x="1159" y="896"/>
                    <a:pt x="1159" y="896"/>
                  </a:cubicBezTo>
                  <a:cubicBezTo>
                    <a:pt x="1162" y="894"/>
                    <a:pt x="1162" y="891"/>
                    <a:pt x="1160" y="889"/>
                  </a:cubicBezTo>
                  <a:cubicBezTo>
                    <a:pt x="1242" y="841"/>
                    <a:pt x="1242" y="841"/>
                    <a:pt x="1242" y="841"/>
                  </a:cubicBezTo>
                  <a:cubicBezTo>
                    <a:pt x="1244" y="842"/>
                    <a:pt x="1246" y="842"/>
                    <a:pt x="1248" y="842"/>
                  </a:cubicBezTo>
                  <a:cubicBezTo>
                    <a:pt x="1250" y="842"/>
                    <a:pt x="1251" y="842"/>
                    <a:pt x="1253" y="841"/>
                  </a:cubicBezTo>
                  <a:cubicBezTo>
                    <a:pt x="1337" y="890"/>
                    <a:pt x="1337" y="890"/>
                    <a:pt x="1337" y="890"/>
                  </a:cubicBezTo>
                  <a:cubicBezTo>
                    <a:pt x="1338" y="890"/>
                    <a:pt x="1338" y="890"/>
                    <a:pt x="1338" y="890"/>
                  </a:cubicBezTo>
                  <a:cubicBezTo>
                    <a:pt x="1338" y="890"/>
                    <a:pt x="1339" y="890"/>
                    <a:pt x="1339" y="890"/>
                  </a:cubicBezTo>
                  <a:cubicBezTo>
                    <a:pt x="1339" y="889"/>
                    <a:pt x="1339" y="888"/>
                    <a:pt x="1338" y="888"/>
                  </a:cubicBezTo>
                  <a:cubicBezTo>
                    <a:pt x="1255" y="840"/>
                    <a:pt x="1255" y="840"/>
                    <a:pt x="1255" y="840"/>
                  </a:cubicBezTo>
                  <a:cubicBezTo>
                    <a:pt x="1258" y="838"/>
                    <a:pt x="1258" y="836"/>
                    <a:pt x="1256" y="834"/>
                  </a:cubicBezTo>
                  <a:cubicBezTo>
                    <a:pt x="1340" y="785"/>
                    <a:pt x="1340" y="785"/>
                    <a:pt x="1340" y="785"/>
                  </a:cubicBezTo>
                  <a:cubicBezTo>
                    <a:pt x="1342" y="786"/>
                    <a:pt x="1344" y="786"/>
                    <a:pt x="1346" y="786"/>
                  </a:cubicBezTo>
                  <a:cubicBezTo>
                    <a:pt x="1348" y="786"/>
                    <a:pt x="1349" y="786"/>
                    <a:pt x="1350" y="786"/>
                  </a:cubicBezTo>
                  <a:cubicBezTo>
                    <a:pt x="1435" y="834"/>
                    <a:pt x="1435" y="834"/>
                    <a:pt x="1435" y="834"/>
                  </a:cubicBezTo>
                  <a:cubicBezTo>
                    <a:pt x="1435" y="834"/>
                    <a:pt x="1435" y="834"/>
                    <a:pt x="1435" y="834"/>
                  </a:cubicBezTo>
                  <a:cubicBezTo>
                    <a:pt x="1436" y="834"/>
                    <a:pt x="1436" y="834"/>
                    <a:pt x="1436" y="834"/>
                  </a:cubicBezTo>
                  <a:cubicBezTo>
                    <a:pt x="1436" y="833"/>
                    <a:pt x="1436" y="832"/>
                    <a:pt x="1436" y="832"/>
                  </a:cubicBezTo>
                  <a:cubicBezTo>
                    <a:pt x="1353" y="784"/>
                    <a:pt x="1353" y="784"/>
                    <a:pt x="1353" y="784"/>
                  </a:cubicBezTo>
                  <a:cubicBezTo>
                    <a:pt x="1357" y="782"/>
                    <a:pt x="1357" y="779"/>
                    <a:pt x="1354" y="777"/>
                  </a:cubicBezTo>
                  <a:cubicBezTo>
                    <a:pt x="1436" y="730"/>
                    <a:pt x="1436" y="730"/>
                    <a:pt x="1436" y="730"/>
                  </a:cubicBezTo>
                  <a:cubicBezTo>
                    <a:pt x="1438" y="730"/>
                    <a:pt x="1440" y="731"/>
                    <a:pt x="1442" y="731"/>
                  </a:cubicBezTo>
                  <a:cubicBezTo>
                    <a:pt x="1444" y="731"/>
                    <a:pt x="1445" y="731"/>
                    <a:pt x="1447" y="730"/>
                  </a:cubicBezTo>
                  <a:cubicBezTo>
                    <a:pt x="1530" y="778"/>
                    <a:pt x="1530" y="778"/>
                    <a:pt x="1530" y="778"/>
                  </a:cubicBezTo>
                  <a:cubicBezTo>
                    <a:pt x="1531" y="778"/>
                    <a:pt x="1531" y="778"/>
                    <a:pt x="1531" y="778"/>
                  </a:cubicBezTo>
                  <a:cubicBezTo>
                    <a:pt x="1531" y="778"/>
                    <a:pt x="1531" y="778"/>
                    <a:pt x="1532" y="778"/>
                  </a:cubicBezTo>
                  <a:cubicBezTo>
                    <a:pt x="1532" y="777"/>
                    <a:pt x="1532" y="776"/>
                    <a:pt x="1531" y="776"/>
                  </a:cubicBezTo>
                  <a:cubicBezTo>
                    <a:pt x="1449" y="729"/>
                    <a:pt x="1449" y="729"/>
                    <a:pt x="1449" y="729"/>
                  </a:cubicBezTo>
                  <a:cubicBezTo>
                    <a:pt x="1452" y="727"/>
                    <a:pt x="1452" y="724"/>
                    <a:pt x="1450" y="722"/>
                  </a:cubicBezTo>
                  <a:cubicBezTo>
                    <a:pt x="1533" y="674"/>
                    <a:pt x="1533" y="674"/>
                    <a:pt x="1533" y="674"/>
                  </a:cubicBezTo>
                  <a:cubicBezTo>
                    <a:pt x="1535" y="674"/>
                    <a:pt x="1537" y="674"/>
                    <a:pt x="1538" y="674"/>
                  </a:cubicBezTo>
                  <a:cubicBezTo>
                    <a:pt x="1539" y="674"/>
                    <a:pt x="1540" y="674"/>
                    <a:pt x="1541" y="674"/>
                  </a:cubicBezTo>
                  <a:cubicBezTo>
                    <a:pt x="1627" y="724"/>
                    <a:pt x="1627" y="724"/>
                    <a:pt x="1627" y="724"/>
                  </a:cubicBezTo>
                  <a:cubicBezTo>
                    <a:pt x="1627" y="724"/>
                    <a:pt x="1627" y="724"/>
                    <a:pt x="1627" y="724"/>
                  </a:cubicBezTo>
                  <a:cubicBezTo>
                    <a:pt x="1628" y="724"/>
                    <a:pt x="1628" y="724"/>
                    <a:pt x="1629" y="724"/>
                  </a:cubicBezTo>
                  <a:cubicBezTo>
                    <a:pt x="1629" y="723"/>
                    <a:pt x="1629" y="722"/>
                    <a:pt x="1628" y="722"/>
                  </a:cubicBezTo>
                  <a:cubicBezTo>
                    <a:pt x="1544" y="673"/>
                    <a:pt x="1544" y="673"/>
                    <a:pt x="1544" y="673"/>
                  </a:cubicBezTo>
                  <a:cubicBezTo>
                    <a:pt x="1544" y="673"/>
                    <a:pt x="1545" y="673"/>
                    <a:pt x="1545" y="673"/>
                  </a:cubicBezTo>
                  <a:cubicBezTo>
                    <a:pt x="1548" y="671"/>
                    <a:pt x="1549" y="668"/>
                    <a:pt x="1547" y="666"/>
                  </a:cubicBezTo>
                  <a:cubicBezTo>
                    <a:pt x="1629" y="618"/>
                    <a:pt x="1629" y="618"/>
                    <a:pt x="1629" y="618"/>
                  </a:cubicBezTo>
                  <a:cubicBezTo>
                    <a:pt x="1631" y="619"/>
                    <a:pt x="1633" y="619"/>
                    <a:pt x="1634" y="619"/>
                  </a:cubicBezTo>
                  <a:cubicBezTo>
                    <a:pt x="1636" y="619"/>
                    <a:pt x="1638" y="619"/>
                    <a:pt x="1639" y="618"/>
                  </a:cubicBezTo>
                  <a:cubicBezTo>
                    <a:pt x="1726" y="668"/>
                    <a:pt x="1726" y="668"/>
                    <a:pt x="1726" y="668"/>
                  </a:cubicBezTo>
                  <a:cubicBezTo>
                    <a:pt x="1726" y="668"/>
                    <a:pt x="1726" y="668"/>
                    <a:pt x="1726" y="668"/>
                  </a:cubicBezTo>
                  <a:cubicBezTo>
                    <a:pt x="1727" y="668"/>
                    <a:pt x="1727" y="668"/>
                    <a:pt x="1727" y="668"/>
                  </a:cubicBezTo>
                  <a:cubicBezTo>
                    <a:pt x="1728" y="667"/>
                    <a:pt x="1727" y="666"/>
                    <a:pt x="1727" y="666"/>
                  </a:cubicBezTo>
                  <a:cubicBezTo>
                    <a:pt x="1642" y="617"/>
                    <a:pt x="1642" y="617"/>
                    <a:pt x="1642" y="617"/>
                  </a:cubicBezTo>
                  <a:cubicBezTo>
                    <a:pt x="1644" y="615"/>
                    <a:pt x="1645" y="613"/>
                    <a:pt x="1643" y="611"/>
                  </a:cubicBezTo>
                  <a:cubicBezTo>
                    <a:pt x="1726" y="563"/>
                    <a:pt x="1726" y="563"/>
                    <a:pt x="1726" y="563"/>
                  </a:cubicBezTo>
                  <a:cubicBezTo>
                    <a:pt x="1728" y="563"/>
                    <a:pt x="1730" y="564"/>
                    <a:pt x="1732" y="564"/>
                  </a:cubicBezTo>
                  <a:cubicBezTo>
                    <a:pt x="1734" y="564"/>
                    <a:pt x="1735" y="563"/>
                    <a:pt x="1737" y="563"/>
                  </a:cubicBezTo>
                  <a:cubicBezTo>
                    <a:pt x="1822" y="612"/>
                    <a:pt x="1822" y="612"/>
                    <a:pt x="1822" y="612"/>
                  </a:cubicBezTo>
                  <a:cubicBezTo>
                    <a:pt x="1823" y="612"/>
                    <a:pt x="1823" y="612"/>
                    <a:pt x="1823" y="612"/>
                  </a:cubicBezTo>
                  <a:cubicBezTo>
                    <a:pt x="1823" y="612"/>
                    <a:pt x="1823" y="612"/>
                    <a:pt x="1824" y="612"/>
                  </a:cubicBezTo>
                  <a:cubicBezTo>
                    <a:pt x="1824" y="611"/>
                    <a:pt x="1824" y="610"/>
                    <a:pt x="1823" y="610"/>
                  </a:cubicBezTo>
                  <a:cubicBezTo>
                    <a:pt x="1739" y="562"/>
                    <a:pt x="1739" y="562"/>
                    <a:pt x="1739" y="562"/>
                  </a:cubicBezTo>
                  <a:cubicBezTo>
                    <a:pt x="1742" y="560"/>
                    <a:pt x="1742" y="557"/>
                    <a:pt x="1740" y="555"/>
                  </a:cubicBezTo>
                  <a:cubicBezTo>
                    <a:pt x="1823" y="507"/>
                    <a:pt x="1823" y="507"/>
                    <a:pt x="1823" y="507"/>
                  </a:cubicBezTo>
                  <a:cubicBezTo>
                    <a:pt x="1825" y="508"/>
                    <a:pt x="1827" y="508"/>
                    <a:pt x="1830" y="508"/>
                  </a:cubicBezTo>
                  <a:cubicBezTo>
                    <a:pt x="1831" y="508"/>
                    <a:pt x="1833" y="508"/>
                    <a:pt x="1834" y="508"/>
                  </a:cubicBezTo>
                  <a:cubicBezTo>
                    <a:pt x="1918" y="556"/>
                    <a:pt x="1918" y="556"/>
                    <a:pt x="1918" y="556"/>
                  </a:cubicBezTo>
                  <a:cubicBezTo>
                    <a:pt x="1919" y="556"/>
                    <a:pt x="1919" y="556"/>
                    <a:pt x="1919" y="556"/>
                  </a:cubicBezTo>
                  <a:cubicBezTo>
                    <a:pt x="1919" y="556"/>
                    <a:pt x="1920" y="556"/>
                    <a:pt x="1920" y="556"/>
                  </a:cubicBezTo>
                  <a:cubicBezTo>
                    <a:pt x="1920" y="555"/>
                    <a:pt x="1920" y="554"/>
                    <a:pt x="1919" y="554"/>
                  </a:cubicBezTo>
                  <a:cubicBezTo>
                    <a:pt x="1837" y="506"/>
                    <a:pt x="1837" y="506"/>
                    <a:pt x="1837" y="506"/>
                  </a:cubicBezTo>
                  <a:cubicBezTo>
                    <a:pt x="1840" y="504"/>
                    <a:pt x="1840" y="501"/>
                    <a:pt x="1837" y="499"/>
                  </a:cubicBezTo>
                  <a:cubicBezTo>
                    <a:pt x="1932" y="444"/>
                    <a:pt x="1932" y="444"/>
                    <a:pt x="1932" y="444"/>
                  </a:cubicBezTo>
                  <a:cubicBezTo>
                    <a:pt x="1933" y="444"/>
                    <a:pt x="1933" y="443"/>
                    <a:pt x="1932" y="442"/>
                  </a:cubicBezTo>
                  <a:cubicBezTo>
                    <a:pt x="1932" y="442"/>
                    <a:pt x="1932" y="442"/>
                    <a:pt x="1931" y="442"/>
                  </a:cubicBezTo>
                  <a:cubicBezTo>
                    <a:pt x="1931" y="442"/>
                    <a:pt x="1931" y="442"/>
                    <a:pt x="1931" y="442"/>
                  </a:cubicBezTo>
                  <a:cubicBezTo>
                    <a:pt x="1834" y="498"/>
                    <a:pt x="1834" y="498"/>
                    <a:pt x="1834" y="498"/>
                  </a:cubicBezTo>
                  <a:cubicBezTo>
                    <a:pt x="1833" y="497"/>
                    <a:pt x="1831" y="497"/>
                    <a:pt x="1830" y="497"/>
                  </a:cubicBezTo>
                  <a:cubicBezTo>
                    <a:pt x="1827" y="497"/>
                    <a:pt x="1825" y="498"/>
                    <a:pt x="1823" y="499"/>
                  </a:cubicBezTo>
                  <a:cubicBezTo>
                    <a:pt x="1742" y="452"/>
                    <a:pt x="1742" y="452"/>
                    <a:pt x="1742" y="452"/>
                  </a:cubicBezTo>
                  <a:cubicBezTo>
                    <a:pt x="1743" y="450"/>
                    <a:pt x="1743" y="448"/>
                    <a:pt x="1740" y="446"/>
                  </a:cubicBezTo>
                  <a:cubicBezTo>
                    <a:pt x="1739" y="446"/>
                    <a:pt x="1739" y="446"/>
                    <a:pt x="1739" y="446"/>
                  </a:cubicBezTo>
                  <a:cubicBezTo>
                    <a:pt x="1836" y="390"/>
                    <a:pt x="1836" y="390"/>
                    <a:pt x="1836" y="390"/>
                  </a:cubicBezTo>
                  <a:cubicBezTo>
                    <a:pt x="1837" y="390"/>
                    <a:pt x="1837" y="389"/>
                    <a:pt x="1837" y="389"/>
                  </a:cubicBezTo>
                  <a:cubicBezTo>
                    <a:pt x="1836" y="388"/>
                    <a:pt x="1836" y="388"/>
                    <a:pt x="1836" y="388"/>
                  </a:cubicBezTo>
                  <a:cubicBezTo>
                    <a:pt x="1835" y="388"/>
                    <a:pt x="1835" y="388"/>
                    <a:pt x="1835" y="388"/>
                  </a:cubicBezTo>
                  <a:cubicBezTo>
                    <a:pt x="1736" y="445"/>
                    <a:pt x="1736" y="445"/>
                    <a:pt x="1736" y="445"/>
                  </a:cubicBezTo>
                  <a:cubicBezTo>
                    <a:pt x="1735" y="445"/>
                    <a:pt x="1734" y="444"/>
                    <a:pt x="1733" y="444"/>
                  </a:cubicBezTo>
                  <a:cubicBezTo>
                    <a:pt x="1732" y="444"/>
                    <a:pt x="1731" y="445"/>
                    <a:pt x="1730" y="445"/>
                  </a:cubicBezTo>
                  <a:cubicBezTo>
                    <a:pt x="1646" y="396"/>
                    <a:pt x="1646" y="396"/>
                    <a:pt x="1646" y="396"/>
                  </a:cubicBezTo>
                  <a:cubicBezTo>
                    <a:pt x="1647" y="394"/>
                    <a:pt x="1646" y="391"/>
                    <a:pt x="1643" y="390"/>
                  </a:cubicBezTo>
                  <a:cubicBezTo>
                    <a:pt x="1643" y="390"/>
                    <a:pt x="1643" y="389"/>
                    <a:pt x="1642" y="389"/>
                  </a:cubicBezTo>
                  <a:cubicBezTo>
                    <a:pt x="1737" y="335"/>
                    <a:pt x="1737" y="335"/>
                    <a:pt x="1737" y="335"/>
                  </a:cubicBezTo>
                  <a:cubicBezTo>
                    <a:pt x="1737" y="334"/>
                    <a:pt x="1738" y="334"/>
                    <a:pt x="1737" y="333"/>
                  </a:cubicBezTo>
                  <a:cubicBezTo>
                    <a:pt x="1737" y="333"/>
                    <a:pt x="1737" y="332"/>
                    <a:pt x="1736" y="332"/>
                  </a:cubicBezTo>
                  <a:cubicBezTo>
                    <a:pt x="1736" y="332"/>
                    <a:pt x="1736" y="332"/>
                    <a:pt x="1736" y="333"/>
                  </a:cubicBezTo>
                  <a:cubicBezTo>
                    <a:pt x="1639" y="388"/>
                    <a:pt x="1639" y="388"/>
                    <a:pt x="1639" y="388"/>
                  </a:cubicBezTo>
                  <a:cubicBezTo>
                    <a:pt x="1638" y="388"/>
                    <a:pt x="1637" y="388"/>
                    <a:pt x="1636" y="388"/>
                  </a:cubicBezTo>
                  <a:cubicBezTo>
                    <a:pt x="1635" y="388"/>
                    <a:pt x="1634" y="388"/>
                    <a:pt x="1633" y="389"/>
                  </a:cubicBezTo>
                  <a:cubicBezTo>
                    <a:pt x="1547" y="339"/>
                    <a:pt x="1547" y="339"/>
                    <a:pt x="1547" y="339"/>
                  </a:cubicBezTo>
                  <a:cubicBezTo>
                    <a:pt x="1548" y="337"/>
                    <a:pt x="1547" y="336"/>
                    <a:pt x="1544" y="334"/>
                  </a:cubicBezTo>
                  <a:cubicBezTo>
                    <a:pt x="1544" y="334"/>
                    <a:pt x="1544" y="334"/>
                    <a:pt x="1544" y="334"/>
                  </a:cubicBezTo>
                  <a:cubicBezTo>
                    <a:pt x="1639" y="280"/>
                    <a:pt x="1639" y="280"/>
                    <a:pt x="1639" y="280"/>
                  </a:cubicBezTo>
                  <a:cubicBezTo>
                    <a:pt x="1639" y="279"/>
                    <a:pt x="1639" y="279"/>
                    <a:pt x="1639" y="278"/>
                  </a:cubicBezTo>
                  <a:cubicBezTo>
                    <a:pt x="1639" y="278"/>
                    <a:pt x="1638" y="277"/>
                    <a:pt x="1638" y="277"/>
                  </a:cubicBezTo>
                  <a:cubicBezTo>
                    <a:pt x="1638" y="277"/>
                    <a:pt x="1638" y="277"/>
                    <a:pt x="1637" y="278"/>
                  </a:cubicBezTo>
                  <a:cubicBezTo>
                    <a:pt x="1541" y="333"/>
                    <a:pt x="1541" y="333"/>
                    <a:pt x="1541" y="333"/>
                  </a:cubicBezTo>
                  <a:cubicBezTo>
                    <a:pt x="1540" y="333"/>
                    <a:pt x="1539" y="333"/>
                    <a:pt x="1538" y="333"/>
                  </a:cubicBezTo>
                  <a:cubicBezTo>
                    <a:pt x="1537" y="333"/>
                    <a:pt x="1537" y="333"/>
                    <a:pt x="1536" y="333"/>
                  </a:cubicBezTo>
                  <a:cubicBezTo>
                    <a:pt x="1449" y="283"/>
                    <a:pt x="1449" y="283"/>
                    <a:pt x="1449" y="283"/>
                  </a:cubicBezTo>
                  <a:cubicBezTo>
                    <a:pt x="1450" y="281"/>
                    <a:pt x="1450" y="279"/>
                    <a:pt x="1448" y="277"/>
                  </a:cubicBezTo>
                  <a:cubicBezTo>
                    <a:pt x="1540" y="224"/>
                    <a:pt x="1540" y="224"/>
                    <a:pt x="1540" y="224"/>
                  </a:cubicBezTo>
                  <a:cubicBezTo>
                    <a:pt x="1540" y="224"/>
                    <a:pt x="1541" y="223"/>
                    <a:pt x="1540" y="223"/>
                  </a:cubicBezTo>
                  <a:cubicBezTo>
                    <a:pt x="1540" y="222"/>
                    <a:pt x="1540" y="222"/>
                    <a:pt x="1539" y="222"/>
                  </a:cubicBezTo>
                  <a:cubicBezTo>
                    <a:pt x="1539" y="222"/>
                    <a:pt x="1539" y="222"/>
                    <a:pt x="1539" y="222"/>
                  </a:cubicBezTo>
                  <a:cubicBezTo>
                    <a:pt x="1445" y="276"/>
                    <a:pt x="1445" y="276"/>
                    <a:pt x="1445" y="276"/>
                  </a:cubicBezTo>
                  <a:cubicBezTo>
                    <a:pt x="1443" y="276"/>
                    <a:pt x="1442" y="276"/>
                    <a:pt x="1440" y="276"/>
                  </a:cubicBezTo>
                  <a:cubicBezTo>
                    <a:pt x="1439" y="276"/>
                    <a:pt x="1438" y="276"/>
                    <a:pt x="1437" y="276"/>
                  </a:cubicBezTo>
                  <a:cubicBezTo>
                    <a:pt x="1353" y="227"/>
                    <a:pt x="1353" y="227"/>
                    <a:pt x="1353" y="227"/>
                  </a:cubicBezTo>
                  <a:cubicBezTo>
                    <a:pt x="1354" y="225"/>
                    <a:pt x="1353" y="224"/>
                    <a:pt x="1351" y="222"/>
                  </a:cubicBezTo>
                  <a:cubicBezTo>
                    <a:pt x="1444" y="169"/>
                    <a:pt x="1444" y="169"/>
                    <a:pt x="1444" y="169"/>
                  </a:cubicBezTo>
                  <a:cubicBezTo>
                    <a:pt x="1445" y="168"/>
                    <a:pt x="1445" y="168"/>
                    <a:pt x="1445" y="167"/>
                  </a:cubicBezTo>
                  <a:cubicBezTo>
                    <a:pt x="1445" y="167"/>
                    <a:pt x="1444" y="166"/>
                    <a:pt x="1444" y="166"/>
                  </a:cubicBezTo>
                  <a:cubicBezTo>
                    <a:pt x="1444" y="166"/>
                    <a:pt x="1443" y="166"/>
                    <a:pt x="1443" y="166"/>
                  </a:cubicBezTo>
                  <a:cubicBezTo>
                    <a:pt x="1349" y="221"/>
                    <a:pt x="1349" y="221"/>
                    <a:pt x="1349" y="221"/>
                  </a:cubicBezTo>
                  <a:cubicBezTo>
                    <a:pt x="1347" y="220"/>
                    <a:pt x="1345" y="220"/>
                    <a:pt x="1344" y="220"/>
                  </a:cubicBezTo>
                  <a:cubicBezTo>
                    <a:pt x="1343" y="220"/>
                    <a:pt x="1342" y="220"/>
                    <a:pt x="1341" y="220"/>
                  </a:cubicBezTo>
                  <a:cubicBezTo>
                    <a:pt x="1260" y="173"/>
                    <a:pt x="1260" y="173"/>
                    <a:pt x="1260" y="173"/>
                  </a:cubicBezTo>
                  <a:cubicBezTo>
                    <a:pt x="1264" y="171"/>
                    <a:pt x="1264" y="168"/>
                    <a:pt x="1260" y="166"/>
                  </a:cubicBezTo>
                  <a:cubicBezTo>
                    <a:pt x="1260" y="165"/>
                    <a:pt x="1259" y="165"/>
                    <a:pt x="1259" y="165"/>
                  </a:cubicBezTo>
                  <a:cubicBezTo>
                    <a:pt x="1348" y="113"/>
                    <a:pt x="1348" y="113"/>
                    <a:pt x="1348" y="113"/>
                  </a:cubicBezTo>
                  <a:cubicBezTo>
                    <a:pt x="1349" y="113"/>
                    <a:pt x="1349" y="112"/>
                    <a:pt x="1349" y="112"/>
                  </a:cubicBezTo>
                  <a:cubicBezTo>
                    <a:pt x="1349" y="111"/>
                    <a:pt x="1348" y="111"/>
                    <a:pt x="1348" y="111"/>
                  </a:cubicBezTo>
                  <a:cubicBezTo>
                    <a:pt x="1348" y="111"/>
                    <a:pt x="1347" y="111"/>
                    <a:pt x="1347" y="111"/>
                  </a:cubicBezTo>
                  <a:cubicBezTo>
                    <a:pt x="1256" y="164"/>
                    <a:pt x="1256" y="164"/>
                    <a:pt x="1256" y="164"/>
                  </a:cubicBezTo>
                  <a:cubicBezTo>
                    <a:pt x="1255" y="164"/>
                    <a:pt x="1254" y="164"/>
                    <a:pt x="1253" y="164"/>
                  </a:cubicBezTo>
                  <a:cubicBezTo>
                    <a:pt x="1251" y="164"/>
                    <a:pt x="1248" y="164"/>
                    <a:pt x="1246" y="165"/>
                  </a:cubicBezTo>
                  <a:cubicBezTo>
                    <a:pt x="1161" y="116"/>
                    <a:pt x="1161" y="116"/>
                    <a:pt x="1161" y="116"/>
                  </a:cubicBezTo>
                  <a:cubicBezTo>
                    <a:pt x="1163" y="114"/>
                    <a:pt x="1163" y="111"/>
                    <a:pt x="1159" y="109"/>
                  </a:cubicBezTo>
                  <a:cubicBezTo>
                    <a:pt x="1159" y="109"/>
                    <a:pt x="1159" y="109"/>
                    <a:pt x="1159" y="109"/>
                  </a:cubicBezTo>
                  <a:cubicBezTo>
                    <a:pt x="1250" y="57"/>
                    <a:pt x="1250" y="57"/>
                    <a:pt x="1250" y="57"/>
                  </a:cubicBezTo>
                  <a:cubicBezTo>
                    <a:pt x="1251" y="56"/>
                    <a:pt x="1251" y="55"/>
                    <a:pt x="1251" y="55"/>
                  </a:cubicBezTo>
                  <a:cubicBezTo>
                    <a:pt x="1250" y="55"/>
                    <a:pt x="1250" y="54"/>
                    <a:pt x="1250" y="54"/>
                  </a:cubicBezTo>
                  <a:cubicBezTo>
                    <a:pt x="1249" y="54"/>
                    <a:pt x="1249" y="54"/>
                    <a:pt x="1249" y="54"/>
                  </a:cubicBezTo>
                  <a:cubicBezTo>
                    <a:pt x="1156" y="108"/>
                    <a:pt x="1156" y="108"/>
                    <a:pt x="1156" y="108"/>
                  </a:cubicBezTo>
                  <a:cubicBezTo>
                    <a:pt x="1155" y="108"/>
                    <a:pt x="1154" y="108"/>
                    <a:pt x="1152" y="108"/>
                  </a:cubicBezTo>
                  <a:cubicBezTo>
                    <a:pt x="1151" y="108"/>
                    <a:pt x="1149" y="108"/>
                    <a:pt x="1148" y="108"/>
                  </a:cubicBezTo>
                  <a:cubicBezTo>
                    <a:pt x="1065" y="60"/>
                    <a:pt x="1065" y="60"/>
                    <a:pt x="1065" y="60"/>
                  </a:cubicBezTo>
                  <a:cubicBezTo>
                    <a:pt x="1068" y="58"/>
                    <a:pt x="1068" y="55"/>
                    <a:pt x="1065" y="53"/>
                  </a:cubicBezTo>
                  <a:cubicBezTo>
                    <a:pt x="1153" y="2"/>
                    <a:pt x="1153" y="2"/>
                    <a:pt x="1153" y="2"/>
                  </a:cubicBezTo>
                  <a:cubicBezTo>
                    <a:pt x="1154" y="2"/>
                    <a:pt x="1154" y="1"/>
                    <a:pt x="1154" y="0"/>
                  </a:cubicBezTo>
                  <a:cubicBezTo>
                    <a:pt x="1153" y="0"/>
                    <a:pt x="1153" y="0"/>
                    <a:pt x="1153" y="0"/>
                  </a:cubicBezTo>
                </a:path>
              </a:pathLst>
            </a:custGeom>
            <a:solidFill>
              <a:srgbClr val="F2F4F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68" name="Google Shape;168;p4"/>
            <p:cNvSpPr/>
            <p:nvPr/>
          </p:nvSpPr>
          <p:spPr>
            <a:xfrm flipH="1" rot="10800000">
              <a:off x="10678491" y="4026606"/>
              <a:ext cx="810801" cy="477820"/>
            </a:xfrm>
            <a:custGeom>
              <a:rect b="b" l="l" r="r" t="t"/>
              <a:pathLst>
                <a:path extrusionOk="0" h="159849" w="285382">
                  <a:moveTo>
                    <a:pt x="0" y="138541"/>
                  </a:moveTo>
                  <a:lnTo>
                    <a:pt x="244873" y="0"/>
                  </a:lnTo>
                  <a:lnTo>
                    <a:pt x="285382" y="20007"/>
                  </a:lnTo>
                  <a:lnTo>
                    <a:pt x="32613" y="159849"/>
                  </a:lnTo>
                  <a:lnTo>
                    <a:pt x="0" y="138541"/>
                  </a:lnTo>
                  <a:close/>
                </a:path>
              </a:pathLst>
            </a:custGeom>
            <a:gradFill>
              <a:gsLst>
                <a:gs pos="0">
                  <a:srgbClr val="5C629E">
                    <a:alpha val="29803"/>
                  </a:srgbClr>
                </a:gs>
                <a:gs pos="22000">
                  <a:srgbClr val="5C629E">
                    <a:alpha val="29803"/>
                  </a:srgbClr>
                </a:gs>
                <a:gs pos="77000">
                  <a:srgbClr val="5C629E">
                    <a:alpha val="0"/>
                  </a:srgbClr>
                </a:gs>
                <a:gs pos="100000">
                  <a:srgbClr val="5C629E">
                    <a:alpha val="0"/>
                  </a:srgbClr>
                </a:gs>
              </a:gsLst>
              <a:lin ang="162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69" name="Google Shape;169;p4"/>
            <p:cNvSpPr/>
            <p:nvPr/>
          </p:nvSpPr>
          <p:spPr>
            <a:xfrm flipH="1" rot="10800000">
              <a:off x="10142809" y="4293438"/>
              <a:ext cx="837225" cy="493392"/>
            </a:xfrm>
            <a:custGeom>
              <a:rect b="b" l="l" r="r" t="t"/>
              <a:pathLst>
                <a:path extrusionOk="0" h="159849" w="285382">
                  <a:moveTo>
                    <a:pt x="0" y="138541"/>
                  </a:moveTo>
                  <a:lnTo>
                    <a:pt x="244873" y="0"/>
                  </a:lnTo>
                  <a:lnTo>
                    <a:pt x="285382" y="20007"/>
                  </a:lnTo>
                  <a:lnTo>
                    <a:pt x="32613" y="159849"/>
                  </a:lnTo>
                  <a:lnTo>
                    <a:pt x="0" y="138541"/>
                  </a:lnTo>
                  <a:close/>
                </a:path>
              </a:pathLst>
            </a:custGeom>
            <a:gradFill>
              <a:gsLst>
                <a:gs pos="0">
                  <a:srgbClr val="5C629E">
                    <a:alpha val="29803"/>
                  </a:srgbClr>
                </a:gs>
                <a:gs pos="22000">
                  <a:srgbClr val="5C629E">
                    <a:alpha val="29803"/>
                  </a:srgbClr>
                </a:gs>
                <a:gs pos="77000">
                  <a:srgbClr val="5C629E">
                    <a:alpha val="0"/>
                  </a:srgbClr>
                </a:gs>
                <a:gs pos="100000">
                  <a:srgbClr val="5C629E">
                    <a:alpha val="0"/>
                  </a:srgbClr>
                </a:gs>
              </a:gsLst>
              <a:lin ang="162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70" name="Google Shape;170;p4"/>
            <p:cNvSpPr/>
            <p:nvPr/>
          </p:nvSpPr>
          <p:spPr>
            <a:xfrm flipH="1" rot="10800000">
              <a:off x="10506942" y="5667667"/>
              <a:ext cx="664589" cy="373004"/>
            </a:xfrm>
            <a:custGeom>
              <a:rect b="b" l="l" r="r" t="t"/>
              <a:pathLst>
                <a:path extrusionOk="0" h="181672" w="325660">
                  <a:moveTo>
                    <a:pt x="0" y="138541"/>
                  </a:moveTo>
                  <a:lnTo>
                    <a:pt x="244873" y="0"/>
                  </a:lnTo>
                  <a:lnTo>
                    <a:pt x="325660" y="41915"/>
                  </a:lnTo>
                  <a:lnTo>
                    <a:pt x="82658" y="181672"/>
                  </a:lnTo>
                  <a:lnTo>
                    <a:pt x="0" y="138541"/>
                  </a:lnTo>
                  <a:close/>
                </a:path>
              </a:pathLst>
            </a:custGeom>
            <a:gradFill>
              <a:gsLst>
                <a:gs pos="0">
                  <a:srgbClr val="5C629E">
                    <a:alpha val="29803"/>
                  </a:srgbClr>
                </a:gs>
                <a:gs pos="22000">
                  <a:srgbClr val="5C629E">
                    <a:alpha val="29803"/>
                  </a:srgbClr>
                </a:gs>
                <a:gs pos="77000">
                  <a:srgbClr val="5C629E">
                    <a:alpha val="0"/>
                  </a:srgbClr>
                </a:gs>
                <a:gs pos="100000">
                  <a:srgbClr val="5C629E">
                    <a:alpha val="0"/>
                  </a:srgbClr>
                </a:gs>
              </a:gsLst>
              <a:lin ang="162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71" name="Google Shape;171;p4"/>
            <p:cNvSpPr/>
            <p:nvPr/>
          </p:nvSpPr>
          <p:spPr>
            <a:xfrm>
              <a:off x="6504590" y="4694402"/>
              <a:ext cx="2233616" cy="1306846"/>
            </a:xfrm>
            <a:custGeom>
              <a:rect b="b" l="l" r="r" t="t"/>
              <a:pathLst>
                <a:path extrusionOk="0" h="419" w="714">
                  <a:moveTo>
                    <a:pt x="11" y="123"/>
                  </a:moveTo>
                  <a:cubicBezTo>
                    <a:pt x="507" y="410"/>
                    <a:pt x="507" y="410"/>
                    <a:pt x="507" y="410"/>
                  </a:cubicBezTo>
                  <a:cubicBezTo>
                    <a:pt x="521" y="418"/>
                    <a:pt x="538" y="419"/>
                    <a:pt x="552" y="411"/>
                  </a:cubicBezTo>
                  <a:cubicBezTo>
                    <a:pt x="702" y="326"/>
                    <a:pt x="702" y="326"/>
                    <a:pt x="702" y="326"/>
                  </a:cubicBezTo>
                  <a:cubicBezTo>
                    <a:pt x="713" y="320"/>
                    <a:pt x="714" y="303"/>
                    <a:pt x="702" y="297"/>
                  </a:cubicBezTo>
                  <a:cubicBezTo>
                    <a:pt x="204" y="8"/>
                    <a:pt x="204" y="8"/>
                    <a:pt x="204" y="8"/>
                  </a:cubicBezTo>
                  <a:cubicBezTo>
                    <a:pt x="191" y="0"/>
                    <a:pt x="173" y="0"/>
                    <a:pt x="159" y="8"/>
                  </a:cubicBezTo>
                  <a:cubicBezTo>
                    <a:pt x="11" y="93"/>
                    <a:pt x="11" y="93"/>
                    <a:pt x="11" y="93"/>
                  </a:cubicBezTo>
                  <a:cubicBezTo>
                    <a:pt x="0" y="100"/>
                    <a:pt x="0" y="116"/>
                    <a:pt x="11" y="123"/>
                  </a:cubicBezTo>
                </a:path>
              </a:pathLst>
            </a:custGeom>
            <a:solidFill>
              <a:schemeClr val="accent2">
                <a:alpha val="29803"/>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72" name="Google Shape;172;p4"/>
            <p:cNvSpPr/>
            <p:nvPr/>
          </p:nvSpPr>
          <p:spPr>
            <a:xfrm>
              <a:off x="7922274" y="3937696"/>
              <a:ext cx="1600368" cy="922436"/>
            </a:xfrm>
            <a:custGeom>
              <a:rect b="b" l="l" r="r" t="t"/>
              <a:pathLst>
                <a:path extrusionOk="0" h="292" w="509">
                  <a:moveTo>
                    <a:pt x="418" y="240"/>
                  </a:moveTo>
                  <a:cubicBezTo>
                    <a:pt x="509" y="188"/>
                    <a:pt x="509" y="103"/>
                    <a:pt x="418" y="52"/>
                  </a:cubicBezTo>
                  <a:cubicBezTo>
                    <a:pt x="328" y="0"/>
                    <a:pt x="180" y="0"/>
                    <a:pt x="90" y="52"/>
                  </a:cubicBezTo>
                  <a:cubicBezTo>
                    <a:pt x="0" y="103"/>
                    <a:pt x="0" y="188"/>
                    <a:pt x="90" y="240"/>
                  </a:cubicBezTo>
                  <a:cubicBezTo>
                    <a:pt x="180" y="292"/>
                    <a:pt x="328" y="292"/>
                    <a:pt x="418" y="240"/>
                  </a:cubicBezTo>
                </a:path>
              </a:pathLst>
            </a:custGeom>
            <a:solidFill>
              <a:schemeClr val="accent2">
                <a:alpha val="29803"/>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73" name="Google Shape;173;p4"/>
            <p:cNvSpPr/>
            <p:nvPr/>
          </p:nvSpPr>
          <p:spPr>
            <a:xfrm>
              <a:off x="9446107" y="4728456"/>
              <a:ext cx="771613" cy="705493"/>
            </a:xfrm>
            <a:prstGeom prst="rect">
              <a:avLst/>
            </a:prstGeom>
            <a:gradFill>
              <a:gsLst>
                <a:gs pos="0">
                  <a:srgbClr val="5C629E">
                    <a:alpha val="29803"/>
                  </a:srgbClr>
                </a:gs>
                <a:gs pos="31000">
                  <a:srgbClr val="5C629E">
                    <a:alpha val="29803"/>
                  </a:srgbClr>
                </a:gs>
                <a:gs pos="65000">
                  <a:srgbClr val="5C629E">
                    <a:alpha val="0"/>
                  </a:srgbClr>
                </a:gs>
                <a:gs pos="100000">
                  <a:srgbClr val="5C629E">
                    <a:alpha val="0"/>
                  </a:srgbClr>
                </a:gs>
              </a:gsLst>
              <a:lin ang="54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74" name="Google Shape;174;p4"/>
            <p:cNvSpPr/>
            <p:nvPr/>
          </p:nvSpPr>
          <p:spPr>
            <a:xfrm>
              <a:off x="8161808" y="2343278"/>
              <a:ext cx="2726781" cy="1591550"/>
            </a:xfrm>
            <a:custGeom>
              <a:rect b="b" l="l" r="r" t="t"/>
              <a:pathLst>
                <a:path extrusionOk="0" h="506" w="866">
                  <a:moveTo>
                    <a:pt x="11" y="123"/>
                  </a:moveTo>
                  <a:cubicBezTo>
                    <a:pt x="659" y="498"/>
                    <a:pt x="659" y="498"/>
                    <a:pt x="659" y="498"/>
                  </a:cubicBezTo>
                  <a:cubicBezTo>
                    <a:pt x="673" y="506"/>
                    <a:pt x="690" y="506"/>
                    <a:pt x="704" y="498"/>
                  </a:cubicBezTo>
                  <a:cubicBezTo>
                    <a:pt x="854" y="414"/>
                    <a:pt x="854" y="414"/>
                    <a:pt x="854" y="414"/>
                  </a:cubicBezTo>
                  <a:cubicBezTo>
                    <a:pt x="866" y="407"/>
                    <a:pt x="866" y="391"/>
                    <a:pt x="854" y="384"/>
                  </a:cubicBezTo>
                  <a:cubicBezTo>
                    <a:pt x="205" y="8"/>
                    <a:pt x="205" y="8"/>
                    <a:pt x="205" y="8"/>
                  </a:cubicBezTo>
                  <a:cubicBezTo>
                    <a:pt x="191" y="0"/>
                    <a:pt x="174" y="0"/>
                    <a:pt x="160" y="8"/>
                  </a:cubicBezTo>
                  <a:cubicBezTo>
                    <a:pt x="11" y="93"/>
                    <a:pt x="11" y="93"/>
                    <a:pt x="11" y="93"/>
                  </a:cubicBezTo>
                  <a:cubicBezTo>
                    <a:pt x="0" y="100"/>
                    <a:pt x="0" y="116"/>
                    <a:pt x="11" y="123"/>
                  </a:cubicBezTo>
                </a:path>
              </a:pathLst>
            </a:custGeom>
            <a:solidFill>
              <a:schemeClr val="accent2">
                <a:alpha val="29803"/>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75" name="Google Shape;175;p4"/>
            <p:cNvSpPr/>
            <p:nvPr/>
          </p:nvSpPr>
          <p:spPr>
            <a:xfrm>
              <a:off x="6616139" y="2920542"/>
              <a:ext cx="1870942" cy="1092386"/>
            </a:xfrm>
            <a:custGeom>
              <a:rect b="b" l="l" r="r" t="t"/>
              <a:pathLst>
                <a:path extrusionOk="0" h="924800" w="1583916">
                  <a:moveTo>
                    <a:pt x="66026" y="673068"/>
                  </a:moveTo>
                  <a:cubicBezTo>
                    <a:pt x="35148" y="655942"/>
                    <a:pt x="-35159" y="624893"/>
                    <a:pt x="21249" y="599373"/>
                  </a:cubicBezTo>
                  <a:cubicBezTo>
                    <a:pt x="191957" y="485747"/>
                    <a:pt x="871902" y="109204"/>
                    <a:pt x="1066465" y="15124"/>
                  </a:cubicBezTo>
                  <a:cubicBezTo>
                    <a:pt x="1078986" y="3217"/>
                    <a:pt x="1100522" y="-13348"/>
                    <a:pt x="1145766" y="18224"/>
                  </a:cubicBezTo>
                  <a:lnTo>
                    <a:pt x="1583916" y="254453"/>
                  </a:lnTo>
                  <a:cubicBezTo>
                    <a:pt x="1583916" y="307456"/>
                    <a:pt x="1550474" y="319468"/>
                    <a:pt x="1502234" y="352805"/>
                  </a:cubicBezTo>
                  <a:cubicBezTo>
                    <a:pt x="1184075" y="548861"/>
                    <a:pt x="761141" y="797306"/>
                    <a:pt x="640626" y="881443"/>
                  </a:cubicBezTo>
                  <a:cubicBezTo>
                    <a:pt x="549522" y="945736"/>
                    <a:pt x="535133" y="928963"/>
                    <a:pt x="454170" y="892629"/>
                  </a:cubicBezTo>
                  <a:cubicBezTo>
                    <a:pt x="362095" y="836111"/>
                    <a:pt x="136671" y="712918"/>
                    <a:pt x="66026" y="673068"/>
                  </a:cubicBezTo>
                  <a:close/>
                </a:path>
              </a:pathLst>
            </a:custGeom>
            <a:solidFill>
              <a:schemeClr val="accent2">
                <a:alpha val="29803"/>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nvGrpSpPr>
            <p:cNvPr id="176" name="Google Shape;176;p4"/>
            <p:cNvGrpSpPr/>
            <p:nvPr/>
          </p:nvGrpSpPr>
          <p:grpSpPr>
            <a:xfrm>
              <a:off x="7005410" y="2173638"/>
              <a:ext cx="513557" cy="1094552"/>
              <a:chOff x="6790806" y="2173638"/>
              <a:chExt cx="513557" cy="1094552"/>
            </a:xfrm>
          </p:grpSpPr>
          <p:sp>
            <p:nvSpPr>
              <p:cNvPr id="177" name="Google Shape;177;p4"/>
              <p:cNvSpPr/>
              <p:nvPr/>
            </p:nvSpPr>
            <p:spPr>
              <a:xfrm>
                <a:off x="6951617" y="2619759"/>
                <a:ext cx="145249" cy="565432"/>
              </a:xfrm>
              <a:custGeom>
                <a:rect b="b" l="l" r="r" t="t"/>
                <a:pathLst>
                  <a:path extrusionOk="0" h="194" w="49">
                    <a:moveTo>
                      <a:pt x="24" y="192"/>
                    </a:moveTo>
                    <a:cubicBezTo>
                      <a:pt x="23" y="192"/>
                      <a:pt x="23" y="192"/>
                      <a:pt x="23" y="192"/>
                    </a:cubicBezTo>
                    <a:cubicBezTo>
                      <a:pt x="22" y="192"/>
                      <a:pt x="20" y="192"/>
                      <a:pt x="19" y="192"/>
                    </a:cubicBezTo>
                    <a:cubicBezTo>
                      <a:pt x="15" y="192"/>
                      <a:pt x="12" y="192"/>
                      <a:pt x="12" y="187"/>
                    </a:cubicBezTo>
                    <a:cubicBezTo>
                      <a:pt x="12" y="104"/>
                      <a:pt x="12" y="104"/>
                      <a:pt x="12" y="104"/>
                    </a:cubicBezTo>
                    <a:cubicBezTo>
                      <a:pt x="0" y="22"/>
                      <a:pt x="0" y="22"/>
                      <a:pt x="0" y="22"/>
                    </a:cubicBezTo>
                    <a:cubicBezTo>
                      <a:pt x="0" y="14"/>
                      <a:pt x="24" y="2"/>
                      <a:pt x="31" y="2"/>
                    </a:cubicBezTo>
                    <a:cubicBezTo>
                      <a:pt x="34" y="3"/>
                      <a:pt x="36" y="2"/>
                      <a:pt x="39" y="2"/>
                    </a:cubicBezTo>
                    <a:cubicBezTo>
                      <a:pt x="44" y="1"/>
                      <a:pt x="49" y="0"/>
                      <a:pt x="48" y="5"/>
                    </a:cubicBezTo>
                    <a:cubicBezTo>
                      <a:pt x="39" y="106"/>
                      <a:pt x="39" y="106"/>
                      <a:pt x="39" y="106"/>
                    </a:cubicBezTo>
                    <a:cubicBezTo>
                      <a:pt x="34" y="187"/>
                      <a:pt x="34" y="187"/>
                      <a:pt x="34" y="187"/>
                    </a:cubicBezTo>
                    <a:cubicBezTo>
                      <a:pt x="34" y="194"/>
                      <a:pt x="31" y="192"/>
                      <a:pt x="24" y="192"/>
                    </a:cubicBezTo>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78" name="Google Shape;178;p4"/>
              <p:cNvSpPr/>
              <p:nvPr/>
            </p:nvSpPr>
            <p:spPr>
              <a:xfrm>
                <a:off x="6790806" y="2671633"/>
                <a:ext cx="254185" cy="596557"/>
              </a:xfrm>
              <a:custGeom>
                <a:rect b="b" l="l" r="r" t="t"/>
                <a:pathLst>
                  <a:path extrusionOk="0" h="203" w="87">
                    <a:moveTo>
                      <a:pt x="13" y="203"/>
                    </a:moveTo>
                    <a:cubicBezTo>
                      <a:pt x="12" y="203"/>
                      <a:pt x="11" y="203"/>
                      <a:pt x="10" y="203"/>
                    </a:cubicBezTo>
                    <a:cubicBezTo>
                      <a:pt x="3" y="201"/>
                      <a:pt x="0" y="198"/>
                      <a:pt x="1" y="191"/>
                    </a:cubicBezTo>
                    <a:cubicBezTo>
                      <a:pt x="18" y="112"/>
                      <a:pt x="18" y="112"/>
                      <a:pt x="18" y="112"/>
                    </a:cubicBezTo>
                    <a:cubicBezTo>
                      <a:pt x="23" y="48"/>
                      <a:pt x="23" y="48"/>
                      <a:pt x="23" y="48"/>
                    </a:cubicBezTo>
                    <a:cubicBezTo>
                      <a:pt x="29" y="15"/>
                      <a:pt x="29" y="15"/>
                      <a:pt x="29" y="15"/>
                    </a:cubicBezTo>
                    <a:cubicBezTo>
                      <a:pt x="30" y="8"/>
                      <a:pt x="34" y="3"/>
                      <a:pt x="41" y="4"/>
                    </a:cubicBezTo>
                    <a:cubicBezTo>
                      <a:pt x="44" y="4"/>
                      <a:pt x="50" y="4"/>
                      <a:pt x="58" y="3"/>
                    </a:cubicBezTo>
                    <a:cubicBezTo>
                      <a:pt x="71" y="1"/>
                      <a:pt x="87" y="0"/>
                      <a:pt x="87" y="5"/>
                    </a:cubicBezTo>
                    <a:cubicBezTo>
                      <a:pt x="74" y="45"/>
                      <a:pt x="74" y="45"/>
                      <a:pt x="74" y="45"/>
                    </a:cubicBezTo>
                    <a:cubicBezTo>
                      <a:pt x="44" y="117"/>
                      <a:pt x="44" y="117"/>
                      <a:pt x="44" y="117"/>
                    </a:cubicBezTo>
                    <a:cubicBezTo>
                      <a:pt x="24" y="197"/>
                      <a:pt x="24" y="197"/>
                      <a:pt x="24" y="197"/>
                    </a:cubicBezTo>
                    <a:cubicBezTo>
                      <a:pt x="22" y="203"/>
                      <a:pt x="19" y="203"/>
                      <a:pt x="13" y="203"/>
                    </a:cubicBezTo>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79" name="Google Shape;179;p4"/>
              <p:cNvSpPr/>
              <p:nvPr/>
            </p:nvSpPr>
            <p:spPr>
              <a:xfrm>
                <a:off x="7024241" y="2329262"/>
                <a:ext cx="280122" cy="347559"/>
              </a:xfrm>
              <a:custGeom>
                <a:rect b="b" l="l" r="r" t="t"/>
                <a:pathLst>
                  <a:path extrusionOk="0" h="119" w="95">
                    <a:moveTo>
                      <a:pt x="84" y="119"/>
                    </a:moveTo>
                    <a:cubicBezTo>
                      <a:pt x="83" y="119"/>
                      <a:pt x="82" y="119"/>
                      <a:pt x="81" y="119"/>
                    </a:cubicBezTo>
                    <a:cubicBezTo>
                      <a:pt x="64" y="109"/>
                      <a:pt x="64" y="109"/>
                      <a:pt x="64" y="109"/>
                    </a:cubicBezTo>
                    <a:cubicBezTo>
                      <a:pt x="16" y="95"/>
                      <a:pt x="16" y="95"/>
                      <a:pt x="16" y="95"/>
                    </a:cubicBezTo>
                    <a:cubicBezTo>
                      <a:pt x="1" y="12"/>
                      <a:pt x="1" y="12"/>
                      <a:pt x="1" y="12"/>
                    </a:cubicBezTo>
                    <a:cubicBezTo>
                      <a:pt x="0" y="7"/>
                      <a:pt x="4" y="2"/>
                      <a:pt x="9" y="1"/>
                    </a:cubicBezTo>
                    <a:cubicBezTo>
                      <a:pt x="14" y="0"/>
                      <a:pt x="20" y="3"/>
                      <a:pt x="20" y="9"/>
                    </a:cubicBezTo>
                    <a:cubicBezTo>
                      <a:pt x="33" y="81"/>
                      <a:pt x="33" y="81"/>
                      <a:pt x="33" y="81"/>
                    </a:cubicBezTo>
                    <a:cubicBezTo>
                      <a:pt x="69" y="97"/>
                      <a:pt x="69" y="97"/>
                      <a:pt x="69" y="97"/>
                    </a:cubicBezTo>
                    <a:cubicBezTo>
                      <a:pt x="88" y="100"/>
                      <a:pt x="88" y="100"/>
                      <a:pt x="88" y="100"/>
                    </a:cubicBezTo>
                    <a:cubicBezTo>
                      <a:pt x="93" y="102"/>
                      <a:pt x="95" y="107"/>
                      <a:pt x="94" y="113"/>
                    </a:cubicBezTo>
                    <a:cubicBezTo>
                      <a:pt x="92" y="117"/>
                      <a:pt x="88" y="119"/>
                      <a:pt x="84" y="119"/>
                    </a:cubicBezTo>
                  </a:path>
                </a:pathLst>
              </a:custGeom>
              <a:solidFill>
                <a:srgbClr val="F2B1B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80" name="Google Shape;180;p4"/>
              <p:cNvSpPr/>
              <p:nvPr/>
            </p:nvSpPr>
            <p:spPr>
              <a:xfrm>
                <a:off x="6863430" y="2292949"/>
                <a:ext cx="228248" cy="492808"/>
              </a:xfrm>
              <a:custGeom>
                <a:rect b="b" l="l" r="r" t="t"/>
                <a:pathLst>
                  <a:path extrusionOk="0" h="169" w="79">
                    <a:moveTo>
                      <a:pt x="14" y="28"/>
                    </a:moveTo>
                    <a:cubicBezTo>
                      <a:pt x="47" y="9"/>
                      <a:pt x="47" y="9"/>
                      <a:pt x="47" y="9"/>
                    </a:cubicBezTo>
                    <a:cubicBezTo>
                      <a:pt x="61" y="0"/>
                      <a:pt x="79" y="10"/>
                      <a:pt x="79" y="27"/>
                    </a:cubicBezTo>
                    <a:cubicBezTo>
                      <a:pt x="79" y="135"/>
                      <a:pt x="79" y="135"/>
                      <a:pt x="79" y="135"/>
                    </a:cubicBezTo>
                    <a:cubicBezTo>
                      <a:pt x="70" y="156"/>
                      <a:pt x="20" y="169"/>
                      <a:pt x="0" y="157"/>
                    </a:cubicBezTo>
                    <a:cubicBezTo>
                      <a:pt x="7" y="131"/>
                      <a:pt x="7" y="131"/>
                      <a:pt x="7" y="131"/>
                    </a:cubicBezTo>
                    <a:cubicBezTo>
                      <a:pt x="10" y="117"/>
                      <a:pt x="10" y="102"/>
                      <a:pt x="7" y="88"/>
                    </a:cubicBezTo>
                    <a:cubicBezTo>
                      <a:pt x="0" y="52"/>
                      <a:pt x="0" y="52"/>
                      <a:pt x="0" y="52"/>
                    </a:cubicBezTo>
                    <a:cubicBezTo>
                      <a:pt x="0" y="42"/>
                      <a:pt x="5" y="33"/>
                      <a:pt x="14" y="28"/>
                    </a:cubicBezTo>
                  </a:path>
                </a:pathLst>
              </a:custGeom>
              <a:gradFill>
                <a:gsLst>
                  <a:gs pos="0">
                    <a:schemeClr val="accent4"/>
                  </a:gs>
                  <a:gs pos="37000">
                    <a:schemeClr val="accent4"/>
                  </a:gs>
                  <a:gs pos="100000">
                    <a:srgbClr val="FFD366"/>
                  </a:gs>
                </a:gsLst>
                <a:lin ang="135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81" name="Google Shape;181;p4"/>
              <p:cNvSpPr/>
              <p:nvPr/>
            </p:nvSpPr>
            <p:spPr>
              <a:xfrm>
                <a:off x="6951617" y="2287762"/>
                <a:ext cx="77812" cy="108936"/>
              </a:xfrm>
              <a:custGeom>
                <a:rect b="b" l="l" r="r" t="t"/>
                <a:pathLst>
                  <a:path extrusionOk="0" h="21" w="15">
                    <a:moveTo>
                      <a:pt x="15" y="17"/>
                    </a:moveTo>
                    <a:lnTo>
                      <a:pt x="13" y="21"/>
                    </a:lnTo>
                    <a:lnTo>
                      <a:pt x="0" y="18"/>
                    </a:lnTo>
                    <a:lnTo>
                      <a:pt x="0" y="0"/>
                    </a:lnTo>
                    <a:lnTo>
                      <a:pt x="14" y="0"/>
                    </a:lnTo>
                    <a:lnTo>
                      <a:pt x="15" y="17"/>
                    </a:lnTo>
                    <a:close/>
                  </a:path>
                </a:pathLst>
              </a:custGeom>
              <a:solidFill>
                <a:srgbClr val="F2B1B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82" name="Google Shape;182;p4"/>
              <p:cNvSpPr/>
              <p:nvPr/>
            </p:nvSpPr>
            <p:spPr>
              <a:xfrm>
                <a:off x="6951617" y="2287762"/>
                <a:ext cx="77812" cy="108936"/>
              </a:xfrm>
              <a:custGeom>
                <a:rect b="b" l="l" r="r" t="t"/>
                <a:pathLst>
                  <a:path extrusionOk="0" h="21" w="15">
                    <a:moveTo>
                      <a:pt x="15" y="17"/>
                    </a:moveTo>
                    <a:lnTo>
                      <a:pt x="13" y="21"/>
                    </a:lnTo>
                    <a:lnTo>
                      <a:pt x="0" y="18"/>
                    </a:lnTo>
                    <a:lnTo>
                      <a:pt x="0" y="0"/>
                    </a:lnTo>
                    <a:lnTo>
                      <a:pt x="14" y="0"/>
                    </a:lnTo>
                    <a:lnTo>
                      <a:pt x="15" y="17"/>
                    </a:lnTo>
                  </a:path>
                </a:pathLst>
              </a:cu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83" name="Google Shape;183;p4"/>
              <p:cNvSpPr/>
              <p:nvPr/>
            </p:nvSpPr>
            <p:spPr>
              <a:xfrm>
                <a:off x="6925679" y="2344824"/>
                <a:ext cx="93374" cy="82999"/>
              </a:xfrm>
              <a:custGeom>
                <a:rect b="b" l="l" r="r" t="t"/>
                <a:pathLst>
                  <a:path extrusionOk="0" h="28" w="33">
                    <a:moveTo>
                      <a:pt x="10" y="0"/>
                    </a:moveTo>
                    <a:cubicBezTo>
                      <a:pt x="0" y="5"/>
                      <a:pt x="0" y="5"/>
                      <a:pt x="0" y="5"/>
                    </a:cubicBezTo>
                    <a:cubicBezTo>
                      <a:pt x="0" y="5"/>
                      <a:pt x="7" y="26"/>
                      <a:pt x="25" y="28"/>
                    </a:cubicBezTo>
                    <a:cubicBezTo>
                      <a:pt x="25" y="28"/>
                      <a:pt x="27" y="16"/>
                      <a:pt x="33" y="17"/>
                    </a:cubicBezTo>
                    <a:cubicBezTo>
                      <a:pt x="33" y="17"/>
                      <a:pt x="13" y="14"/>
                      <a:pt x="10" y="0"/>
                    </a:cubicBezTo>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84" name="Google Shape;184;p4"/>
              <p:cNvSpPr/>
              <p:nvPr/>
            </p:nvSpPr>
            <p:spPr>
              <a:xfrm>
                <a:off x="7019053" y="2344824"/>
                <a:ext cx="41500" cy="57062"/>
              </a:xfrm>
              <a:custGeom>
                <a:rect b="b" l="l" r="r" t="t"/>
                <a:pathLst>
                  <a:path extrusionOk="0" h="21" w="13">
                    <a:moveTo>
                      <a:pt x="0" y="18"/>
                    </a:moveTo>
                    <a:cubicBezTo>
                      <a:pt x="0" y="18"/>
                      <a:pt x="10" y="16"/>
                      <a:pt x="13" y="21"/>
                    </a:cubicBezTo>
                    <a:cubicBezTo>
                      <a:pt x="13" y="21"/>
                      <a:pt x="9" y="8"/>
                      <a:pt x="4" y="0"/>
                    </a:cubicBezTo>
                    <a:cubicBezTo>
                      <a:pt x="0" y="18"/>
                      <a:pt x="0" y="18"/>
                      <a:pt x="0" y="18"/>
                    </a:cubicBezTo>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85" name="Google Shape;185;p4"/>
              <p:cNvSpPr/>
              <p:nvPr/>
            </p:nvSpPr>
            <p:spPr>
              <a:xfrm>
                <a:off x="6951617" y="2215138"/>
                <a:ext cx="114124" cy="150436"/>
              </a:xfrm>
              <a:custGeom>
                <a:rect b="b" l="l" r="r" t="t"/>
                <a:pathLst>
                  <a:path extrusionOk="0" h="51" w="38">
                    <a:moveTo>
                      <a:pt x="37" y="7"/>
                    </a:moveTo>
                    <a:cubicBezTo>
                      <a:pt x="35" y="42"/>
                      <a:pt x="35" y="42"/>
                      <a:pt x="35" y="42"/>
                    </a:cubicBezTo>
                    <a:cubicBezTo>
                      <a:pt x="34" y="44"/>
                      <a:pt x="33" y="47"/>
                      <a:pt x="31" y="48"/>
                    </a:cubicBezTo>
                    <a:cubicBezTo>
                      <a:pt x="28" y="50"/>
                      <a:pt x="24" y="51"/>
                      <a:pt x="21" y="49"/>
                    </a:cubicBezTo>
                    <a:cubicBezTo>
                      <a:pt x="7" y="42"/>
                      <a:pt x="7" y="42"/>
                      <a:pt x="7" y="42"/>
                    </a:cubicBezTo>
                    <a:cubicBezTo>
                      <a:pt x="3" y="40"/>
                      <a:pt x="0" y="36"/>
                      <a:pt x="0" y="31"/>
                    </a:cubicBezTo>
                    <a:cubicBezTo>
                      <a:pt x="0" y="0"/>
                      <a:pt x="0" y="0"/>
                      <a:pt x="0" y="0"/>
                    </a:cubicBezTo>
                    <a:cubicBezTo>
                      <a:pt x="31" y="0"/>
                      <a:pt x="31" y="0"/>
                      <a:pt x="31" y="0"/>
                    </a:cubicBezTo>
                    <a:cubicBezTo>
                      <a:pt x="35" y="0"/>
                      <a:pt x="38" y="3"/>
                      <a:pt x="37" y="7"/>
                    </a:cubicBezTo>
                  </a:path>
                </a:pathLst>
              </a:custGeom>
              <a:solidFill>
                <a:srgbClr val="F2B1B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86" name="Google Shape;186;p4"/>
              <p:cNvSpPr/>
              <p:nvPr/>
            </p:nvSpPr>
            <p:spPr>
              <a:xfrm>
                <a:off x="6910117" y="2173638"/>
                <a:ext cx="181561" cy="150436"/>
              </a:xfrm>
              <a:custGeom>
                <a:rect b="b" l="l" r="r" t="t"/>
                <a:pathLst>
                  <a:path extrusionOk="0" h="51" w="62">
                    <a:moveTo>
                      <a:pt x="53" y="3"/>
                    </a:moveTo>
                    <a:cubicBezTo>
                      <a:pt x="45" y="0"/>
                      <a:pt x="36" y="6"/>
                      <a:pt x="28" y="5"/>
                    </a:cubicBezTo>
                    <a:cubicBezTo>
                      <a:pt x="25" y="5"/>
                      <a:pt x="22" y="3"/>
                      <a:pt x="19" y="3"/>
                    </a:cubicBezTo>
                    <a:cubicBezTo>
                      <a:pt x="16" y="2"/>
                      <a:pt x="12" y="2"/>
                      <a:pt x="10" y="4"/>
                    </a:cubicBezTo>
                    <a:cubicBezTo>
                      <a:pt x="8" y="5"/>
                      <a:pt x="7" y="7"/>
                      <a:pt x="6" y="9"/>
                    </a:cubicBezTo>
                    <a:cubicBezTo>
                      <a:pt x="5" y="12"/>
                      <a:pt x="4" y="14"/>
                      <a:pt x="3" y="17"/>
                    </a:cubicBezTo>
                    <a:cubicBezTo>
                      <a:pt x="1" y="20"/>
                      <a:pt x="0" y="24"/>
                      <a:pt x="1" y="27"/>
                    </a:cubicBezTo>
                    <a:cubicBezTo>
                      <a:pt x="2" y="31"/>
                      <a:pt x="6" y="33"/>
                      <a:pt x="7" y="36"/>
                    </a:cubicBezTo>
                    <a:cubicBezTo>
                      <a:pt x="8" y="39"/>
                      <a:pt x="8" y="41"/>
                      <a:pt x="8" y="44"/>
                    </a:cubicBezTo>
                    <a:cubicBezTo>
                      <a:pt x="9" y="47"/>
                      <a:pt x="11" y="49"/>
                      <a:pt x="14" y="50"/>
                    </a:cubicBezTo>
                    <a:cubicBezTo>
                      <a:pt x="15" y="51"/>
                      <a:pt x="15" y="50"/>
                      <a:pt x="16" y="49"/>
                    </a:cubicBezTo>
                    <a:cubicBezTo>
                      <a:pt x="16" y="49"/>
                      <a:pt x="16" y="48"/>
                      <a:pt x="16" y="47"/>
                    </a:cubicBezTo>
                    <a:cubicBezTo>
                      <a:pt x="17" y="43"/>
                      <a:pt x="14" y="38"/>
                      <a:pt x="18" y="34"/>
                    </a:cubicBezTo>
                    <a:cubicBezTo>
                      <a:pt x="19" y="33"/>
                      <a:pt x="20" y="32"/>
                      <a:pt x="21" y="33"/>
                    </a:cubicBezTo>
                    <a:cubicBezTo>
                      <a:pt x="22" y="33"/>
                      <a:pt x="23" y="34"/>
                      <a:pt x="23" y="36"/>
                    </a:cubicBezTo>
                    <a:cubicBezTo>
                      <a:pt x="24" y="39"/>
                      <a:pt x="22" y="43"/>
                      <a:pt x="24" y="46"/>
                    </a:cubicBezTo>
                    <a:cubicBezTo>
                      <a:pt x="25" y="47"/>
                      <a:pt x="25" y="47"/>
                      <a:pt x="26" y="47"/>
                    </a:cubicBezTo>
                    <a:cubicBezTo>
                      <a:pt x="26" y="47"/>
                      <a:pt x="27" y="47"/>
                      <a:pt x="27" y="46"/>
                    </a:cubicBezTo>
                    <a:cubicBezTo>
                      <a:pt x="28" y="42"/>
                      <a:pt x="27" y="38"/>
                      <a:pt x="26" y="34"/>
                    </a:cubicBezTo>
                    <a:cubicBezTo>
                      <a:pt x="26" y="30"/>
                      <a:pt x="28" y="23"/>
                      <a:pt x="33" y="24"/>
                    </a:cubicBezTo>
                    <a:cubicBezTo>
                      <a:pt x="35" y="25"/>
                      <a:pt x="38" y="28"/>
                      <a:pt x="40" y="29"/>
                    </a:cubicBezTo>
                    <a:cubicBezTo>
                      <a:pt x="42" y="30"/>
                      <a:pt x="45" y="30"/>
                      <a:pt x="48" y="30"/>
                    </a:cubicBezTo>
                    <a:cubicBezTo>
                      <a:pt x="54" y="29"/>
                      <a:pt x="60" y="24"/>
                      <a:pt x="61" y="18"/>
                    </a:cubicBezTo>
                    <a:cubicBezTo>
                      <a:pt x="62" y="12"/>
                      <a:pt x="59" y="5"/>
                      <a:pt x="53" y="3"/>
                    </a:cubicBezTo>
                    <a:close/>
                  </a:path>
                </a:pathLst>
              </a:custGeom>
              <a:solidFill>
                <a:srgbClr val="48486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87" name="Google Shape;187;p4"/>
              <p:cNvSpPr/>
              <p:nvPr/>
            </p:nvSpPr>
            <p:spPr>
              <a:xfrm>
                <a:off x="6998304" y="2355199"/>
                <a:ext cx="25937" cy="25937"/>
              </a:xfrm>
              <a:custGeom>
                <a:rect b="b" l="l" r="r" t="t"/>
                <a:pathLst>
                  <a:path extrusionOk="0" h="10" w="9">
                    <a:moveTo>
                      <a:pt x="0" y="0"/>
                    </a:moveTo>
                    <a:cubicBezTo>
                      <a:pt x="8" y="10"/>
                      <a:pt x="8" y="10"/>
                      <a:pt x="8" y="10"/>
                    </a:cubicBezTo>
                    <a:cubicBezTo>
                      <a:pt x="8" y="9"/>
                      <a:pt x="8" y="9"/>
                      <a:pt x="8" y="9"/>
                    </a:cubicBezTo>
                    <a:cubicBezTo>
                      <a:pt x="9" y="3"/>
                      <a:pt x="9" y="3"/>
                      <a:pt x="9" y="3"/>
                    </a:cubicBezTo>
                    <a:cubicBezTo>
                      <a:pt x="9" y="3"/>
                      <a:pt x="9" y="3"/>
                      <a:pt x="9" y="3"/>
                    </a:cubicBezTo>
                    <a:cubicBezTo>
                      <a:pt x="9" y="3"/>
                      <a:pt x="9" y="3"/>
                      <a:pt x="9" y="3"/>
                    </a:cubicBezTo>
                    <a:cubicBezTo>
                      <a:pt x="8" y="3"/>
                      <a:pt x="6" y="3"/>
                      <a:pt x="5" y="2"/>
                    </a:cubicBezTo>
                    <a:cubicBezTo>
                      <a:pt x="2" y="1"/>
                      <a:pt x="2" y="1"/>
                      <a:pt x="2" y="1"/>
                    </a:cubicBezTo>
                    <a:cubicBezTo>
                      <a:pt x="0" y="0"/>
                      <a:pt x="0" y="0"/>
                      <a:pt x="0" y="0"/>
                    </a:cubicBezTo>
                  </a:path>
                </a:pathLst>
              </a:custGeom>
              <a:solidFill>
                <a:srgbClr val="B38588"/>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88" name="Google Shape;188;p4"/>
              <p:cNvSpPr/>
              <p:nvPr/>
            </p:nvSpPr>
            <p:spPr>
              <a:xfrm>
                <a:off x="7024241" y="2360386"/>
                <a:ext cx="0" cy="20750"/>
              </a:xfrm>
              <a:custGeom>
                <a:rect b="b" l="l" r="r" t="t"/>
                <a:pathLst>
                  <a:path extrusionOk="0" h="4" w="120000">
                    <a:moveTo>
                      <a:pt x="0" y="0"/>
                    </a:moveTo>
                    <a:lnTo>
                      <a:pt x="0" y="4"/>
                    </a:lnTo>
                    <a:lnTo>
                      <a:pt x="0" y="0"/>
                    </a:lnTo>
                    <a:lnTo>
                      <a:pt x="0" y="0"/>
                    </a:lnTo>
                  </a:path>
                </a:pathLst>
              </a:cu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89" name="Google Shape;189;p4"/>
              <p:cNvSpPr/>
              <p:nvPr/>
            </p:nvSpPr>
            <p:spPr>
              <a:xfrm>
                <a:off x="7008679" y="2355199"/>
                <a:ext cx="15562" cy="5187"/>
              </a:xfrm>
              <a:custGeom>
                <a:rect b="b" l="l" r="r" t="t"/>
                <a:pathLst>
                  <a:path extrusionOk="0" h="2" w="7">
                    <a:moveTo>
                      <a:pt x="0" y="0"/>
                    </a:moveTo>
                    <a:cubicBezTo>
                      <a:pt x="3" y="1"/>
                      <a:pt x="3" y="1"/>
                      <a:pt x="3" y="1"/>
                    </a:cubicBezTo>
                    <a:cubicBezTo>
                      <a:pt x="4" y="2"/>
                      <a:pt x="6" y="2"/>
                      <a:pt x="7" y="2"/>
                    </a:cubicBezTo>
                    <a:cubicBezTo>
                      <a:pt x="7" y="2"/>
                      <a:pt x="7" y="2"/>
                      <a:pt x="7" y="2"/>
                    </a:cubicBezTo>
                    <a:cubicBezTo>
                      <a:pt x="0" y="0"/>
                      <a:pt x="0" y="0"/>
                      <a:pt x="0" y="0"/>
                    </a:cubicBezTo>
                  </a:path>
                </a:pathLst>
              </a:custGeom>
              <a:solidFill>
                <a:srgbClr val="B38588"/>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90" name="Google Shape;190;p4"/>
              <p:cNvSpPr/>
              <p:nvPr/>
            </p:nvSpPr>
            <p:spPr>
              <a:xfrm>
                <a:off x="6847868" y="2401886"/>
                <a:ext cx="274935" cy="357934"/>
              </a:xfrm>
              <a:custGeom>
                <a:rect b="b" l="l" r="r" t="t"/>
                <a:pathLst>
                  <a:path extrusionOk="0" h="123" w="93">
                    <a:moveTo>
                      <a:pt x="82" y="123"/>
                    </a:moveTo>
                    <a:cubicBezTo>
                      <a:pt x="81" y="123"/>
                      <a:pt x="80" y="123"/>
                      <a:pt x="79" y="123"/>
                    </a:cubicBezTo>
                    <a:cubicBezTo>
                      <a:pt x="59" y="114"/>
                      <a:pt x="59" y="114"/>
                      <a:pt x="59" y="114"/>
                    </a:cubicBezTo>
                    <a:cubicBezTo>
                      <a:pt x="7" y="101"/>
                      <a:pt x="7" y="101"/>
                      <a:pt x="7" y="101"/>
                    </a:cubicBezTo>
                    <a:cubicBezTo>
                      <a:pt x="3" y="100"/>
                      <a:pt x="0" y="95"/>
                      <a:pt x="0" y="90"/>
                    </a:cubicBezTo>
                    <a:cubicBezTo>
                      <a:pt x="6" y="10"/>
                      <a:pt x="6" y="10"/>
                      <a:pt x="6" y="10"/>
                    </a:cubicBezTo>
                    <a:cubicBezTo>
                      <a:pt x="6" y="4"/>
                      <a:pt x="11" y="0"/>
                      <a:pt x="16" y="0"/>
                    </a:cubicBezTo>
                    <a:cubicBezTo>
                      <a:pt x="22" y="1"/>
                      <a:pt x="26" y="6"/>
                      <a:pt x="25" y="11"/>
                    </a:cubicBezTo>
                    <a:cubicBezTo>
                      <a:pt x="20" y="84"/>
                      <a:pt x="20" y="84"/>
                      <a:pt x="20" y="84"/>
                    </a:cubicBezTo>
                    <a:cubicBezTo>
                      <a:pt x="69" y="103"/>
                      <a:pt x="69" y="103"/>
                      <a:pt x="69" y="103"/>
                    </a:cubicBezTo>
                    <a:cubicBezTo>
                      <a:pt x="85" y="104"/>
                      <a:pt x="85" y="104"/>
                      <a:pt x="85" y="104"/>
                    </a:cubicBezTo>
                    <a:cubicBezTo>
                      <a:pt x="90" y="106"/>
                      <a:pt x="93" y="111"/>
                      <a:pt x="91" y="116"/>
                    </a:cubicBezTo>
                    <a:cubicBezTo>
                      <a:pt x="90" y="121"/>
                      <a:pt x="86" y="123"/>
                      <a:pt x="82" y="123"/>
                    </a:cubicBezTo>
                    <a:close/>
                  </a:path>
                </a:pathLst>
              </a:custGeom>
              <a:solidFill>
                <a:srgbClr val="F2B1B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91" name="Google Shape;191;p4"/>
              <p:cNvSpPr/>
              <p:nvPr/>
            </p:nvSpPr>
            <p:spPr>
              <a:xfrm rot="173631">
                <a:off x="6850458" y="2397250"/>
                <a:ext cx="75219" cy="171185"/>
              </a:xfrm>
              <a:custGeom>
                <a:rect b="b" l="l" r="r" t="t"/>
                <a:pathLst>
                  <a:path extrusionOk="0" h="150432" w="72624">
                    <a:moveTo>
                      <a:pt x="36312" y="0"/>
                    </a:moveTo>
                    <a:cubicBezTo>
                      <a:pt x="56367" y="0"/>
                      <a:pt x="72624" y="16257"/>
                      <a:pt x="72624" y="36312"/>
                    </a:cubicBezTo>
                    <a:cubicBezTo>
                      <a:pt x="72624" y="62248"/>
                      <a:pt x="72623" y="88184"/>
                      <a:pt x="72623" y="114120"/>
                    </a:cubicBezTo>
                    <a:cubicBezTo>
                      <a:pt x="72623" y="134175"/>
                      <a:pt x="56366" y="150432"/>
                      <a:pt x="36311" y="150432"/>
                    </a:cubicBezTo>
                    <a:lnTo>
                      <a:pt x="36312" y="150431"/>
                    </a:lnTo>
                    <a:cubicBezTo>
                      <a:pt x="16257" y="150431"/>
                      <a:pt x="0" y="134174"/>
                      <a:pt x="0" y="114119"/>
                    </a:cubicBezTo>
                    <a:lnTo>
                      <a:pt x="0" y="36312"/>
                    </a:lnTo>
                    <a:cubicBezTo>
                      <a:pt x="0" y="16257"/>
                      <a:pt x="16257" y="0"/>
                      <a:pt x="36312" y="0"/>
                    </a:cubicBezTo>
                    <a:close/>
                  </a:path>
                </a:pathLst>
              </a:custGeom>
              <a:gradFill>
                <a:gsLst>
                  <a:gs pos="0">
                    <a:schemeClr val="accent4"/>
                  </a:gs>
                  <a:gs pos="37000">
                    <a:schemeClr val="accent4"/>
                  </a:gs>
                  <a:gs pos="100000">
                    <a:srgbClr val="FFD366"/>
                  </a:gs>
                </a:gsLst>
                <a:lin ang="135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grpSp>
          <p:nvGrpSpPr>
            <p:cNvPr id="192" name="Google Shape;192;p4"/>
            <p:cNvGrpSpPr/>
            <p:nvPr/>
          </p:nvGrpSpPr>
          <p:grpSpPr>
            <a:xfrm>
              <a:off x="8297088" y="2189198"/>
              <a:ext cx="2541851" cy="1602924"/>
              <a:chOff x="8082484" y="2189198"/>
              <a:chExt cx="2541851" cy="1602924"/>
            </a:xfrm>
          </p:grpSpPr>
          <p:sp>
            <p:nvSpPr>
              <p:cNvPr id="193" name="Google Shape;193;p4"/>
              <p:cNvSpPr/>
              <p:nvPr/>
            </p:nvSpPr>
            <p:spPr>
              <a:xfrm>
                <a:off x="8092859" y="2500446"/>
                <a:ext cx="2521101" cy="1291676"/>
              </a:xfrm>
              <a:custGeom>
                <a:rect b="b" l="l" r="r" t="t"/>
                <a:pathLst>
                  <a:path extrusionOk="0" h="440" w="860">
                    <a:moveTo>
                      <a:pt x="860" y="331"/>
                    </a:moveTo>
                    <a:cubicBezTo>
                      <a:pt x="860" y="290"/>
                      <a:pt x="860" y="290"/>
                      <a:pt x="860" y="290"/>
                    </a:cubicBezTo>
                    <a:cubicBezTo>
                      <a:pt x="0" y="0"/>
                      <a:pt x="0" y="0"/>
                      <a:pt x="0" y="0"/>
                    </a:cubicBezTo>
                    <a:cubicBezTo>
                      <a:pt x="0" y="41"/>
                      <a:pt x="0" y="41"/>
                      <a:pt x="0" y="41"/>
                    </a:cubicBezTo>
                    <a:cubicBezTo>
                      <a:pt x="0" y="47"/>
                      <a:pt x="3" y="53"/>
                      <a:pt x="8" y="57"/>
                    </a:cubicBezTo>
                    <a:cubicBezTo>
                      <a:pt x="656" y="432"/>
                      <a:pt x="656" y="432"/>
                      <a:pt x="656" y="432"/>
                    </a:cubicBezTo>
                    <a:cubicBezTo>
                      <a:pt x="670" y="440"/>
                      <a:pt x="687" y="440"/>
                      <a:pt x="701" y="432"/>
                    </a:cubicBezTo>
                    <a:cubicBezTo>
                      <a:pt x="851" y="348"/>
                      <a:pt x="851" y="348"/>
                      <a:pt x="851" y="348"/>
                    </a:cubicBezTo>
                    <a:cubicBezTo>
                      <a:pt x="858" y="344"/>
                      <a:pt x="860" y="338"/>
                      <a:pt x="860" y="331"/>
                    </a:cubicBezTo>
                  </a:path>
                </a:pathLst>
              </a:custGeom>
              <a:gradFill>
                <a:gsLst>
                  <a:gs pos="0">
                    <a:srgbClr val="D3DDEB"/>
                  </a:gs>
                  <a:gs pos="13000">
                    <a:srgbClr val="D3DDEB"/>
                  </a:gs>
                  <a:gs pos="65000">
                    <a:schemeClr val="lt1"/>
                  </a:gs>
                  <a:gs pos="83000">
                    <a:schemeClr val="lt2"/>
                  </a:gs>
                  <a:gs pos="100000">
                    <a:srgbClr val="D3DDEB"/>
                  </a:gs>
                </a:gsLst>
                <a:lin ang="108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94" name="Google Shape;194;p4"/>
              <p:cNvSpPr/>
              <p:nvPr/>
            </p:nvSpPr>
            <p:spPr>
              <a:xfrm>
                <a:off x="8082484" y="2189198"/>
                <a:ext cx="2541851" cy="1483611"/>
              </a:xfrm>
              <a:custGeom>
                <a:rect b="b" l="l" r="r" t="t"/>
                <a:pathLst>
                  <a:path extrusionOk="0" h="506" w="866">
                    <a:moveTo>
                      <a:pt x="11" y="123"/>
                    </a:moveTo>
                    <a:cubicBezTo>
                      <a:pt x="659" y="498"/>
                      <a:pt x="659" y="498"/>
                      <a:pt x="659" y="498"/>
                    </a:cubicBezTo>
                    <a:cubicBezTo>
                      <a:pt x="673" y="506"/>
                      <a:pt x="690" y="506"/>
                      <a:pt x="704" y="498"/>
                    </a:cubicBezTo>
                    <a:cubicBezTo>
                      <a:pt x="854" y="414"/>
                      <a:pt x="854" y="414"/>
                      <a:pt x="854" y="414"/>
                    </a:cubicBezTo>
                    <a:cubicBezTo>
                      <a:pt x="866" y="407"/>
                      <a:pt x="866" y="391"/>
                      <a:pt x="854" y="384"/>
                    </a:cubicBezTo>
                    <a:cubicBezTo>
                      <a:pt x="205" y="8"/>
                      <a:pt x="205" y="8"/>
                      <a:pt x="205" y="8"/>
                    </a:cubicBezTo>
                    <a:cubicBezTo>
                      <a:pt x="191" y="0"/>
                      <a:pt x="174" y="0"/>
                      <a:pt x="160" y="8"/>
                    </a:cubicBezTo>
                    <a:cubicBezTo>
                      <a:pt x="11" y="93"/>
                      <a:pt x="11" y="93"/>
                      <a:pt x="11" y="93"/>
                    </a:cubicBezTo>
                    <a:cubicBezTo>
                      <a:pt x="0" y="100"/>
                      <a:pt x="0" y="116"/>
                      <a:pt x="11" y="123"/>
                    </a:cubicBezTo>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sp>
          <p:nvSpPr>
            <p:cNvPr id="195" name="Google Shape;195;p4"/>
            <p:cNvSpPr/>
            <p:nvPr/>
          </p:nvSpPr>
          <p:spPr>
            <a:xfrm>
              <a:off x="8037714" y="3869932"/>
              <a:ext cx="1374675" cy="855930"/>
            </a:xfrm>
            <a:custGeom>
              <a:rect b="b" l="l" r="r" t="t"/>
              <a:pathLst>
                <a:path extrusionOk="0" h="292" w="468">
                  <a:moveTo>
                    <a:pt x="465" y="139"/>
                  </a:moveTo>
                  <a:cubicBezTo>
                    <a:pt x="465" y="98"/>
                    <a:pt x="465" y="98"/>
                    <a:pt x="465" y="98"/>
                  </a:cubicBezTo>
                  <a:cubicBezTo>
                    <a:pt x="450" y="98"/>
                    <a:pt x="450" y="98"/>
                    <a:pt x="450" y="98"/>
                  </a:cubicBezTo>
                  <a:cubicBezTo>
                    <a:pt x="438" y="81"/>
                    <a:pt x="421" y="65"/>
                    <a:pt x="397" y="51"/>
                  </a:cubicBezTo>
                  <a:cubicBezTo>
                    <a:pt x="307" y="0"/>
                    <a:pt x="159" y="0"/>
                    <a:pt x="69" y="51"/>
                  </a:cubicBezTo>
                  <a:cubicBezTo>
                    <a:pt x="46" y="65"/>
                    <a:pt x="28" y="81"/>
                    <a:pt x="17" y="98"/>
                  </a:cubicBezTo>
                  <a:cubicBezTo>
                    <a:pt x="2" y="98"/>
                    <a:pt x="2" y="98"/>
                    <a:pt x="2" y="98"/>
                  </a:cubicBezTo>
                  <a:cubicBezTo>
                    <a:pt x="2" y="142"/>
                    <a:pt x="2" y="142"/>
                    <a:pt x="2" y="142"/>
                  </a:cubicBezTo>
                  <a:cubicBezTo>
                    <a:pt x="2" y="142"/>
                    <a:pt x="2" y="142"/>
                    <a:pt x="2" y="142"/>
                  </a:cubicBezTo>
                  <a:cubicBezTo>
                    <a:pt x="0" y="178"/>
                    <a:pt x="23" y="213"/>
                    <a:pt x="69" y="240"/>
                  </a:cubicBezTo>
                  <a:cubicBezTo>
                    <a:pt x="159" y="292"/>
                    <a:pt x="307" y="292"/>
                    <a:pt x="397" y="240"/>
                  </a:cubicBezTo>
                  <a:cubicBezTo>
                    <a:pt x="445" y="212"/>
                    <a:pt x="468" y="175"/>
                    <a:pt x="465" y="139"/>
                  </a:cubicBezTo>
                </a:path>
              </a:pathLst>
            </a:custGeom>
            <a:gradFill>
              <a:gsLst>
                <a:gs pos="0">
                  <a:srgbClr val="D3DDEB"/>
                </a:gs>
                <a:gs pos="13000">
                  <a:srgbClr val="D3DDEB"/>
                </a:gs>
                <a:gs pos="65000">
                  <a:schemeClr val="lt1"/>
                </a:gs>
                <a:gs pos="83000">
                  <a:schemeClr val="lt2"/>
                </a:gs>
                <a:gs pos="100000">
                  <a:srgbClr val="D3DDEB"/>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96" name="Google Shape;196;p4"/>
            <p:cNvSpPr/>
            <p:nvPr/>
          </p:nvSpPr>
          <p:spPr>
            <a:xfrm>
              <a:off x="7975465" y="3745433"/>
              <a:ext cx="1493986" cy="861117"/>
            </a:xfrm>
            <a:custGeom>
              <a:rect b="b" l="l" r="r" t="t"/>
              <a:pathLst>
                <a:path extrusionOk="0" h="292" w="509">
                  <a:moveTo>
                    <a:pt x="418" y="240"/>
                  </a:moveTo>
                  <a:cubicBezTo>
                    <a:pt x="509" y="188"/>
                    <a:pt x="509" y="103"/>
                    <a:pt x="418" y="52"/>
                  </a:cubicBezTo>
                  <a:cubicBezTo>
                    <a:pt x="328" y="0"/>
                    <a:pt x="180" y="0"/>
                    <a:pt x="90" y="52"/>
                  </a:cubicBezTo>
                  <a:cubicBezTo>
                    <a:pt x="0" y="103"/>
                    <a:pt x="0" y="188"/>
                    <a:pt x="90" y="240"/>
                  </a:cubicBezTo>
                  <a:cubicBezTo>
                    <a:pt x="180" y="292"/>
                    <a:pt x="328" y="292"/>
                    <a:pt x="418" y="240"/>
                  </a:cubicBezTo>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97" name="Google Shape;197;p4"/>
            <p:cNvSpPr/>
            <p:nvPr/>
          </p:nvSpPr>
          <p:spPr>
            <a:xfrm>
              <a:off x="8053276" y="3786933"/>
              <a:ext cx="1338363" cy="778118"/>
            </a:xfrm>
            <a:custGeom>
              <a:rect b="b" l="l" r="r" t="t"/>
              <a:pathLst>
                <a:path extrusionOk="0" h="264" w="457">
                  <a:moveTo>
                    <a:pt x="376" y="217"/>
                  </a:moveTo>
                  <a:cubicBezTo>
                    <a:pt x="457" y="170"/>
                    <a:pt x="457" y="94"/>
                    <a:pt x="376" y="47"/>
                  </a:cubicBezTo>
                  <a:cubicBezTo>
                    <a:pt x="295" y="0"/>
                    <a:pt x="162" y="0"/>
                    <a:pt x="81" y="47"/>
                  </a:cubicBezTo>
                  <a:cubicBezTo>
                    <a:pt x="0" y="94"/>
                    <a:pt x="0" y="170"/>
                    <a:pt x="81" y="217"/>
                  </a:cubicBezTo>
                  <a:cubicBezTo>
                    <a:pt x="162" y="264"/>
                    <a:pt x="295" y="264"/>
                    <a:pt x="376" y="217"/>
                  </a:cubicBezTo>
                </a:path>
              </a:pathLst>
            </a:custGeom>
            <a:solidFill>
              <a:schemeClr val="accent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98" name="Google Shape;198;p4"/>
            <p:cNvSpPr/>
            <p:nvPr/>
          </p:nvSpPr>
          <p:spPr>
            <a:xfrm>
              <a:off x="8074026" y="3802495"/>
              <a:ext cx="1296863" cy="746993"/>
            </a:xfrm>
            <a:custGeom>
              <a:rect b="b" l="l" r="r" t="t"/>
              <a:pathLst>
                <a:path extrusionOk="0" h="255" w="443">
                  <a:moveTo>
                    <a:pt x="364" y="210"/>
                  </a:moveTo>
                  <a:cubicBezTo>
                    <a:pt x="443" y="165"/>
                    <a:pt x="443" y="91"/>
                    <a:pt x="364" y="46"/>
                  </a:cubicBezTo>
                  <a:cubicBezTo>
                    <a:pt x="285" y="0"/>
                    <a:pt x="157" y="0"/>
                    <a:pt x="78" y="46"/>
                  </a:cubicBezTo>
                  <a:cubicBezTo>
                    <a:pt x="0" y="91"/>
                    <a:pt x="0" y="165"/>
                    <a:pt x="78" y="210"/>
                  </a:cubicBezTo>
                  <a:cubicBezTo>
                    <a:pt x="157" y="255"/>
                    <a:pt x="285" y="255"/>
                    <a:pt x="364" y="210"/>
                  </a:cubicBezTo>
                </a:path>
              </a:pathLst>
            </a:custGeom>
            <a:gradFill>
              <a:gsLst>
                <a:gs pos="0">
                  <a:schemeClr val="accent1"/>
                </a:gs>
                <a:gs pos="100000">
                  <a:srgbClr val="36364F"/>
                </a:gs>
              </a:gsLst>
              <a:lin ang="108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99" name="Google Shape;199;p4"/>
            <p:cNvSpPr/>
            <p:nvPr/>
          </p:nvSpPr>
          <p:spPr>
            <a:xfrm>
              <a:off x="8157025" y="3849182"/>
              <a:ext cx="1130865" cy="653619"/>
            </a:xfrm>
            <a:custGeom>
              <a:rect b="b" l="l" r="r" t="t"/>
              <a:pathLst>
                <a:path extrusionOk="0" h="222" w="385">
                  <a:moveTo>
                    <a:pt x="316" y="182"/>
                  </a:moveTo>
                  <a:cubicBezTo>
                    <a:pt x="385" y="143"/>
                    <a:pt x="385" y="79"/>
                    <a:pt x="316" y="40"/>
                  </a:cubicBezTo>
                  <a:cubicBezTo>
                    <a:pt x="248" y="0"/>
                    <a:pt x="136" y="0"/>
                    <a:pt x="68" y="40"/>
                  </a:cubicBezTo>
                  <a:cubicBezTo>
                    <a:pt x="0" y="79"/>
                    <a:pt x="0" y="143"/>
                    <a:pt x="68" y="182"/>
                  </a:cubicBezTo>
                  <a:cubicBezTo>
                    <a:pt x="136" y="222"/>
                    <a:pt x="248" y="222"/>
                    <a:pt x="316" y="182"/>
                  </a:cubicBezTo>
                </a:path>
              </a:pathLst>
            </a:custGeom>
            <a:solidFill>
              <a:schemeClr val="accent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00" name="Google Shape;200;p4"/>
            <p:cNvSpPr/>
            <p:nvPr/>
          </p:nvSpPr>
          <p:spPr>
            <a:xfrm>
              <a:off x="8232031" y="3900625"/>
              <a:ext cx="975240" cy="549871"/>
            </a:xfrm>
            <a:prstGeom prst="ellipse">
              <a:avLst/>
            </a:prstGeom>
            <a:gradFill>
              <a:gsLst>
                <a:gs pos="0">
                  <a:schemeClr val="accent4"/>
                </a:gs>
                <a:gs pos="37000">
                  <a:schemeClr val="accent4"/>
                </a:gs>
                <a:gs pos="79000">
                  <a:srgbClr val="FFD366"/>
                </a:gs>
                <a:gs pos="100000">
                  <a:srgbClr val="FFD366"/>
                </a:gs>
              </a:gsLst>
              <a:lin ang="135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grpSp>
          <p:nvGrpSpPr>
            <p:cNvPr id="201" name="Google Shape;201;p4"/>
            <p:cNvGrpSpPr/>
            <p:nvPr/>
          </p:nvGrpSpPr>
          <p:grpSpPr>
            <a:xfrm>
              <a:off x="6600790" y="4533927"/>
              <a:ext cx="2090543" cy="1348738"/>
              <a:chOff x="6386186" y="4533927"/>
              <a:chExt cx="2090543" cy="1348738"/>
            </a:xfrm>
          </p:grpSpPr>
          <p:sp>
            <p:nvSpPr>
              <p:cNvPr id="202" name="Google Shape;202;p4"/>
              <p:cNvSpPr/>
              <p:nvPr/>
            </p:nvSpPr>
            <p:spPr>
              <a:xfrm>
                <a:off x="6391374" y="4850362"/>
                <a:ext cx="2074981" cy="1032303"/>
              </a:xfrm>
              <a:custGeom>
                <a:rect b="b" l="l" r="r" t="t"/>
                <a:pathLst>
                  <a:path extrusionOk="0" h="352" w="709">
                    <a:moveTo>
                      <a:pt x="709" y="244"/>
                    </a:moveTo>
                    <a:cubicBezTo>
                      <a:pt x="709" y="203"/>
                      <a:pt x="709" y="203"/>
                      <a:pt x="709" y="203"/>
                    </a:cubicBezTo>
                    <a:cubicBezTo>
                      <a:pt x="1" y="0"/>
                      <a:pt x="1" y="0"/>
                      <a:pt x="1" y="0"/>
                    </a:cubicBezTo>
                    <a:cubicBezTo>
                      <a:pt x="1" y="41"/>
                      <a:pt x="1" y="41"/>
                      <a:pt x="1" y="41"/>
                    </a:cubicBezTo>
                    <a:cubicBezTo>
                      <a:pt x="0" y="47"/>
                      <a:pt x="3" y="53"/>
                      <a:pt x="9" y="57"/>
                    </a:cubicBezTo>
                    <a:cubicBezTo>
                      <a:pt x="505" y="344"/>
                      <a:pt x="505" y="344"/>
                      <a:pt x="505" y="344"/>
                    </a:cubicBezTo>
                    <a:cubicBezTo>
                      <a:pt x="519" y="352"/>
                      <a:pt x="536" y="352"/>
                      <a:pt x="550" y="345"/>
                    </a:cubicBezTo>
                    <a:cubicBezTo>
                      <a:pt x="700" y="260"/>
                      <a:pt x="700" y="260"/>
                      <a:pt x="700" y="260"/>
                    </a:cubicBezTo>
                    <a:cubicBezTo>
                      <a:pt x="706" y="257"/>
                      <a:pt x="709" y="250"/>
                      <a:pt x="709" y="244"/>
                    </a:cubicBezTo>
                  </a:path>
                </a:pathLst>
              </a:custGeom>
              <a:gradFill>
                <a:gsLst>
                  <a:gs pos="0">
                    <a:srgbClr val="D3DDEB"/>
                  </a:gs>
                  <a:gs pos="13000">
                    <a:srgbClr val="D3DDEB"/>
                  </a:gs>
                  <a:gs pos="65000">
                    <a:schemeClr val="lt1"/>
                  </a:gs>
                  <a:gs pos="83000">
                    <a:schemeClr val="lt2"/>
                  </a:gs>
                  <a:gs pos="100000">
                    <a:srgbClr val="D3DDEB"/>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03" name="Google Shape;203;p4"/>
              <p:cNvSpPr/>
              <p:nvPr/>
            </p:nvSpPr>
            <p:spPr>
              <a:xfrm>
                <a:off x="6386186" y="4533927"/>
                <a:ext cx="2090543" cy="1229426"/>
              </a:xfrm>
              <a:custGeom>
                <a:rect b="b" l="l" r="r" t="t"/>
                <a:pathLst>
                  <a:path extrusionOk="0" h="419" w="714">
                    <a:moveTo>
                      <a:pt x="11" y="123"/>
                    </a:moveTo>
                    <a:cubicBezTo>
                      <a:pt x="507" y="410"/>
                      <a:pt x="507" y="410"/>
                      <a:pt x="507" y="410"/>
                    </a:cubicBezTo>
                    <a:cubicBezTo>
                      <a:pt x="521" y="418"/>
                      <a:pt x="538" y="419"/>
                      <a:pt x="552" y="411"/>
                    </a:cubicBezTo>
                    <a:cubicBezTo>
                      <a:pt x="702" y="326"/>
                      <a:pt x="702" y="326"/>
                      <a:pt x="702" y="326"/>
                    </a:cubicBezTo>
                    <a:cubicBezTo>
                      <a:pt x="713" y="320"/>
                      <a:pt x="714" y="303"/>
                      <a:pt x="702" y="297"/>
                    </a:cubicBezTo>
                    <a:cubicBezTo>
                      <a:pt x="204" y="8"/>
                      <a:pt x="204" y="8"/>
                      <a:pt x="204" y="8"/>
                    </a:cubicBezTo>
                    <a:cubicBezTo>
                      <a:pt x="191" y="0"/>
                      <a:pt x="173" y="0"/>
                      <a:pt x="159" y="8"/>
                    </a:cubicBezTo>
                    <a:cubicBezTo>
                      <a:pt x="11" y="93"/>
                      <a:pt x="11" y="93"/>
                      <a:pt x="11" y="93"/>
                    </a:cubicBezTo>
                    <a:cubicBezTo>
                      <a:pt x="0" y="100"/>
                      <a:pt x="0" y="116"/>
                      <a:pt x="11" y="123"/>
                    </a:cubicBezTo>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sp>
          <p:nvSpPr>
            <p:cNvPr id="204" name="Google Shape;204;p4"/>
            <p:cNvSpPr/>
            <p:nvPr/>
          </p:nvSpPr>
          <p:spPr>
            <a:xfrm>
              <a:off x="6574851" y="2049139"/>
              <a:ext cx="31125" cy="1519923"/>
            </a:xfrm>
            <a:custGeom>
              <a:rect b="b" l="l" r="r" t="t"/>
              <a:pathLst>
                <a:path extrusionOk="0" h="518" w="11">
                  <a:moveTo>
                    <a:pt x="6" y="518"/>
                  </a:moveTo>
                  <a:cubicBezTo>
                    <a:pt x="3" y="518"/>
                    <a:pt x="0" y="515"/>
                    <a:pt x="0" y="512"/>
                  </a:cubicBezTo>
                  <a:cubicBezTo>
                    <a:pt x="0" y="5"/>
                    <a:pt x="0" y="5"/>
                    <a:pt x="0" y="5"/>
                  </a:cubicBezTo>
                  <a:cubicBezTo>
                    <a:pt x="0" y="2"/>
                    <a:pt x="3" y="0"/>
                    <a:pt x="6" y="0"/>
                  </a:cubicBezTo>
                  <a:cubicBezTo>
                    <a:pt x="9" y="0"/>
                    <a:pt x="11" y="2"/>
                    <a:pt x="11" y="5"/>
                  </a:cubicBezTo>
                  <a:cubicBezTo>
                    <a:pt x="11" y="512"/>
                    <a:pt x="11" y="512"/>
                    <a:pt x="11" y="512"/>
                  </a:cubicBezTo>
                  <a:cubicBezTo>
                    <a:pt x="11" y="515"/>
                    <a:pt x="9" y="518"/>
                    <a:pt x="6" y="518"/>
                  </a:cubicBezTo>
                  <a:close/>
                </a:path>
              </a:pathLst>
            </a:custGeom>
            <a:solidFill>
              <a:srgbClr val="F6F8F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05" name="Google Shape;205;p4"/>
            <p:cNvSpPr/>
            <p:nvPr/>
          </p:nvSpPr>
          <p:spPr>
            <a:xfrm>
              <a:off x="7596779" y="1452582"/>
              <a:ext cx="36312" cy="1519923"/>
            </a:xfrm>
            <a:custGeom>
              <a:rect b="b" l="l" r="r" t="t"/>
              <a:pathLst>
                <a:path extrusionOk="0" h="518" w="11">
                  <a:moveTo>
                    <a:pt x="6" y="518"/>
                  </a:moveTo>
                  <a:cubicBezTo>
                    <a:pt x="3" y="518"/>
                    <a:pt x="0" y="516"/>
                    <a:pt x="0" y="513"/>
                  </a:cubicBezTo>
                  <a:cubicBezTo>
                    <a:pt x="0" y="6"/>
                    <a:pt x="0" y="6"/>
                    <a:pt x="0" y="6"/>
                  </a:cubicBezTo>
                  <a:cubicBezTo>
                    <a:pt x="0" y="3"/>
                    <a:pt x="3" y="0"/>
                    <a:pt x="6" y="0"/>
                  </a:cubicBezTo>
                  <a:cubicBezTo>
                    <a:pt x="9" y="0"/>
                    <a:pt x="11" y="3"/>
                    <a:pt x="11" y="6"/>
                  </a:cubicBezTo>
                  <a:cubicBezTo>
                    <a:pt x="11" y="513"/>
                    <a:pt x="11" y="513"/>
                    <a:pt x="11" y="513"/>
                  </a:cubicBezTo>
                  <a:cubicBezTo>
                    <a:pt x="11" y="516"/>
                    <a:pt x="9" y="518"/>
                    <a:pt x="6" y="518"/>
                  </a:cubicBezTo>
                </a:path>
              </a:pathLst>
            </a:custGeom>
            <a:solidFill>
              <a:srgbClr val="F6F8F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06" name="Google Shape;206;p4"/>
            <p:cNvSpPr/>
            <p:nvPr/>
          </p:nvSpPr>
          <p:spPr>
            <a:xfrm>
              <a:off x="6331041" y="1058336"/>
              <a:ext cx="1545860" cy="1286488"/>
            </a:xfrm>
            <a:custGeom>
              <a:rect b="b" l="l" r="r" t="t"/>
              <a:pathLst>
                <a:path extrusionOk="0" h="438" w="527">
                  <a:moveTo>
                    <a:pt x="0" y="316"/>
                  </a:moveTo>
                  <a:cubicBezTo>
                    <a:pt x="0" y="413"/>
                    <a:pt x="0" y="413"/>
                    <a:pt x="0" y="413"/>
                  </a:cubicBezTo>
                  <a:cubicBezTo>
                    <a:pt x="0" y="428"/>
                    <a:pt x="16" y="438"/>
                    <a:pt x="29" y="430"/>
                  </a:cubicBezTo>
                  <a:cubicBezTo>
                    <a:pt x="508" y="154"/>
                    <a:pt x="508" y="154"/>
                    <a:pt x="508" y="154"/>
                  </a:cubicBezTo>
                  <a:cubicBezTo>
                    <a:pt x="520" y="147"/>
                    <a:pt x="527" y="135"/>
                    <a:pt x="527" y="122"/>
                  </a:cubicBezTo>
                  <a:cubicBezTo>
                    <a:pt x="527" y="25"/>
                    <a:pt x="527" y="25"/>
                    <a:pt x="527" y="25"/>
                  </a:cubicBezTo>
                  <a:cubicBezTo>
                    <a:pt x="527" y="10"/>
                    <a:pt x="510" y="0"/>
                    <a:pt x="497" y="8"/>
                  </a:cubicBezTo>
                  <a:cubicBezTo>
                    <a:pt x="19" y="284"/>
                    <a:pt x="19" y="284"/>
                    <a:pt x="19" y="284"/>
                  </a:cubicBezTo>
                  <a:cubicBezTo>
                    <a:pt x="7" y="291"/>
                    <a:pt x="0" y="303"/>
                    <a:pt x="0" y="316"/>
                  </a:cubicBezTo>
                  <a:close/>
                </a:path>
              </a:pathLst>
            </a:custGeom>
            <a:solidFill>
              <a:srgbClr val="F6F8F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07" name="Google Shape;207;p4"/>
            <p:cNvSpPr/>
            <p:nvPr/>
          </p:nvSpPr>
          <p:spPr>
            <a:xfrm>
              <a:off x="6331041" y="1063523"/>
              <a:ext cx="1535485" cy="1260551"/>
            </a:xfrm>
            <a:custGeom>
              <a:rect b="b" l="l" r="r" t="t"/>
              <a:pathLst>
                <a:path extrusionOk="0" h="430" w="524">
                  <a:moveTo>
                    <a:pt x="12" y="420"/>
                  </a:moveTo>
                  <a:cubicBezTo>
                    <a:pt x="12" y="323"/>
                    <a:pt x="12" y="323"/>
                    <a:pt x="12" y="323"/>
                  </a:cubicBezTo>
                  <a:cubicBezTo>
                    <a:pt x="12" y="310"/>
                    <a:pt x="19" y="298"/>
                    <a:pt x="30" y="291"/>
                  </a:cubicBezTo>
                  <a:cubicBezTo>
                    <a:pt x="509" y="15"/>
                    <a:pt x="509" y="15"/>
                    <a:pt x="509" y="15"/>
                  </a:cubicBezTo>
                  <a:cubicBezTo>
                    <a:pt x="514" y="12"/>
                    <a:pt x="519" y="12"/>
                    <a:pt x="524" y="13"/>
                  </a:cubicBezTo>
                  <a:cubicBezTo>
                    <a:pt x="519" y="4"/>
                    <a:pt x="507" y="0"/>
                    <a:pt x="497" y="6"/>
                  </a:cubicBezTo>
                  <a:cubicBezTo>
                    <a:pt x="19" y="282"/>
                    <a:pt x="19" y="282"/>
                    <a:pt x="19" y="282"/>
                  </a:cubicBezTo>
                  <a:cubicBezTo>
                    <a:pt x="7" y="289"/>
                    <a:pt x="0" y="301"/>
                    <a:pt x="0" y="314"/>
                  </a:cubicBezTo>
                  <a:cubicBezTo>
                    <a:pt x="0" y="411"/>
                    <a:pt x="0" y="411"/>
                    <a:pt x="0" y="411"/>
                  </a:cubicBezTo>
                  <a:cubicBezTo>
                    <a:pt x="0" y="421"/>
                    <a:pt x="7" y="428"/>
                    <a:pt x="15" y="430"/>
                  </a:cubicBezTo>
                  <a:cubicBezTo>
                    <a:pt x="13" y="427"/>
                    <a:pt x="12" y="424"/>
                    <a:pt x="12" y="420"/>
                  </a:cubicBezTo>
                  <a:close/>
                </a:path>
              </a:pathLst>
            </a:custGeom>
            <a:solidFill>
              <a:srgbClr val="F6F8F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08" name="Google Shape;208;p4"/>
            <p:cNvSpPr/>
            <p:nvPr/>
          </p:nvSpPr>
          <p:spPr>
            <a:xfrm>
              <a:off x="6486664" y="1224334"/>
              <a:ext cx="1276113" cy="809242"/>
            </a:xfrm>
            <a:custGeom>
              <a:rect b="b" l="l" r="r" t="t"/>
              <a:pathLst>
                <a:path extrusionOk="0" h="156" w="246">
                  <a:moveTo>
                    <a:pt x="0" y="143"/>
                  </a:moveTo>
                  <a:lnTo>
                    <a:pt x="246" y="0"/>
                  </a:lnTo>
                  <a:lnTo>
                    <a:pt x="246" y="13"/>
                  </a:lnTo>
                  <a:lnTo>
                    <a:pt x="0" y="156"/>
                  </a:lnTo>
                  <a:lnTo>
                    <a:pt x="0" y="143"/>
                  </a:lnTo>
                  <a:close/>
                </a:path>
              </a:pathLst>
            </a:custGeom>
            <a:gradFill>
              <a:gsLst>
                <a:gs pos="0">
                  <a:schemeClr val="accent4"/>
                </a:gs>
                <a:gs pos="37000">
                  <a:schemeClr val="accent4"/>
                </a:gs>
                <a:gs pos="79000">
                  <a:srgbClr val="FFD366"/>
                </a:gs>
                <a:gs pos="100000">
                  <a:srgbClr val="FFD366"/>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09" name="Google Shape;209;p4"/>
            <p:cNvSpPr/>
            <p:nvPr/>
          </p:nvSpPr>
          <p:spPr>
            <a:xfrm>
              <a:off x="6673413" y="1473332"/>
              <a:ext cx="902616" cy="570620"/>
            </a:xfrm>
            <a:custGeom>
              <a:rect b="b" l="l" r="r" t="t"/>
              <a:pathLst>
                <a:path extrusionOk="0" h="110" w="174">
                  <a:moveTo>
                    <a:pt x="0" y="101"/>
                  </a:moveTo>
                  <a:lnTo>
                    <a:pt x="174" y="0"/>
                  </a:lnTo>
                  <a:lnTo>
                    <a:pt x="174" y="9"/>
                  </a:lnTo>
                  <a:lnTo>
                    <a:pt x="0" y="110"/>
                  </a:lnTo>
                  <a:lnTo>
                    <a:pt x="0" y="101"/>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nvGrpSpPr>
            <p:cNvPr id="210" name="Google Shape;210;p4"/>
            <p:cNvGrpSpPr/>
            <p:nvPr/>
          </p:nvGrpSpPr>
          <p:grpSpPr>
            <a:xfrm>
              <a:off x="6797912" y="2401886"/>
              <a:ext cx="1504361" cy="1452486"/>
              <a:chOff x="6583308" y="2401886"/>
              <a:chExt cx="1504361" cy="1452486"/>
            </a:xfrm>
          </p:grpSpPr>
          <p:sp>
            <p:nvSpPr>
              <p:cNvPr id="211" name="Google Shape;211;p4"/>
              <p:cNvSpPr/>
              <p:nvPr/>
            </p:nvSpPr>
            <p:spPr>
              <a:xfrm>
                <a:off x="6588495" y="2666446"/>
                <a:ext cx="1488798" cy="1187926"/>
              </a:xfrm>
              <a:custGeom>
                <a:rect b="b" l="l" r="r" t="t"/>
                <a:pathLst>
                  <a:path extrusionOk="0" h="405" w="509">
                    <a:moveTo>
                      <a:pt x="1" y="313"/>
                    </a:moveTo>
                    <a:cubicBezTo>
                      <a:pt x="1" y="119"/>
                      <a:pt x="1" y="119"/>
                      <a:pt x="1" y="119"/>
                    </a:cubicBezTo>
                    <a:cubicBezTo>
                      <a:pt x="509" y="0"/>
                      <a:pt x="509" y="0"/>
                      <a:pt x="509" y="0"/>
                    </a:cubicBezTo>
                    <a:cubicBezTo>
                      <a:pt x="509" y="194"/>
                      <a:pt x="509" y="194"/>
                      <a:pt x="509" y="194"/>
                    </a:cubicBezTo>
                    <a:cubicBezTo>
                      <a:pt x="509" y="199"/>
                      <a:pt x="507" y="204"/>
                      <a:pt x="502" y="207"/>
                    </a:cubicBezTo>
                    <a:cubicBezTo>
                      <a:pt x="172" y="398"/>
                      <a:pt x="172" y="398"/>
                      <a:pt x="172" y="398"/>
                    </a:cubicBezTo>
                    <a:cubicBezTo>
                      <a:pt x="160" y="405"/>
                      <a:pt x="146" y="405"/>
                      <a:pt x="134" y="398"/>
                    </a:cubicBezTo>
                    <a:cubicBezTo>
                      <a:pt x="8" y="327"/>
                      <a:pt x="8" y="327"/>
                      <a:pt x="8" y="327"/>
                    </a:cubicBezTo>
                    <a:cubicBezTo>
                      <a:pt x="3" y="324"/>
                      <a:pt x="0" y="319"/>
                      <a:pt x="1" y="313"/>
                    </a:cubicBezTo>
                  </a:path>
                </a:pathLst>
              </a:custGeom>
              <a:gradFill>
                <a:gsLst>
                  <a:gs pos="0">
                    <a:srgbClr val="D3DDEB"/>
                  </a:gs>
                  <a:gs pos="31000">
                    <a:srgbClr val="D3DDEB"/>
                  </a:gs>
                  <a:gs pos="69000">
                    <a:schemeClr val="lt1"/>
                  </a:gs>
                  <a:gs pos="83000">
                    <a:schemeClr val="lt2"/>
                  </a:gs>
                  <a:gs pos="100000">
                    <a:srgbClr val="D3DDEB"/>
                  </a:gs>
                </a:gsLst>
                <a:lin ang="108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12" name="Google Shape;212;p4"/>
              <p:cNvSpPr/>
              <p:nvPr/>
            </p:nvSpPr>
            <p:spPr>
              <a:xfrm>
                <a:off x="6583308" y="2401886"/>
                <a:ext cx="1504361" cy="881867"/>
              </a:xfrm>
              <a:custGeom>
                <a:rect b="b" l="l" r="r" t="t"/>
                <a:pathLst>
                  <a:path extrusionOk="0" h="300" w="514">
                    <a:moveTo>
                      <a:pt x="504" y="103"/>
                    </a:moveTo>
                    <a:cubicBezTo>
                      <a:pt x="174" y="294"/>
                      <a:pt x="174" y="294"/>
                      <a:pt x="174" y="294"/>
                    </a:cubicBezTo>
                    <a:cubicBezTo>
                      <a:pt x="162" y="300"/>
                      <a:pt x="148" y="300"/>
                      <a:pt x="136" y="294"/>
                    </a:cubicBezTo>
                    <a:cubicBezTo>
                      <a:pt x="10" y="223"/>
                      <a:pt x="10" y="223"/>
                      <a:pt x="10" y="223"/>
                    </a:cubicBezTo>
                    <a:cubicBezTo>
                      <a:pt x="1" y="218"/>
                      <a:pt x="0" y="204"/>
                      <a:pt x="10" y="198"/>
                    </a:cubicBezTo>
                    <a:cubicBezTo>
                      <a:pt x="342" y="7"/>
                      <a:pt x="342" y="7"/>
                      <a:pt x="342" y="7"/>
                    </a:cubicBezTo>
                    <a:cubicBezTo>
                      <a:pt x="354" y="0"/>
                      <a:pt x="368" y="0"/>
                      <a:pt x="380" y="7"/>
                    </a:cubicBezTo>
                    <a:cubicBezTo>
                      <a:pt x="504" y="78"/>
                      <a:pt x="504" y="78"/>
                      <a:pt x="504" y="78"/>
                    </a:cubicBezTo>
                    <a:cubicBezTo>
                      <a:pt x="514" y="84"/>
                      <a:pt x="514" y="97"/>
                      <a:pt x="504" y="103"/>
                    </a:cubicBezTo>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grpSp>
          <p:nvGrpSpPr>
            <p:cNvPr id="213" name="Google Shape;213;p4"/>
            <p:cNvGrpSpPr/>
            <p:nvPr/>
          </p:nvGrpSpPr>
          <p:grpSpPr>
            <a:xfrm>
              <a:off x="7010597" y="2858382"/>
              <a:ext cx="347559" cy="207498"/>
              <a:chOff x="6795993" y="2858382"/>
              <a:chExt cx="347559" cy="207498"/>
            </a:xfrm>
          </p:grpSpPr>
          <p:sp>
            <p:nvSpPr>
              <p:cNvPr id="214" name="Google Shape;214;p4"/>
              <p:cNvSpPr/>
              <p:nvPr/>
            </p:nvSpPr>
            <p:spPr>
              <a:xfrm>
                <a:off x="6795993" y="2863569"/>
                <a:ext cx="347559" cy="202311"/>
              </a:xfrm>
              <a:custGeom>
                <a:rect b="b" l="l" r="r" t="t"/>
                <a:pathLst>
                  <a:path extrusionOk="0" h="68" w="119">
                    <a:moveTo>
                      <a:pt x="47" y="0"/>
                    </a:moveTo>
                    <a:cubicBezTo>
                      <a:pt x="46" y="0"/>
                      <a:pt x="45" y="0"/>
                      <a:pt x="45" y="0"/>
                    </a:cubicBezTo>
                    <a:cubicBezTo>
                      <a:pt x="0" y="26"/>
                      <a:pt x="0" y="26"/>
                      <a:pt x="0" y="26"/>
                    </a:cubicBezTo>
                    <a:cubicBezTo>
                      <a:pt x="0" y="26"/>
                      <a:pt x="0" y="26"/>
                      <a:pt x="0" y="26"/>
                    </a:cubicBezTo>
                    <a:cubicBezTo>
                      <a:pt x="0" y="27"/>
                      <a:pt x="1" y="28"/>
                      <a:pt x="2" y="29"/>
                    </a:cubicBezTo>
                    <a:cubicBezTo>
                      <a:pt x="69" y="67"/>
                      <a:pt x="69" y="67"/>
                      <a:pt x="69" y="67"/>
                    </a:cubicBezTo>
                    <a:cubicBezTo>
                      <a:pt x="70" y="68"/>
                      <a:pt x="71" y="68"/>
                      <a:pt x="72" y="68"/>
                    </a:cubicBezTo>
                    <a:cubicBezTo>
                      <a:pt x="73" y="68"/>
                      <a:pt x="74" y="68"/>
                      <a:pt x="75" y="67"/>
                    </a:cubicBezTo>
                    <a:cubicBezTo>
                      <a:pt x="118" y="42"/>
                      <a:pt x="118" y="42"/>
                      <a:pt x="118" y="42"/>
                    </a:cubicBezTo>
                    <a:cubicBezTo>
                      <a:pt x="119" y="42"/>
                      <a:pt x="119" y="41"/>
                      <a:pt x="119" y="41"/>
                    </a:cubicBezTo>
                    <a:cubicBezTo>
                      <a:pt x="119" y="39"/>
                      <a:pt x="119" y="39"/>
                      <a:pt x="119" y="39"/>
                    </a:cubicBezTo>
                    <a:cubicBezTo>
                      <a:pt x="50" y="0"/>
                      <a:pt x="50" y="0"/>
                      <a:pt x="50" y="0"/>
                    </a:cubicBezTo>
                    <a:cubicBezTo>
                      <a:pt x="50" y="0"/>
                      <a:pt x="49" y="0"/>
                      <a:pt x="47" y="0"/>
                    </a:cubicBezTo>
                  </a:path>
                </a:pathLst>
              </a:custGeom>
              <a:solidFill>
                <a:srgbClr val="B3B4C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15" name="Google Shape;215;p4"/>
              <p:cNvSpPr/>
              <p:nvPr/>
            </p:nvSpPr>
            <p:spPr>
              <a:xfrm>
                <a:off x="6795993" y="2858382"/>
                <a:ext cx="347559" cy="202311"/>
              </a:xfrm>
              <a:custGeom>
                <a:rect b="b" l="l" r="r" t="t"/>
                <a:pathLst>
                  <a:path extrusionOk="0" h="69" w="119">
                    <a:moveTo>
                      <a:pt x="118" y="39"/>
                    </a:moveTo>
                    <a:cubicBezTo>
                      <a:pt x="119" y="40"/>
                      <a:pt x="119" y="42"/>
                      <a:pt x="118" y="43"/>
                    </a:cubicBezTo>
                    <a:cubicBezTo>
                      <a:pt x="75" y="68"/>
                      <a:pt x="75" y="68"/>
                      <a:pt x="75" y="68"/>
                    </a:cubicBezTo>
                    <a:cubicBezTo>
                      <a:pt x="73" y="69"/>
                      <a:pt x="71" y="69"/>
                      <a:pt x="69" y="68"/>
                    </a:cubicBezTo>
                    <a:cubicBezTo>
                      <a:pt x="2" y="29"/>
                      <a:pt x="2" y="29"/>
                      <a:pt x="2" y="29"/>
                    </a:cubicBezTo>
                    <a:cubicBezTo>
                      <a:pt x="0" y="28"/>
                      <a:pt x="0" y="26"/>
                      <a:pt x="2" y="26"/>
                    </a:cubicBezTo>
                    <a:cubicBezTo>
                      <a:pt x="45" y="1"/>
                      <a:pt x="45" y="1"/>
                      <a:pt x="45" y="1"/>
                    </a:cubicBezTo>
                    <a:cubicBezTo>
                      <a:pt x="46" y="0"/>
                      <a:pt x="49" y="0"/>
                      <a:pt x="50" y="1"/>
                    </a:cubicBezTo>
                    <a:lnTo>
                      <a:pt x="118" y="39"/>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16" name="Google Shape;216;p4"/>
              <p:cNvSpPr/>
              <p:nvPr/>
            </p:nvSpPr>
            <p:spPr>
              <a:xfrm>
                <a:off x="6821930" y="2873944"/>
                <a:ext cx="285310" cy="165998"/>
              </a:xfrm>
              <a:custGeom>
                <a:rect b="b" l="l" r="r" t="t"/>
                <a:pathLst>
                  <a:path extrusionOk="0" h="32" w="55">
                    <a:moveTo>
                      <a:pt x="55" y="17"/>
                    </a:moveTo>
                    <a:lnTo>
                      <a:pt x="30" y="32"/>
                    </a:lnTo>
                    <a:lnTo>
                      <a:pt x="0" y="14"/>
                    </a:lnTo>
                    <a:lnTo>
                      <a:pt x="24" y="0"/>
                    </a:lnTo>
                    <a:lnTo>
                      <a:pt x="55" y="17"/>
                    </a:lnTo>
                    <a:close/>
                  </a:path>
                </a:pathLst>
              </a:custGeom>
              <a:gradFill>
                <a:gsLst>
                  <a:gs pos="0">
                    <a:schemeClr val="accent4"/>
                  </a:gs>
                  <a:gs pos="37000">
                    <a:schemeClr val="accent4"/>
                  </a:gs>
                  <a:gs pos="79000">
                    <a:srgbClr val="FFD366"/>
                  </a:gs>
                  <a:gs pos="100000">
                    <a:srgbClr val="FFD366"/>
                  </a:gs>
                </a:gsLst>
                <a:lin ang="135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17" name="Google Shape;217;p4"/>
              <p:cNvSpPr/>
              <p:nvPr/>
            </p:nvSpPr>
            <p:spPr>
              <a:xfrm>
                <a:off x="7044991" y="2998443"/>
                <a:ext cx="36312" cy="20750"/>
              </a:xfrm>
              <a:custGeom>
                <a:rect b="b" l="l" r="r" t="t"/>
                <a:pathLst>
                  <a:path extrusionOk="0" h="7" w="11">
                    <a:moveTo>
                      <a:pt x="1" y="7"/>
                    </a:moveTo>
                    <a:cubicBezTo>
                      <a:pt x="1" y="7"/>
                      <a:pt x="1" y="7"/>
                      <a:pt x="1" y="7"/>
                    </a:cubicBezTo>
                    <a:cubicBezTo>
                      <a:pt x="10" y="2"/>
                      <a:pt x="10" y="2"/>
                      <a:pt x="10" y="2"/>
                    </a:cubicBezTo>
                    <a:cubicBezTo>
                      <a:pt x="11" y="1"/>
                      <a:pt x="11" y="1"/>
                      <a:pt x="11" y="0"/>
                    </a:cubicBezTo>
                    <a:cubicBezTo>
                      <a:pt x="10" y="0"/>
                      <a:pt x="10" y="0"/>
                      <a:pt x="9" y="0"/>
                    </a:cubicBezTo>
                    <a:cubicBezTo>
                      <a:pt x="0" y="5"/>
                      <a:pt x="0" y="5"/>
                      <a:pt x="0" y="5"/>
                    </a:cubicBezTo>
                    <a:cubicBezTo>
                      <a:pt x="0" y="6"/>
                      <a:pt x="0" y="6"/>
                      <a:pt x="0" y="7"/>
                    </a:cubicBezTo>
                    <a:lnTo>
                      <a:pt x="1" y="7"/>
                    </a:lnTo>
                    <a:close/>
                  </a:path>
                </a:pathLst>
              </a:custGeom>
              <a:solidFill>
                <a:srgbClr val="99A7D8"/>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grpSp>
          <p:nvGrpSpPr>
            <p:cNvPr id="218" name="Google Shape;218;p4"/>
            <p:cNvGrpSpPr/>
            <p:nvPr/>
          </p:nvGrpSpPr>
          <p:grpSpPr>
            <a:xfrm>
              <a:off x="7659028" y="2531572"/>
              <a:ext cx="326810" cy="197123"/>
              <a:chOff x="7444424" y="2531572"/>
              <a:chExt cx="326810" cy="197123"/>
            </a:xfrm>
          </p:grpSpPr>
          <p:sp>
            <p:nvSpPr>
              <p:cNvPr id="219" name="Google Shape;219;p4"/>
              <p:cNvSpPr/>
              <p:nvPr/>
            </p:nvSpPr>
            <p:spPr>
              <a:xfrm>
                <a:off x="7511861" y="2645696"/>
                <a:ext cx="259373" cy="82999"/>
              </a:xfrm>
              <a:custGeom>
                <a:rect b="b" l="l" r="r" t="t"/>
                <a:pathLst>
                  <a:path extrusionOk="0" h="27" w="89">
                    <a:moveTo>
                      <a:pt x="89" y="0"/>
                    </a:moveTo>
                    <a:cubicBezTo>
                      <a:pt x="89" y="1"/>
                      <a:pt x="88" y="1"/>
                      <a:pt x="88" y="1"/>
                    </a:cubicBezTo>
                    <a:cubicBezTo>
                      <a:pt x="47" y="25"/>
                      <a:pt x="47" y="25"/>
                      <a:pt x="47" y="25"/>
                    </a:cubicBezTo>
                    <a:cubicBezTo>
                      <a:pt x="46" y="26"/>
                      <a:pt x="45" y="26"/>
                      <a:pt x="44" y="26"/>
                    </a:cubicBezTo>
                    <a:cubicBezTo>
                      <a:pt x="44" y="26"/>
                      <a:pt x="43" y="26"/>
                      <a:pt x="42" y="25"/>
                    </a:cubicBezTo>
                    <a:cubicBezTo>
                      <a:pt x="0" y="1"/>
                      <a:pt x="0" y="1"/>
                      <a:pt x="0" y="1"/>
                    </a:cubicBezTo>
                    <a:cubicBezTo>
                      <a:pt x="0" y="2"/>
                      <a:pt x="0" y="2"/>
                      <a:pt x="0" y="2"/>
                    </a:cubicBezTo>
                    <a:cubicBezTo>
                      <a:pt x="42" y="27"/>
                      <a:pt x="42" y="27"/>
                      <a:pt x="42" y="27"/>
                    </a:cubicBezTo>
                    <a:cubicBezTo>
                      <a:pt x="43" y="27"/>
                      <a:pt x="44" y="27"/>
                      <a:pt x="44" y="27"/>
                    </a:cubicBezTo>
                    <a:cubicBezTo>
                      <a:pt x="45" y="27"/>
                      <a:pt x="46" y="27"/>
                      <a:pt x="47" y="27"/>
                    </a:cubicBezTo>
                    <a:cubicBezTo>
                      <a:pt x="88" y="3"/>
                      <a:pt x="88" y="3"/>
                      <a:pt x="88" y="3"/>
                    </a:cubicBezTo>
                    <a:cubicBezTo>
                      <a:pt x="89" y="3"/>
                      <a:pt x="89" y="2"/>
                      <a:pt x="89" y="2"/>
                    </a:cubicBezTo>
                    <a:cubicBezTo>
                      <a:pt x="89" y="0"/>
                      <a:pt x="89" y="0"/>
                      <a:pt x="89" y="0"/>
                    </a:cubicBezTo>
                    <a:cubicBezTo>
                      <a:pt x="89" y="0"/>
                      <a:pt x="89" y="0"/>
                      <a:pt x="89" y="0"/>
                    </a:cubicBezTo>
                  </a:path>
                </a:pathLst>
              </a:custGeom>
              <a:solidFill>
                <a:srgbClr val="B3B4C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20" name="Google Shape;220;p4"/>
              <p:cNvSpPr/>
              <p:nvPr/>
            </p:nvSpPr>
            <p:spPr>
              <a:xfrm>
                <a:off x="7444424" y="2531572"/>
                <a:ext cx="326809" cy="191936"/>
              </a:xfrm>
              <a:custGeom>
                <a:rect b="b" l="l" r="r" t="t"/>
                <a:pathLst>
                  <a:path extrusionOk="0" h="65" w="112">
                    <a:moveTo>
                      <a:pt x="42" y="1"/>
                    </a:moveTo>
                    <a:cubicBezTo>
                      <a:pt x="44" y="0"/>
                      <a:pt x="46" y="0"/>
                      <a:pt x="47" y="1"/>
                    </a:cubicBezTo>
                    <a:cubicBezTo>
                      <a:pt x="111" y="38"/>
                      <a:pt x="111" y="38"/>
                      <a:pt x="111" y="38"/>
                    </a:cubicBezTo>
                    <a:cubicBezTo>
                      <a:pt x="112" y="38"/>
                      <a:pt x="112" y="40"/>
                      <a:pt x="111" y="40"/>
                    </a:cubicBezTo>
                    <a:cubicBezTo>
                      <a:pt x="70" y="64"/>
                      <a:pt x="70" y="64"/>
                      <a:pt x="70" y="64"/>
                    </a:cubicBezTo>
                    <a:cubicBezTo>
                      <a:pt x="68" y="65"/>
                      <a:pt x="66" y="65"/>
                      <a:pt x="65" y="64"/>
                    </a:cubicBezTo>
                    <a:cubicBezTo>
                      <a:pt x="1" y="27"/>
                      <a:pt x="1" y="27"/>
                      <a:pt x="1" y="27"/>
                    </a:cubicBezTo>
                    <a:cubicBezTo>
                      <a:pt x="0" y="26"/>
                      <a:pt x="0" y="25"/>
                      <a:pt x="1" y="25"/>
                    </a:cubicBezTo>
                    <a:cubicBezTo>
                      <a:pt x="42" y="1"/>
                      <a:pt x="42" y="1"/>
                      <a:pt x="42" y="1"/>
                    </a:cubicBezTo>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21" name="Google Shape;221;p4"/>
              <p:cNvSpPr/>
              <p:nvPr/>
            </p:nvSpPr>
            <p:spPr>
              <a:xfrm>
                <a:off x="7475549" y="2552322"/>
                <a:ext cx="160811" cy="88187"/>
              </a:xfrm>
              <a:custGeom>
                <a:rect b="b" l="l" r="r" t="t"/>
                <a:pathLst>
                  <a:path extrusionOk="0" h="17" w="31">
                    <a:moveTo>
                      <a:pt x="21" y="0"/>
                    </a:moveTo>
                    <a:lnTo>
                      <a:pt x="0" y="12"/>
                    </a:lnTo>
                    <a:lnTo>
                      <a:pt x="11" y="17"/>
                    </a:lnTo>
                    <a:lnTo>
                      <a:pt x="31" y="6"/>
                    </a:lnTo>
                    <a:lnTo>
                      <a:pt x="21" y="0"/>
                    </a:lnTo>
                    <a:close/>
                  </a:path>
                </a:pathLst>
              </a:custGeom>
              <a:solidFill>
                <a:srgbClr val="D3DAE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22" name="Google Shape;222;p4"/>
              <p:cNvSpPr/>
              <p:nvPr/>
            </p:nvSpPr>
            <p:spPr>
              <a:xfrm>
                <a:off x="7475549" y="2552322"/>
                <a:ext cx="160811" cy="88187"/>
              </a:xfrm>
              <a:custGeom>
                <a:rect b="b" l="l" r="r" t="t"/>
                <a:pathLst>
                  <a:path extrusionOk="0" h="17" w="31">
                    <a:moveTo>
                      <a:pt x="21" y="0"/>
                    </a:moveTo>
                    <a:lnTo>
                      <a:pt x="0" y="12"/>
                    </a:lnTo>
                    <a:lnTo>
                      <a:pt x="11" y="17"/>
                    </a:lnTo>
                    <a:lnTo>
                      <a:pt x="31" y="6"/>
                    </a:lnTo>
                    <a:lnTo>
                      <a:pt x="21" y="0"/>
                    </a:lnTo>
                  </a:path>
                </a:pathLst>
              </a:cu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23" name="Google Shape;223;p4"/>
              <p:cNvSpPr/>
              <p:nvPr/>
            </p:nvSpPr>
            <p:spPr>
              <a:xfrm>
                <a:off x="7594860" y="2583447"/>
                <a:ext cx="103749" cy="62249"/>
              </a:xfrm>
              <a:custGeom>
                <a:rect b="b" l="l" r="r" t="t"/>
                <a:pathLst>
                  <a:path extrusionOk="0" h="12" w="20">
                    <a:moveTo>
                      <a:pt x="9" y="0"/>
                    </a:moveTo>
                    <a:lnTo>
                      <a:pt x="0" y="6"/>
                    </a:lnTo>
                    <a:lnTo>
                      <a:pt x="11" y="12"/>
                    </a:lnTo>
                    <a:lnTo>
                      <a:pt x="20" y="7"/>
                    </a:lnTo>
                    <a:lnTo>
                      <a:pt x="9" y="0"/>
                    </a:lnTo>
                    <a:close/>
                  </a:path>
                </a:pathLst>
              </a:custGeom>
              <a:solidFill>
                <a:srgbClr val="E5E9F4"/>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24" name="Google Shape;224;p4"/>
              <p:cNvSpPr/>
              <p:nvPr/>
            </p:nvSpPr>
            <p:spPr>
              <a:xfrm>
                <a:off x="7537799" y="2619759"/>
                <a:ext cx="108936" cy="62249"/>
              </a:xfrm>
              <a:custGeom>
                <a:rect b="b" l="l" r="r" t="t"/>
                <a:pathLst>
                  <a:path extrusionOk="0" h="12" w="21">
                    <a:moveTo>
                      <a:pt x="9" y="0"/>
                    </a:moveTo>
                    <a:lnTo>
                      <a:pt x="0" y="5"/>
                    </a:lnTo>
                    <a:lnTo>
                      <a:pt x="12" y="12"/>
                    </a:lnTo>
                    <a:lnTo>
                      <a:pt x="21" y="6"/>
                    </a:lnTo>
                    <a:lnTo>
                      <a:pt x="9" y="0"/>
                    </a:lnTo>
                    <a:close/>
                  </a:path>
                </a:pathLst>
              </a:custGeom>
              <a:solidFill>
                <a:srgbClr val="EDF0F8"/>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25" name="Google Shape;225;p4"/>
              <p:cNvSpPr/>
              <p:nvPr/>
            </p:nvSpPr>
            <p:spPr>
              <a:xfrm>
                <a:off x="7605235" y="2630134"/>
                <a:ext cx="119311" cy="72624"/>
              </a:xfrm>
              <a:custGeom>
                <a:rect b="b" l="l" r="r" t="t"/>
                <a:pathLst>
                  <a:path extrusionOk="0" h="14" w="23">
                    <a:moveTo>
                      <a:pt x="22" y="0"/>
                    </a:moveTo>
                    <a:lnTo>
                      <a:pt x="0" y="13"/>
                    </a:lnTo>
                    <a:lnTo>
                      <a:pt x="1" y="14"/>
                    </a:lnTo>
                    <a:lnTo>
                      <a:pt x="23" y="1"/>
                    </a:lnTo>
                    <a:lnTo>
                      <a:pt x="22" y="0"/>
                    </a:lnTo>
                    <a:close/>
                  </a:path>
                </a:pathLst>
              </a:custGeom>
              <a:solidFill>
                <a:srgbClr val="DCE1F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26" name="Google Shape;226;p4"/>
              <p:cNvSpPr/>
              <p:nvPr/>
            </p:nvSpPr>
            <p:spPr>
              <a:xfrm>
                <a:off x="7651922" y="2650884"/>
                <a:ext cx="62249" cy="41500"/>
              </a:xfrm>
              <a:custGeom>
                <a:rect b="b" l="l" r="r" t="t"/>
                <a:pathLst>
                  <a:path extrusionOk="0" h="8" w="12">
                    <a:moveTo>
                      <a:pt x="11" y="0"/>
                    </a:moveTo>
                    <a:lnTo>
                      <a:pt x="0" y="7"/>
                    </a:lnTo>
                    <a:lnTo>
                      <a:pt x="1" y="8"/>
                    </a:lnTo>
                    <a:lnTo>
                      <a:pt x="12" y="1"/>
                    </a:lnTo>
                    <a:lnTo>
                      <a:pt x="11" y="0"/>
                    </a:lnTo>
                    <a:close/>
                  </a:path>
                </a:pathLst>
              </a:custGeom>
              <a:solidFill>
                <a:srgbClr val="DCE1F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27" name="Google Shape;227;p4"/>
              <p:cNvSpPr/>
              <p:nvPr/>
            </p:nvSpPr>
            <p:spPr>
              <a:xfrm>
                <a:off x="7444424" y="2609384"/>
                <a:ext cx="67437" cy="41500"/>
              </a:xfrm>
              <a:custGeom>
                <a:rect b="b" l="l" r="r" t="t"/>
                <a:pathLst>
                  <a:path extrusionOk="0" h="15" w="23">
                    <a:moveTo>
                      <a:pt x="0" y="0"/>
                    </a:moveTo>
                    <a:cubicBezTo>
                      <a:pt x="0" y="1"/>
                      <a:pt x="0" y="1"/>
                      <a:pt x="0" y="1"/>
                    </a:cubicBezTo>
                    <a:cubicBezTo>
                      <a:pt x="0" y="2"/>
                      <a:pt x="1" y="2"/>
                      <a:pt x="1" y="3"/>
                    </a:cubicBezTo>
                    <a:cubicBezTo>
                      <a:pt x="23" y="15"/>
                      <a:pt x="23" y="15"/>
                      <a:pt x="23" y="15"/>
                    </a:cubicBezTo>
                    <a:cubicBezTo>
                      <a:pt x="23" y="14"/>
                      <a:pt x="23" y="14"/>
                      <a:pt x="23" y="14"/>
                    </a:cubicBezTo>
                    <a:cubicBezTo>
                      <a:pt x="1" y="1"/>
                      <a:pt x="1" y="1"/>
                      <a:pt x="1" y="1"/>
                    </a:cubicBezTo>
                    <a:cubicBezTo>
                      <a:pt x="1" y="1"/>
                      <a:pt x="0" y="0"/>
                      <a:pt x="0" y="0"/>
                    </a:cubicBezTo>
                  </a:path>
                </a:pathLst>
              </a:custGeom>
              <a:solidFill>
                <a:srgbClr val="9191A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28" name="Google Shape;228;p4"/>
              <p:cNvSpPr/>
              <p:nvPr/>
            </p:nvSpPr>
            <p:spPr>
              <a:xfrm>
                <a:off x="7444424" y="2567884"/>
                <a:ext cx="67437" cy="82999"/>
              </a:xfrm>
              <a:custGeom>
                <a:rect b="b" l="l" r="r" t="t"/>
                <a:pathLst>
                  <a:path extrusionOk="0" h="28" w="23">
                    <a:moveTo>
                      <a:pt x="23" y="0"/>
                    </a:moveTo>
                    <a:cubicBezTo>
                      <a:pt x="1" y="13"/>
                      <a:pt x="1" y="13"/>
                      <a:pt x="1" y="13"/>
                    </a:cubicBezTo>
                    <a:cubicBezTo>
                      <a:pt x="0" y="13"/>
                      <a:pt x="0" y="13"/>
                      <a:pt x="0" y="14"/>
                    </a:cubicBezTo>
                    <a:cubicBezTo>
                      <a:pt x="0" y="14"/>
                      <a:pt x="1" y="15"/>
                      <a:pt x="1" y="15"/>
                    </a:cubicBezTo>
                    <a:cubicBezTo>
                      <a:pt x="23" y="28"/>
                      <a:pt x="23" y="28"/>
                      <a:pt x="23" y="28"/>
                    </a:cubicBezTo>
                    <a:cubicBezTo>
                      <a:pt x="23" y="21"/>
                      <a:pt x="23" y="21"/>
                      <a:pt x="23" y="21"/>
                    </a:cubicBezTo>
                    <a:cubicBezTo>
                      <a:pt x="12" y="15"/>
                      <a:pt x="12" y="15"/>
                      <a:pt x="12" y="15"/>
                    </a:cubicBezTo>
                    <a:cubicBezTo>
                      <a:pt x="23" y="9"/>
                      <a:pt x="23" y="9"/>
                      <a:pt x="23" y="9"/>
                    </a:cubicBezTo>
                    <a:cubicBezTo>
                      <a:pt x="23" y="0"/>
                      <a:pt x="23" y="0"/>
                      <a:pt x="23" y="0"/>
                    </a:cubicBezTo>
                  </a:path>
                </a:pathLst>
              </a:custGeom>
              <a:solidFill>
                <a:srgbClr val="B7B7C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29" name="Google Shape;229;p4"/>
              <p:cNvSpPr/>
              <p:nvPr/>
            </p:nvSpPr>
            <p:spPr>
              <a:xfrm>
                <a:off x="7475549" y="2593822"/>
                <a:ext cx="36312" cy="36312"/>
              </a:xfrm>
              <a:custGeom>
                <a:rect b="b" l="l" r="r" t="t"/>
                <a:pathLst>
                  <a:path extrusionOk="0" h="7" w="7">
                    <a:moveTo>
                      <a:pt x="7" y="0"/>
                    </a:moveTo>
                    <a:lnTo>
                      <a:pt x="0" y="4"/>
                    </a:lnTo>
                    <a:lnTo>
                      <a:pt x="7" y="7"/>
                    </a:lnTo>
                    <a:lnTo>
                      <a:pt x="7" y="0"/>
                    </a:lnTo>
                    <a:close/>
                  </a:path>
                </a:pathLst>
              </a:custGeom>
              <a:solidFill>
                <a:srgbClr val="A1A5B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30" name="Google Shape;230;p4"/>
              <p:cNvSpPr/>
              <p:nvPr/>
            </p:nvSpPr>
            <p:spPr>
              <a:xfrm>
                <a:off x="7475549" y="2593822"/>
                <a:ext cx="36312" cy="36312"/>
              </a:xfrm>
              <a:custGeom>
                <a:rect b="b" l="l" r="r" t="t"/>
                <a:pathLst>
                  <a:path extrusionOk="0" h="7" w="7">
                    <a:moveTo>
                      <a:pt x="7" y="0"/>
                    </a:moveTo>
                    <a:lnTo>
                      <a:pt x="0" y="4"/>
                    </a:lnTo>
                    <a:lnTo>
                      <a:pt x="7" y="7"/>
                    </a:lnTo>
                    <a:lnTo>
                      <a:pt x="7" y="0"/>
                    </a:lnTo>
                  </a:path>
                </a:pathLst>
              </a:cu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grpSp>
          <p:nvGrpSpPr>
            <p:cNvPr id="231" name="Google Shape;231;p4"/>
            <p:cNvGrpSpPr/>
            <p:nvPr/>
          </p:nvGrpSpPr>
          <p:grpSpPr>
            <a:xfrm>
              <a:off x="7228470" y="2360386"/>
              <a:ext cx="497996" cy="596557"/>
              <a:chOff x="7013866" y="2360386"/>
              <a:chExt cx="497996" cy="596557"/>
            </a:xfrm>
          </p:grpSpPr>
          <p:sp>
            <p:nvSpPr>
              <p:cNvPr id="232" name="Google Shape;232;p4"/>
              <p:cNvSpPr/>
              <p:nvPr/>
            </p:nvSpPr>
            <p:spPr>
              <a:xfrm>
                <a:off x="7013866" y="2770195"/>
                <a:ext cx="497995" cy="181561"/>
              </a:xfrm>
              <a:custGeom>
                <a:rect b="b" l="l" r="r" t="t"/>
                <a:pathLst>
                  <a:path extrusionOk="0" h="62" w="170">
                    <a:moveTo>
                      <a:pt x="170" y="0"/>
                    </a:moveTo>
                    <a:cubicBezTo>
                      <a:pt x="170" y="0"/>
                      <a:pt x="170" y="0"/>
                      <a:pt x="170" y="0"/>
                    </a:cubicBezTo>
                    <a:cubicBezTo>
                      <a:pt x="170" y="1"/>
                      <a:pt x="170" y="1"/>
                      <a:pt x="170" y="1"/>
                    </a:cubicBezTo>
                    <a:cubicBezTo>
                      <a:pt x="170" y="2"/>
                      <a:pt x="169" y="4"/>
                      <a:pt x="168" y="4"/>
                    </a:cubicBezTo>
                    <a:cubicBezTo>
                      <a:pt x="69" y="61"/>
                      <a:pt x="69" y="61"/>
                      <a:pt x="69" y="61"/>
                    </a:cubicBezTo>
                    <a:cubicBezTo>
                      <a:pt x="69" y="61"/>
                      <a:pt x="69" y="61"/>
                      <a:pt x="68" y="61"/>
                    </a:cubicBezTo>
                    <a:cubicBezTo>
                      <a:pt x="67" y="61"/>
                      <a:pt x="66" y="61"/>
                      <a:pt x="66" y="59"/>
                    </a:cubicBezTo>
                    <a:cubicBezTo>
                      <a:pt x="66" y="58"/>
                      <a:pt x="66" y="58"/>
                      <a:pt x="66" y="58"/>
                    </a:cubicBezTo>
                    <a:cubicBezTo>
                      <a:pt x="66" y="58"/>
                      <a:pt x="65" y="57"/>
                      <a:pt x="65" y="57"/>
                    </a:cubicBezTo>
                    <a:cubicBezTo>
                      <a:pt x="3" y="22"/>
                      <a:pt x="3" y="22"/>
                      <a:pt x="3" y="22"/>
                    </a:cubicBezTo>
                    <a:cubicBezTo>
                      <a:pt x="2" y="21"/>
                      <a:pt x="2" y="21"/>
                      <a:pt x="2" y="20"/>
                    </a:cubicBezTo>
                    <a:cubicBezTo>
                      <a:pt x="2" y="20"/>
                      <a:pt x="2" y="20"/>
                      <a:pt x="2" y="20"/>
                    </a:cubicBezTo>
                    <a:cubicBezTo>
                      <a:pt x="2" y="20"/>
                      <a:pt x="0" y="24"/>
                      <a:pt x="3" y="26"/>
                    </a:cubicBezTo>
                    <a:cubicBezTo>
                      <a:pt x="65" y="61"/>
                      <a:pt x="65" y="61"/>
                      <a:pt x="65" y="61"/>
                    </a:cubicBezTo>
                    <a:cubicBezTo>
                      <a:pt x="66" y="62"/>
                      <a:pt x="67" y="62"/>
                      <a:pt x="68" y="62"/>
                    </a:cubicBezTo>
                    <a:cubicBezTo>
                      <a:pt x="70" y="62"/>
                      <a:pt x="71" y="62"/>
                      <a:pt x="72" y="61"/>
                    </a:cubicBezTo>
                    <a:cubicBezTo>
                      <a:pt x="169" y="5"/>
                      <a:pt x="169" y="5"/>
                      <a:pt x="169" y="5"/>
                    </a:cubicBezTo>
                    <a:cubicBezTo>
                      <a:pt x="170" y="5"/>
                      <a:pt x="170" y="0"/>
                      <a:pt x="170" y="0"/>
                    </a:cubicBezTo>
                  </a:path>
                </a:pathLst>
              </a:custGeom>
              <a:solidFill>
                <a:srgbClr val="B3B4C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33" name="Google Shape;233;p4"/>
              <p:cNvSpPr/>
              <p:nvPr/>
            </p:nvSpPr>
            <p:spPr>
              <a:xfrm>
                <a:off x="7013866" y="2656071"/>
                <a:ext cx="497995" cy="285310"/>
              </a:xfrm>
              <a:custGeom>
                <a:rect b="b" l="l" r="r" t="t"/>
                <a:pathLst>
                  <a:path extrusionOk="0" h="97" w="169">
                    <a:moveTo>
                      <a:pt x="106" y="2"/>
                    </a:moveTo>
                    <a:cubicBezTo>
                      <a:pt x="168" y="37"/>
                      <a:pt x="168" y="37"/>
                      <a:pt x="168" y="37"/>
                    </a:cubicBezTo>
                    <a:cubicBezTo>
                      <a:pt x="169" y="38"/>
                      <a:pt x="169" y="40"/>
                      <a:pt x="168" y="40"/>
                    </a:cubicBezTo>
                    <a:cubicBezTo>
                      <a:pt x="71" y="96"/>
                      <a:pt x="71" y="96"/>
                      <a:pt x="71" y="96"/>
                    </a:cubicBezTo>
                    <a:cubicBezTo>
                      <a:pt x="69" y="97"/>
                      <a:pt x="66" y="97"/>
                      <a:pt x="64" y="96"/>
                    </a:cubicBezTo>
                    <a:cubicBezTo>
                      <a:pt x="2" y="61"/>
                      <a:pt x="2" y="61"/>
                      <a:pt x="2" y="61"/>
                    </a:cubicBezTo>
                    <a:cubicBezTo>
                      <a:pt x="0" y="60"/>
                      <a:pt x="0" y="58"/>
                      <a:pt x="2" y="57"/>
                    </a:cubicBezTo>
                    <a:cubicBezTo>
                      <a:pt x="98" y="2"/>
                      <a:pt x="98" y="2"/>
                      <a:pt x="98" y="2"/>
                    </a:cubicBezTo>
                    <a:cubicBezTo>
                      <a:pt x="100" y="0"/>
                      <a:pt x="103" y="0"/>
                      <a:pt x="106" y="2"/>
                    </a:cubicBezTo>
                  </a:path>
                </a:pathLst>
              </a:custGeom>
              <a:solidFill>
                <a:srgbClr val="ECEEF8"/>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34" name="Google Shape;234;p4"/>
              <p:cNvSpPr/>
              <p:nvPr/>
            </p:nvSpPr>
            <p:spPr>
              <a:xfrm>
                <a:off x="7081303" y="2687196"/>
                <a:ext cx="414996" cy="233435"/>
              </a:xfrm>
              <a:custGeom>
                <a:rect b="b" l="l" r="r" t="t"/>
                <a:pathLst>
                  <a:path extrusionOk="0" h="81" w="141">
                    <a:moveTo>
                      <a:pt x="88" y="1"/>
                    </a:moveTo>
                    <a:cubicBezTo>
                      <a:pt x="139" y="30"/>
                      <a:pt x="139" y="30"/>
                      <a:pt x="139" y="30"/>
                    </a:cubicBezTo>
                    <a:cubicBezTo>
                      <a:pt x="141" y="31"/>
                      <a:pt x="141" y="33"/>
                      <a:pt x="139" y="33"/>
                    </a:cubicBezTo>
                    <a:cubicBezTo>
                      <a:pt x="59" y="80"/>
                      <a:pt x="59" y="80"/>
                      <a:pt x="59" y="80"/>
                    </a:cubicBezTo>
                    <a:cubicBezTo>
                      <a:pt x="57" y="81"/>
                      <a:pt x="55" y="81"/>
                      <a:pt x="53" y="80"/>
                    </a:cubicBezTo>
                    <a:cubicBezTo>
                      <a:pt x="1" y="50"/>
                      <a:pt x="1" y="50"/>
                      <a:pt x="1" y="50"/>
                    </a:cubicBezTo>
                    <a:cubicBezTo>
                      <a:pt x="0" y="50"/>
                      <a:pt x="0" y="48"/>
                      <a:pt x="1" y="47"/>
                    </a:cubicBezTo>
                    <a:cubicBezTo>
                      <a:pt x="81" y="1"/>
                      <a:pt x="81" y="1"/>
                      <a:pt x="81" y="1"/>
                    </a:cubicBezTo>
                    <a:cubicBezTo>
                      <a:pt x="83" y="0"/>
                      <a:pt x="86" y="0"/>
                      <a:pt x="88" y="1"/>
                    </a:cubicBezTo>
                  </a:path>
                </a:pathLst>
              </a:custGeom>
              <a:solidFill>
                <a:srgbClr val="D6DCE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35" name="Google Shape;235;p4"/>
              <p:cNvSpPr/>
              <p:nvPr/>
            </p:nvSpPr>
            <p:spPr>
              <a:xfrm>
                <a:off x="7314738" y="2552322"/>
                <a:ext cx="197123" cy="217873"/>
              </a:xfrm>
              <a:custGeom>
                <a:rect b="b" l="l" r="r" t="t"/>
                <a:pathLst>
                  <a:path extrusionOk="0" h="74" w="67">
                    <a:moveTo>
                      <a:pt x="65" y="0"/>
                    </a:moveTo>
                    <a:cubicBezTo>
                      <a:pt x="64" y="0"/>
                      <a:pt x="64" y="0"/>
                      <a:pt x="64" y="0"/>
                    </a:cubicBezTo>
                    <a:cubicBezTo>
                      <a:pt x="0" y="37"/>
                      <a:pt x="0" y="37"/>
                      <a:pt x="0" y="37"/>
                    </a:cubicBezTo>
                    <a:cubicBezTo>
                      <a:pt x="2" y="37"/>
                      <a:pt x="3" y="37"/>
                      <a:pt x="4" y="38"/>
                    </a:cubicBezTo>
                    <a:cubicBezTo>
                      <a:pt x="66" y="73"/>
                      <a:pt x="66" y="73"/>
                      <a:pt x="66" y="73"/>
                    </a:cubicBezTo>
                    <a:cubicBezTo>
                      <a:pt x="66" y="73"/>
                      <a:pt x="67" y="74"/>
                      <a:pt x="67" y="74"/>
                    </a:cubicBezTo>
                    <a:cubicBezTo>
                      <a:pt x="67" y="35"/>
                      <a:pt x="67" y="35"/>
                      <a:pt x="67" y="35"/>
                    </a:cubicBezTo>
                    <a:cubicBezTo>
                      <a:pt x="45" y="23"/>
                      <a:pt x="45" y="23"/>
                      <a:pt x="45" y="23"/>
                    </a:cubicBezTo>
                    <a:cubicBezTo>
                      <a:pt x="45" y="22"/>
                      <a:pt x="44" y="22"/>
                      <a:pt x="44" y="21"/>
                    </a:cubicBezTo>
                    <a:cubicBezTo>
                      <a:pt x="44" y="20"/>
                      <a:pt x="44" y="20"/>
                      <a:pt x="44" y="20"/>
                    </a:cubicBezTo>
                    <a:cubicBezTo>
                      <a:pt x="44" y="19"/>
                      <a:pt x="44" y="19"/>
                      <a:pt x="45" y="19"/>
                    </a:cubicBezTo>
                    <a:cubicBezTo>
                      <a:pt x="67" y="6"/>
                      <a:pt x="67" y="6"/>
                      <a:pt x="67" y="6"/>
                    </a:cubicBezTo>
                    <a:cubicBezTo>
                      <a:pt x="67" y="2"/>
                      <a:pt x="67" y="2"/>
                      <a:pt x="67" y="2"/>
                    </a:cubicBezTo>
                    <a:cubicBezTo>
                      <a:pt x="67" y="1"/>
                      <a:pt x="66" y="0"/>
                      <a:pt x="65" y="0"/>
                    </a:cubicBezTo>
                  </a:path>
                </a:pathLst>
              </a:custGeom>
              <a:solidFill>
                <a:srgbClr val="B3B4C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36" name="Google Shape;236;p4"/>
              <p:cNvSpPr/>
              <p:nvPr/>
            </p:nvSpPr>
            <p:spPr>
              <a:xfrm>
                <a:off x="7205802" y="2770195"/>
                <a:ext cx="306060" cy="181561"/>
              </a:xfrm>
              <a:custGeom>
                <a:rect b="b" l="l" r="r" t="t"/>
                <a:pathLst>
                  <a:path extrusionOk="0" h="61" w="104">
                    <a:moveTo>
                      <a:pt x="104" y="0"/>
                    </a:moveTo>
                    <a:cubicBezTo>
                      <a:pt x="104" y="1"/>
                      <a:pt x="103" y="1"/>
                      <a:pt x="103" y="1"/>
                    </a:cubicBezTo>
                    <a:cubicBezTo>
                      <a:pt x="6" y="57"/>
                      <a:pt x="6" y="57"/>
                      <a:pt x="6" y="57"/>
                    </a:cubicBezTo>
                    <a:cubicBezTo>
                      <a:pt x="5" y="58"/>
                      <a:pt x="4" y="58"/>
                      <a:pt x="2" y="58"/>
                    </a:cubicBezTo>
                    <a:cubicBezTo>
                      <a:pt x="2" y="58"/>
                      <a:pt x="1" y="58"/>
                      <a:pt x="0" y="58"/>
                    </a:cubicBezTo>
                    <a:cubicBezTo>
                      <a:pt x="0" y="59"/>
                      <a:pt x="0" y="59"/>
                      <a:pt x="0" y="59"/>
                    </a:cubicBezTo>
                    <a:cubicBezTo>
                      <a:pt x="0" y="61"/>
                      <a:pt x="1" y="61"/>
                      <a:pt x="2" y="61"/>
                    </a:cubicBezTo>
                    <a:cubicBezTo>
                      <a:pt x="3" y="61"/>
                      <a:pt x="3" y="61"/>
                      <a:pt x="3" y="61"/>
                    </a:cubicBezTo>
                    <a:cubicBezTo>
                      <a:pt x="102" y="4"/>
                      <a:pt x="102" y="4"/>
                      <a:pt x="102" y="4"/>
                    </a:cubicBezTo>
                    <a:cubicBezTo>
                      <a:pt x="103" y="4"/>
                      <a:pt x="104" y="2"/>
                      <a:pt x="104" y="1"/>
                    </a:cubicBezTo>
                    <a:cubicBezTo>
                      <a:pt x="104" y="0"/>
                      <a:pt x="104" y="0"/>
                      <a:pt x="104" y="0"/>
                    </a:cubicBezTo>
                  </a:path>
                </a:pathLst>
              </a:custGeom>
              <a:solidFill>
                <a:srgbClr val="9191A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37" name="Google Shape;237;p4"/>
              <p:cNvSpPr/>
              <p:nvPr/>
            </p:nvSpPr>
            <p:spPr>
              <a:xfrm>
                <a:off x="7205802" y="2661259"/>
                <a:ext cx="306060" cy="280122"/>
              </a:xfrm>
              <a:custGeom>
                <a:rect b="b" l="l" r="r" t="t"/>
                <a:pathLst>
                  <a:path extrusionOk="0" h="96" w="104">
                    <a:moveTo>
                      <a:pt x="37" y="0"/>
                    </a:moveTo>
                    <a:cubicBezTo>
                      <a:pt x="2" y="20"/>
                      <a:pt x="2" y="20"/>
                      <a:pt x="2" y="20"/>
                    </a:cubicBezTo>
                    <a:cubicBezTo>
                      <a:pt x="1" y="20"/>
                      <a:pt x="0" y="22"/>
                      <a:pt x="0" y="23"/>
                    </a:cubicBezTo>
                    <a:cubicBezTo>
                      <a:pt x="0" y="33"/>
                      <a:pt x="0" y="33"/>
                      <a:pt x="0" y="33"/>
                    </a:cubicBezTo>
                    <a:cubicBezTo>
                      <a:pt x="39" y="10"/>
                      <a:pt x="39" y="10"/>
                      <a:pt x="39" y="10"/>
                    </a:cubicBezTo>
                    <a:cubicBezTo>
                      <a:pt x="40" y="9"/>
                      <a:pt x="42" y="9"/>
                      <a:pt x="43" y="9"/>
                    </a:cubicBezTo>
                    <a:cubicBezTo>
                      <a:pt x="44" y="9"/>
                      <a:pt x="45" y="9"/>
                      <a:pt x="46" y="10"/>
                    </a:cubicBezTo>
                    <a:cubicBezTo>
                      <a:pt x="97" y="39"/>
                      <a:pt x="97" y="39"/>
                      <a:pt x="97" y="39"/>
                    </a:cubicBezTo>
                    <a:cubicBezTo>
                      <a:pt x="99" y="40"/>
                      <a:pt x="99" y="42"/>
                      <a:pt x="97" y="42"/>
                    </a:cubicBezTo>
                    <a:cubicBezTo>
                      <a:pt x="17" y="89"/>
                      <a:pt x="17" y="89"/>
                      <a:pt x="17" y="89"/>
                    </a:cubicBezTo>
                    <a:cubicBezTo>
                      <a:pt x="16" y="89"/>
                      <a:pt x="15" y="89"/>
                      <a:pt x="14" y="89"/>
                    </a:cubicBezTo>
                    <a:cubicBezTo>
                      <a:pt x="13" y="89"/>
                      <a:pt x="12" y="89"/>
                      <a:pt x="11" y="89"/>
                    </a:cubicBezTo>
                    <a:cubicBezTo>
                      <a:pt x="0" y="83"/>
                      <a:pt x="0" y="83"/>
                      <a:pt x="0" y="83"/>
                    </a:cubicBezTo>
                    <a:cubicBezTo>
                      <a:pt x="0" y="96"/>
                      <a:pt x="0" y="96"/>
                      <a:pt x="0" y="96"/>
                    </a:cubicBezTo>
                    <a:cubicBezTo>
                      <a:pt x="1" y="96"/>
                      <a:pt x="2" y="96"/>
                      <a:pt x="2" y="96"/>
                    </a:cubicBezTo>
                    <a:cubicBezTo>
                      <a:pt x="4" y="96"/>
                      <a:pt x="5" y="96"/>
                      <a:pt x="6" y="95"/>
                    </a:cubicBezTo>
                    <a:cubicBezTo>
                      <a:pt x="103" y="39"/>
                      <a:pt x="103" y="39"/>
                      <a:pt x="103" y="39"/>
                    </a:cubicBezTo>
                    <a:cubicBezTo>
                      <a:pt x="103" y="39"/>
                      <a:pt x="104" y="39"/>
                      <a:pt x="104" y="38"/>
                    </a:cubicBezTo>
                    <a:cubicBezTo>
                      <a:pt x="104" y="37"/>
                      <a:pt x="104" y="37"/>
                      <a:pt x="104" y="37"/>
                    </a:cubicBezTo>
                    <a:cubicBezTo>
                      <a:pt x="104" y="37"/>
                      <a:pt x="103" y="36"/>
                      <a:pt x="103" y="36"/>
                    </a:cubicBezTo>
                    <a:cubicBezTo>
                      <a:pt x="41" y="1"/>
                      <a:pt x="41" y="1"/>
                      <a:pt x="41" y="1"/>
                    </a:cubicBezTo>
                    <a:cubicBezTo>
                      <a:pt x="40" y="0"/>
                      <a:pt x="39" y="0"/>
                      <a:pt x="37" y="0"/>
                    </a:cubicBezTo>
                  </a:path>
                </a:pathLst>
              </a:custGeom>
              <a:solidFill>
                <a:srgbClr val="AEAFC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38" name="Google Shape;238;p4"/>
              <p:cNvSpPr/>
              <p:nvPr/>
            </p:nvSpPr>
            <p:spPr>
              <a:xfrm>
                <a:off x="7205802" y="2687196"/>
                <a:ext cx="290497" cy="233435"/>
              </a:xfrm>
              <a:custGeom>
                <a:rect b="b" l="l" r="r" t="t"/>
                <a:pathLst>
                  <a:path extrusionOk="0" h="80" w="99">
                    <a:moveTo>
                      <a:pt x="43" y="0"/>
                    </a:moveTo>
                    <a:cubicBezTo>
                      <a:pt x="42" y="0"/>
                      <a:pt x="40" y="0"/>
                      <a:pt x="39" y="1"/>
                    </a:cubicBezTo>
                    <a:cubicBezTo>
                      <a:pt x="0" y="24"/>
                      <a:pt x="0" y="24"/>
                      <a:pt x="0" y="24"/>
                    </a:cubicBezTo>
                    <a:cubicBezTo>
                      <a:pt x="0" y="74"/>
                      <a:pt x="0" y="74"/>
                      <a:pt x="0" y="74"/>
                    </a:cubicBezTo>
                    <a:cubicBezTo>
                      <a:pt x="11" y="80"/>
                      <a:pt x="11" y="80"/>
                      <a:pt x="11" y="80"/>
                    </a:cubicBezTo>
                    <a:cubicBezTo>
                      <a:pt x="12" y="80"/>
                      <a:pt x="13" y="80"/>
                      <a:pt x="14" y="80"/>
                    </a:cubicBezTo>
                    <a:cubicBezTo>
                      <a:pt x="15" y="80"/>
                      <a:pt x="16" y="80"/>
                      <a:pt x="17" y="80"/>
                    </a:cubicBezTo>
                    <a:cubicBezTo>
                      <a:pt x="97" y="33"/>
                      <a:pt x="97" y="33"/>
                      <a:pt x="97" y="33"/>
                    </a:cubicBezTo>
                    <a:cubicBezTo>
                      <a:pt x="99" y="33"/>
                      <a:pt x="99" y="31"/>
                      <a:pt x="97" y="30"/>
                    </a:cubicBezTo>
                    <a:cubicBezTo>
                      <a:pt x="46" y="1"/>
                      <a:pt x="46" y="1"/>
                      <a:pt x="46" y="1"/>
                    </a:cubicBezTo>
                    <a:cubicBezTo>
                      <a:pt x="45" y="0"/>
                      <a:pt x="44" y="0"/>
                      <a:pt x="43" y="0"/>
                    </a:cubicBezTo>
                  </a:path>
                </a:pathLst>
              </a:custGeom>
              <a:solidFill>
                <a:srgbClr val="A3A6B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39" name="Google Shape;239;p4"/>
              <p:cNvSpPr/>
              <p:nvPr/>
            </p:nvSpPr>
            <p:spPr>
              <a:xfrm>
                <a:off x="7210989" y="2552322"/>
                <a:ext cx="300872" cy="404621"/>
              </a:xfrm>
              <a:custGeom>
                <a:rect b="b" l="l" r="r" t="t"/>
                <a:pathLst>
                  <a:path extrusionOk="0" h="138" w="103">
                    <a:moveTo>
                      <a:pt x="2" y="58"/>
                    </a:moveTo>
                    <a:cubicBezTo>
                      <a:pt x="100" y="1"/>
                      <a:pt x="100" y="1"/>
                      <a:pt x="100" y="1"/>
                    </a:cubicBezTo>
                    <a:cubicBezTo>
                      <a:pt x="101" y="0"/>
                      <a:pt x="103" y="1"/>
                      <a:pt x="103" y="3"/>
                    </a:cubicBezTo>
                    <a:cubicBezTo>
                      <a:pt x="103" y="77"/>
                      <a:pt x="103" y="77"/>
                      <a:pt x="103" y="77"/>
                    </a:cubicBezTo>
                    <a:cubicBezTo>
                      <a:pt x="103" y="78"/>
                      <a:pt x="102" y="80"/>
                      <a:pt x="101" y="80"/>
                    </a:cubicBezTo>
                    <a:cubicBezTo>
                      <a:pt x="3" y="137"/>
                      <a:pt x="3" y="137"/>
                      <a:pt x="3" y="137"/>
                    </a:cubicBezTo>
                    <a:cubicBezTo>
                      <a:pt x="1" y="138"/>
                      <a:pt x="0" y="137"/>
                      <a:pt x="0" y="135"/>
                    </a:cubicBezTo>
                    <a:cubicBezTo>
                      <a:pt x="0" y="61"/>
                      <a:pt x="0" y="61"/>
                      <a:pt x="0" y="61"/>
                    </a:cubicBezTo>
                    <a:cubicBezTo>
                      <a:pt x="0" y="60"/>
                      <a:pt x="0" y="58"/>
                      <a:pt x="2" y="58"/>
                    </a:cubicBezTo>
                    <a:close/>
                  </a:path>
                </a:pathLst>
              </a:custGeom>
              <a:solidFill>
                <a:srgbClr val="ECEEF8"/>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40" name="Google Shape;240;p4"/>
              <p:cNvSpPr/>
              <p:nvPr/>
            </p:nvSpPr>
            <p:spPr>
              <a:xfrm>
                <a:off x="7340675" y="2728695"/>
                <a:ext cx="36312" cy="51875"/>
              </a:xfrm>
              <a:custGeom>
                <a:rect b="b" l="l" r="r" t="t"/>
                <a:pathLst>
                  <a:path extrusionOk="0" h="18" w="12">
                    <a:moveTo>
                      <a:pt x="6" y="2"/>
                    </a:moveTo>
                    <a:cubicBezTo>
                      <a:pt x="10" y="0"/>
                      <a:pt x="12" y="2"/>
                      <a:pt x="12" y="5"/>
                    </a:cubicBezTo>
                    <a:cubicBezTo>
                      <a:pt x="12" y="9"/>
                      <a:pt x="10" y="14"/>
                      <a:pt x="6" y="16"/>
                    </a:cubicBezTo>
                    <a:cubicBezTo>
                      <a:pt x="3" y="18"/>
                      <a:pt x="0" y="16"/>
                      <a:pt x="0" y="12"/>
                    </a:cubicBezTo>
                    <a:cubicBezTo>
                      <a:pt x="0" y="9"/>
                      <a:pt x="3" y="4"/>
                      <a:pt x="6" y="2"/>
                    </a:cubicBezTo>
                    <a:close/>
                  </a:path>
                </a:pathLst>
              </a:custGeom>
              <a:solidFill>
                <a:srgbClr val="D6DCE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41" name="Google Shape;241;p4"/>
              <p:cNvSpPr/>
              <p:nvPr/>
            </p:nvSpPr>
            <p:spPr>
              <a:xfrm>
                <a:off x="7024241" y="2360386"/>
                <a:ext cx="0" cy="20750"/>
              </a:xfrm>
              <a:custGeom>
                <a:rect b="b" l="l" r="r" t="t"/>
                <a:pathLst>
                  <a:path extrusionOk="0" h="4" w="120000">
                    <a:moveTo>
                      <a:pt x="0" y="0"/>
                    </a:moveTo>
                    <a:lnTo>
                      <a:pt x="0" y="4"/>
                    </a:lnTo>
                    <a:lnTo>
                      <a:pt x="0" y="0"/>
                    </a:lnTo>
                    <a:lnTo>
                      <a:pt x="0" y="0"/>
                    </a:lnTo>
                    <a:close/>
                  </a:path>
                </a:pathLst>
              </a:custGeom>
              <a:solidFill>
                <a:srgbClr val="4B4E78"/>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sp>
          <p:nvSpPr>
            <p:cNvPr id="242" name="Google Shape;242;p4"/>
            <p:cNvSpPr/>
            <p:nvPr/>
          </p:nvSpPr>
          <p:spPr>
            <a:xfrm>
              <a:off x="9163391" y="4513176"/>
              <a:ext cx="612119" cy="705493"/>
            </a:xfrm>
            <a:custGeom>
              <a:rect b="b" l="l" r="r" t="t"/>
              <a:pathLst>
                <a:path extrusionOk="0" h="240" w="209">
                  <a:moveTo>
                    <a:pt x="187" y="240"/>
                  </a:moveTo>
                  <a:cubicBezTo>
                    <a:pt x="184" y="240"/>
                    <a:pt x="180" y="239"/>
                    <a:pt x="176" y="237"/>
                  </a:cubicBezTo>
                  <a:cubicBezTo>
                    <a:pt x="14" y="141"/>
                    <a:pt x="14" y="141"/>
                    <a:pt x="14" y="141"/>
                  </a:cubicBezTo>
                  <a:cubicBezTo>
                    <a:pt x="5" y="136"/>
                    <a:pt x="0" y="127"/>
                    <a:pt x="0" y="117"/>
                  </a:cubicBezTo>
                  <a:cubicBezTo>
                    <a:pt x="0" y="2"/>
                    <a:pt x="0" y="2"/>
                    <a:pt x="0" y="2"/>
                  </a:cubicBezTo>
                  <a:cubicBezTo>
                    <a:pt x="0" y="1"/>
                    <a:pt x="1" y="0"/>
                    <a:pt x="2" y="0"/>
                  </a:cubicBezTo>
                  <a:cubicBezTo>
                    <a:pt x="4" y="0"/>
                    <a:pt x="5" y="1"/>
                    <a:pt x="5" y="2"/>
                  </a:cubicBezTo>
                  <a:cubicBezTo>
                    <a:pt x="5" y="117"/>
                    <a:pt x="5" y="117"/>
                    <a:pt x="5" y="117"/>
                  </a:cubicBezTo>
                  <a:cubicBezTo>
                    <a:pt x="5" y="125"/>
                    <a:pt x="9" y="133"/>
                    <a:pt x="16" y="137"/>
                  </a:cubicBezTo>
                  <a:cubicBezTo>
                    <a:pt x="179" y="233"/>
                    <a:pt x="179" y="233"/>
                    <a:pt x="179" y="233"/>
                  </a:cubicBezTo>
                  <a:cubicBezTo>
                    <a:pt x="184" y="236"/>
                    <a:pt x="191" y="236"/>
                    <a:pt x="196" y="233"/>
                  </a:cubicBezTo>
                  <a:cubicBezTo>
                    <a:pt x="201" y="230"/>
                    <a:pt x="205" y="224"/>
                    <a:pt x="205" y="218"/>
                  </a:cubicBezTo>
                  <a:cubicBezTo>
                    <a:pt x="204" y="126"/>
                    <a:pt x="204" y="126"/>
                    <a:pt x="204" y="126"/>
                  </a:cubicBezTo>
                  <a:cubicBezTo>
                    <a:pt x="204" y="125"/>
                    <a:pt x="205" y="124"/>
                    <a:pt x="207" y="124"/>
                  </a:cubicBezTo>
                  <a:cubicBezTo>
                    <a:pt x="207" y="124"/>
                    <a:pt x="207" y="124"/>
                    <a:pt x="207" y="124"/>
                  </a:cubicBezTo>
                  <a:cubicBezTo>
                    <a:pt x="208" y="124"/>
                    <a:pt x="209" y="125"/>
                    <a:pt x="209" y="126"/>
                  </a:cubicBezTo>
                  <a:cubicBezTo>
                    <a:pt x="209" y="218"/>
                    <a:pt x="209" y="218"/>
                    <a:pt x="209" y="218"/>
                  </a:cubicBezTo>
                  <a:cubicBezTo>
                    <a:pt x="209" y="226"/>
                    <a:pt x="205" y="233"/>
                    <a:pt x="198" y="237"/>
                  </a:cubicBezTo>
                  <a:cubicBezTo>
                    <a:pt x="195" y="239"/>
                    <a:pt x="191" y="240"/>
                    <a:pt x="187" y="24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43" name="Google Shape;243;p4"/>
            <p:cNvSpPr/>
            <p:nvPr/>
          </p:nvSpPr>
          <p:spPr>
            <a:xfrm>
              <a:off x="9225641" y="4482051"/>
              <a:ext cx="617307" cy="721056"/>
            </a:xfrm>
            <a:custGeom>
              <a:rect b="b" l="l" r="r" t="t"/>
              <a:pathLst>
                <a:path extrusionOk="0" h="245" w="210">
                  <a:moveTo>
                    <a:pt x="188" y="245"/>
                  </a:moveTo>
                  <a:cubicBezTo>
                    <a:pt x="184" y="245"/>
                    <a:pt x="180" y="244"/>
                    <a:pt x="177" y="242"/>
                  </a:cubicBezTo>
                  <a:cubicBezTo>
                    <a:pt x="14" y="146"/>
                    <a:pt x="14" y="146"/>
                    <a:pt x="14" y="146"/>
                  </a:cubicBezTo>
                  <a:cubicBezTo>
                    <a:pt x="6" y="141"/>
                    <a:pt x="0" y="132"/>
                    <a:pt x="0" y="122"/>
                  </a:cubicBezTo>
                  <a:cubicBezTo>
                    <a:pt x="0" y="2"/>
                    <a:pt x="0" y="2"/>
                    <a:pt x="0" y="2"/>
                  </a:cubicBezTo>
                  <a:cubicBezTo>
                    <a:pt x="0" y="1"/>
                    <a:pt x="1" y="0"/>
                    <a:pt x="3" y="0"/>
                  </a:cubicBezTo>
                  <a:cubicBezTo>
                    <a:pt x="4" y="0"/>
                    <a:pt x="5" y="1"/>
                    <a:pt x="5" y="2"/>
                  </a:cubicBezTo>
                  <a:cubicBezTo>
                    <a:pt x="5" y="122"/>
                    <a:pt x="5" y="122"/>
                    <a:pt x="5" y="122"/>
                  </a:cubicBezTo>
                  <a:cubicBezTo>
                    <a:pt x="5" y="130"/>
                    <a:pt x="10" y="138"/>
                    <a:pt x="17" y="142"/>
                  </a:cubicBezTo>
                  <a:cubicBezTo>
                    <a:pt x="179" y="238"/>
                    <a:pt x="179" y="238"/>
                    <a:pt x="179" y="238"/>
                  </a:cubicBezTo>
                  <a:cubicBezTo>
                    <a:pt x="185" y="241"/>
                    <a:pt x="191" y="241"/>
                    <a:pt x="197" y="238"/>
                  </a:cubicBezTo>
                  <a:cubicBezTo>
                    <a:pt x="202" y="235"/>
                    <a:pt x="205" y="229"/>
                    <a:pt x="205" y="223"/>
                  </a:cubicBezTo>
                  <a:cubicBezTo>
                    <a:pt x="205" y="131"/>
                    <a:pt x="205" y="131"/>
                    <a:pt x="205" y="131"/>
                  </a:cubicBezTo>
                  <a:cubicBezTo>
                    <a:pt x="205" y="130"/>
                    <a:pt x="206" y="129"/>
                    <a:pt x="207" y="129"/>
                  </a:cubicBezTo>
                  <a:cubicBezTo>
                    <a:pt x="207" y="129"/>
                    <a:pt x="207" y="129"/>
                    <a:pt x="207" y="129"/>
                  </a:cubicBezTo>
                  <a:cubicBezTo>
                    <a:pt x="209" y="129"/>
                    <a:pt x="210" y="130"/>
                    <a:pt x="210" y="131"/>
                  </a:cubicBezTo>
                  <a:cubicBezTo>
                    <a:pt x="210" y="223"/>
                    <a:pt x="210" y="223"/>
                    <a:pt x="210" y="223"/>
                  </a:cubicBezTo>
                  <a:cubicBezTo>
                    <a:pt x="210" y="231"/>
                    <a:pt x="206" y="238"/>
                    <a:pt x="199" y="242"/>
                  </a:cubicBezTo>
                  <a:cubicBezTo>
                    <a:pt x="195" y="244"/>
                    <a:pt x="192" y="245"/>
                    <a:pt x="188" y="245"/>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nvGrpSpPr>
            <p:cNvPr id="244" name="Google Shape;244;p4"/>
            <p:cNvGrpSpPr/>
            <p:nvPr/>
          </p:nvGrpSpPr>
          <p:grpSpPr>
            <a:xfrm>
              <a:off x="9407201" y="4404240"/>
              <a:ext cx="840367" cy="565432"/>
              <a:chOff x="9407201" y="4404240"/>
              <a:chExt cx="840367" cy="565432"/>
            </a:xfrm>
          </p:grpSpPr>
          <p:sp>
            <p:nvSpPr>
              <p:cNvPr id="245" name="Google Shape;245;p4"/>
              <p:cNvSpPr/>
              <p:nvPr/>
            </p:nvSpPr>
            <p:spPr>
              <a:xfrm>
                <a:off x="9412389" y="4471677"/>
                <a:ext cx="824805" cy="497995"/>
              </a:xfrm>
              <a:custGeom>
                <a:rect b="b" l="l" r="r" t="t"/>
                <a:pathLst>
                  <a:path extrusionOk="0" h="170" w="282">
                    <a:moveTo>
                      <a:pt x="129" y="5"/>
                    </a:moveTo>
                    <a:cubicBezTo>
                      <a:pt x="0" y="63"/>
                      <a:pt x="0" y="63"/>
                      <a:pt x="0" y="63"/>
                    </a:cubicBezTo>
                    <a:cubicBezTo>
                      <a:pt x="0" y="84"/>
                      <a:pt x="0" y="84"/>
                      <a:pt x="0" y="84"/>
                    </a:cubicBezTo>
                    <a:cubicBezTo>
                      <a:pt x="0" y="89"/>
                      <a:pt x="3" y="94"/>
                      <a:pt x="7" y="96"/>
                    </a:cubicBezTo>
                    <a:cubicBezTo>
                      <a:pt x="129" y="165"/>
                      <a:pt x="129" y="165"/>
                      <a:pt x="129" y="165"/>
                    </a:cubicBezTo>
                    <a:cubicBezTo>
                      <a:pt x="136" y="170"/>
                      <a:pt x="146" y="170"/>
                      <a:pt x="154" y="165"/>
                    </a:cubicBezTo>
                    <a:cubicBezTo>
                      <a:pt x="275" y="97"/>
                      <a:pt x="275" y="97"/>
                      <a:pt x="275" y="97"/>
                    </a:cubicBezTo>
                    <a:cubicBezTo>
                      <a:pt x="279" y="94"/>
                      <a:pt x="282" y="90"/>
                      <a:pt x="282" y="85"/>
                    </a:cubicBezTo>
                    <a:cubicBezTo>
                      <a:pt x="282" y="65"/>
                      <a:pt x="282" y="65"/>
                      <a:pt x="282" y="65"/>
                    </a:cubicBezTo>
                    <a:cubicBezTo>
                      <a:pt x="154" y="5"/>
                      <a:pt x="154" y="5"/>
                      <a:pt x="154" y="5"/>
                    </a:cubicBezTo>
                    <a:cubicBezTo>
                      <a:pt x="146" y="0"/>
                      <a:pt x="136" y="0"/>
                      <a:pt x="129" y="5"/>
                    </a:cubicBezTo>
                  </a:path>
                </a:pathLst>
              </a:custGeom>
              <a:gradFill>
                <a:gsLst>
                  <a:gs pos="0">
                    <a:srgbClr val="D3DDEB"/>
                  </a:gs>
                  <a:gs pos="13000">
                    <a:srgbClr val="D3DDEB"/>
                  </a:gs>
                  <a:gs pos="65000">
                    <a:schemeClr val="lt1"/>
                  </a:gs>
                  <a:gs pos="83000">
                    <a:schemeClr val="lt2"/>
                  </a:gs>
                  <a:gs pos="100000">
                    <a:srgbClr val="D3DDEB"/>
                  </a:gs>
                </a:gsLst>
                <a:lin ang="108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46" name="Google Shape;246;p4"/>
              <p:cNvSpPr/>
              <p:nvPr/>
            </p:nvSpPr>
            <p:spPr>
              <a:xfrm>
                <a:off x="9407201" y="4404240"/>
                <a:ext cx="840367" cy="492808"/>
              </a:xfrm>
              <a:custGeom>
                <a:rect b="b" l="l" r="r" t="t"/>
                <a:pathLst>
                  <a:path extrusionOk="0" h="169" w="286">
                    <a:moveTo>
                      <a:pt x="131" y="4"/>
                    </a:moveTo>
                    <a:cubicBezTo>
                      <a:pt x="8" y="75"/>
                      <a:pt x="8" y="75"/>
                      <a:pt x="8" y="75"/>
                    </a:cubicBezTo>
                    <a:cubicBezTo>
                      <a:pt x="0" y="80"/>
                      <a:pt x="0" y="91"/>
                      <a:pt x="8" y="96"/>
                    </a:cubicBezTo>
                    <a:cubicBezTo>
                      <a:pt x="131" y="165"/>
                      <a:pt x="131" y="165"/>
                      <a:pt x="131" y="165"/>
                    </a:cubicBezTo>
                    <a:cubicBezTo>
                      <a:pt x="138" y="169"/>
                      <a:pt x="148" y="169"/>
                      <a:pt x="156" y="165"/>
                    </a:cubicBezTo>
                    <a:cubicBezTo>
                      <a:pt x="278" y="96"/>
                      <a:pt x="278" y="96"/>
                      <a:pt x="278" y="96"/>
                    </a:cubicBezTo>
                    <a:cubicBezTo>
                      <a:pt x="286" y="91"/>
                      <a:pt x="286" y="80"/>
                      <a:pt x="278" y="75"/>
                    </a:cubicBezTo>
                    <a:cubicBezTo>
                      <a:pt x="156" y="4"/>
                      <a:pt x="156" y="4"/>
                      <a:pt x="156" y="4"/>
                    </a:cubicBezTo>
                    <a:cubicBezTo>
                      <a:pt x="148" y="0"/>
                      <a:pt x="138" y="0"/>
                      <a:pt x="131" y="4"/>
                    </a:cubicBezTo>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grpSp>
          <p:nvGrpSpPr>
            <p:cNvPr id="247" name="Google Shape;247;p4"/>
            <p:cNvGrpSpPr/>
            <p:nvPr/>
          </p:nvGrpSpPr>
          <p:grpSpPr>
            <a:xfrm>
              <a:off x="7301096" y="3491248"/>
              <a:ext cx="746993" cy="1950482"/>
              <a:chOff x="7086492" y="3491248"/>
              <a:chExt cx="746993" cy="1950482"/>
            </a:xfrm>
          </p:grpSpPr>
          <p:sp>
            <p:nvSpPr>
              <p:cNvPr id="248" name="Google Shape;248;p4"/>
              <p:cNvSpPr/>
              <p:nvPr/>
            </p:nvSpPr>
            <p:spPr>
              <a:xfrm>
                <a:off x="7102054" y="3491248"/>
                <a:ext cx="731431" cy="1924545"/>
              </a:xfrm>
              <a:custGeom>
                <a:rect b="b" l="l" r="r" t="t"/>
                <a:pathLst>
                  <a:path extrusionOk="0" h="657" w="250">
                    <a:moveTo>
                      <a:pt x="6" y="13"/>
                    </a:moveTo>
                    <a:cubicBezTo>
                      <a:pt x="4" y="25"/>
                      <a:pt x="4" y="25"/>
                      <a:pt x="4" y="25"/>
                    </a:cubicBezTo>
                    <a:cubicBezTo>
                      <a:pt x="1" y="27"/>
                      <a:pt x="0" y="40"/>
                      <a:pt x="0" y="43"/>
                    </a:cubicBezTo>
                    <a:cubicBezTo>
                      <a:pt x="4" y="501"/>
                      <a:pt x="4" y="501"/>
                      <a:pt x="4" y="501"/>
                    </a:cubicBezTo>
                    <a:cubicBezTo>
                      <a:pt x="4" y="523"/>
                      <a:pt x="16" y="539"/>
                      <a:pt x="35" y="550"/>
                    </a:cubicBezTo>
                    <a:cubicBezTo>
                      <a:pt x="198" y="646"/>
                      <a:pt x="198" y="646"/>
                      <a:pt x="198" y="646"/>
                    </a:cubicBezTo>
                    <a:cubicBezTo>
                      <a:pt x="201" y="648"/>
                      <a:pt x="204" y="655"/>
                      <a:pt x="207" y="654"/>
                    </a:cubicBezTo>
                    <a:cubicBezTo>
                      <a:pt x="223" y="657"/>
                      <a:pt x="223" y="657"/>
                      <a:pt x="223" y="657"/>
                    </a:cubicBezTo>
                    <a:cubicBezTo>
                      <a:pt x="239" y="651"/>
                      <a:pt x="250" y="636"/>
                      <a:pt x="250" y="619"/>
                    </a:cubicBezTo>
                    <a:cubicBezTo>
                      <a:pt x="250" y="164"/>
                      <a:pt x="250" y="164"/>
                      <a:pt x="250" y="164"/>
                    </a:cubicBezTo>
                    <a:cubicBezTo>
                      <a:pt x="250" y="142"/>
                      <a:pt x="234" y="115"/>
                      <a:pt x="215" y="104"/>
                    </a:cubicBezTo>
                    <a:cubicBezTo>
                      <a:pt x="60" y="14"/>
                      <a:pt x="60" y="14"/>
                      <a:pt x="60" y="14"/>
                    </a:cubicBezTo>
                    <a:cubicBezTo>
                      <a:pt x="41" y="3"/>
                      <a:pt x="24" y="0"/>
                      <a:pt x="6" y="13"/>
                    </a:cubicBezTo>
                  </a:path>
                </a:pathLst>
              </a:custGeom>
              <a:solidFill>
                <a:srgbClr val="36364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49" name="Google Shape;249;p4"/>
              <p:cNvSpPr/>
              <p:nvPr/>
            </p:nvSpPr>
            <p:spPr>
              <a:xfrm>
                <a:off x="7086492" y="3501623"/>
                <a:ext cx="700306" cy="1940107"/>
              </a:xfrm>
              <a:custGeom>
                <a:rect b="b" l="l" r="r" t="t"/>
                <a:pathLst>
                  <a:path extrusionOk="0" h="662" w="238">
                    <a:moveTo>
                      <a:pt x="35" y="11"/>
                    </a:moveTo>
                    <a:cubicBezTo>
                      <a:pt x="16" y="0"/>
                      <a:pt x="0" y="9"/>
                      <a:pt x="0" y="31"/>
                    </a:cubicBezTo>
                    <a:cubicBezTo>
                      <a:pt x="0" y="494"/>
                      <a:pt x="0" y="494"/>
                      <a:pt x="0" y="494"/>
                    </a:cubicBezTo>
                    <a:cubicBezTo>
                      <a:pt x="0" y="516"/>
                      <a:pt x="16" y="543"/>
                      <a:pt x="35" y="554"/>
                    </a:cubicBezTo>
                    <a:cubicBezTo>
                      <a:pt x="203" y="651"/>
                      <a:pt x="203" y="651"/>
                      <a:pt x="203" y="651"/>
                    </a:cubicBezTo>
                    <a:cubicBezTo>
                      <a:pt x="222" y="662"/>
                      <a:pt x="238" y="653"/>
                      <a:pt x="238" y="631"/>
                    </a:cubicBezTo>
                    <a:cubicBezTo>
                      <a:pt x="238" y="168"/>
                      <a:pt x="238" y="168"/>
                      <a:pt x="238" y="168"/>
                    </a:cubicBezTo>
                    <a:cubicBezTo>
                      <a:pt x="238" y="146"/>
                      <a:pt x="222" y="119"/>
                      <a:pt x="203" y="108"/>
                    </a:cubicBezTo>
                    <a:cubicBezTo>
                      <a:pt x="35" y="11"/>
                      <a:pt x="35" y="11"/>
                      <a:pt x="35" y="11"/>
                    </a:cubicBezTo>
                  </a:path>
                </a:pathLst>
              </a:custGeom>
              <a:gradFill>
                <a:gsLst>
                  <a:gs pos="0">
                    <a:schemeClr val="accent1"/>
                  </a:gs>
                  <a:gs pos="100000">
                    <a:srgbClr val="36364F"/>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50" name="Google Shape;250;p4"/>
              <p:cNvSpPr/>
              <p:nvPr/>
            </p:nvSpPr>
            <p:spPr>
              <a:xfrm>
                <a:off x="7107242" y="3537935"/>
                <a:ext cx="658806" cy="1867483"/>
              </a:xfrm>
              <a:custGeom>
                <a:rect b="b" l="l" r="r" t="t"/>
                <a:pathLst>
                  <a:path extrusionOk="0" h="636" w="224">
                    <a:moveTo>
                      <a:pt x="212" y="636"/>
                    </a:moveTo>
                    <a:cubicBezTo>
                      <a:pt x="208" y="636"/>
                      <a:pt x="204" y="635"/>
                      <a:pt x="200" y="632"/>
                    </a:cubicBezTo>
                    <a:cubicBezTo>
                      <a:pt x="32" y="535"/>
                      <a:pt x="32" y="535"/>
                      <a:pt x="32" y="535"/>
                    </a:cubicBezTo>
                    <a:cubicBezTo>
                      <a:pt x="15" y="525"/>
                      <a:pt x="0" y="501"/>
                      <a:pt x="0" y="481"/>
                    </a:cubicBezTo>
                    <a:cubicBezTo>
                      <a:pt x="0" y="18"/>
                      <a:pt x="0" y="18"/>
                      <a:pt x="0" y="18"/>
                    </a:cubicBezTo>
                    <a:cubicBezTo>
                      <a:pt x="0" y="12"/>
                      <a:pt x="2" y="0"/>
                      <a:pt x="13" y="0"/>
                    </a:cubicBezTo>
                    <a:cubicBezTo>
                      <a:pt x="16" y="0"/>
                      <a:pt x="20" y="1"/>
                      <a:pt x="24" y="4"/>
                    </a:cubicBezTo>
                    <a:cubicBezTo>
                      <a:pt x="193" y="101"/>
                      <a:pt x="193" y="101"/>
                      <a:pt x="193" y="101"/>
                    </a:cubicBezTo>
                    <a:cubicBezTo>
                      <a:pt x="209" y="111"/>
                      <a:pt x="224" y="135"/>
                      <a:pt x="224" y="155"/>
                    </a:cubicBezTo>
                    <a:cubicBezTo>
                      <a:pt x="224" y="618"/>
                      <a:pt x="224" y="618"/>
                      <a:pt x="224" y="618"/>
                    </a:cubicBezTo>
                    <a:cubicBezTo>
                      <a:pt x="224" y="624"/>
                      <a:pt x="222" y="629"/>
                      <a:pt x="220" y="632"/>
                    </a:cubicBezTo>
                    <a:cubicBezTo>
                      <a:pt x="218" y="635"/>
                      <a:pt x="215" y="636"/>
                      <a:pt x="212" y="636"/>
                    </a:cubicBezTo>
                  </a:path>
                </a:pathLst>
              </a:custGeom>
              <a:gradFill>
                <a:gsLst>
                  <a:gs pos="0">
                    <a:schemeClr val="accent1"/>
                  </a:gs>
                  <a:gs pos="100000">
                    <a:srgbClr val="36364F"/>
                  </a:gs>
                </a:gsLst>
                <a:lin ang="108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51" name="Google Shape;251;p4"/>
              <p:cNvSpPr/>
              <p:nvPr/>
            </p:nvSpPr>
            <p:spPr>
              <a:xfrm>
                <a:off x="7159116" y="4922985"/>
                <a:ext cx="62249" cy="108936"/>
              </a:xfrm>
              <a:custGeom>
                <a:rect b="b" l="l" r="r" t="t"/>
                <a:pathLst>
                  <a:path extrusionOk="0" h="21" w="12">
                    <a:moveTo>
                      <a:pt x="0" y="0"/>
                    </a:moveTo>
                    <a:lnTo>
                      <a:pt x="0" y="14"/>
                    </a:lnTo>
                    <a:lnTo>
                      <a:pt x="12" y="21"/>
                    </a:lnTo>
                    <a:lnTo>
                      <a:pt x="12" y="7"/>
                    </a:lnTo>
                    <a:lnTo>
                      <a:pt x="0" y="0"/>
                    </a:lnTo>
                    <a:close/>
                  </a:path>
                </a:pathLst>
              </a:custGeom>
              <a:solidFill>
                <a:srgbClr val="5151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52" name="Google Shape;252;p4"/>
              <p:cNvSpPr/>
              <p:nvPr/>
            </p:nvSpPr>
            <p:spPr>
              <a:xfrm>
                <a:off x="7257678" y="4974859"/>
                <a:ext cx="62249" cy="108936"/>
              </a:xfrm>
              <a:custGeom>
                <a:rect b="b" l="l" r="r" t="t"/>
                <a:pathLst>
                  <a:path extrusionOk="0" h="21" w="12">
                    <a:moveTo>
                      <a:pt x="0" y="0"/>
                    </a:moveTo>
                    <a:lnTo>
                      <a:pt x="0" y="15"/>
                    </a:lnTo>
                    <a:lnTo>
                      <a:pt x="12" y="21"/>
                    </a:lnTo>
                    <a:lnTo>
                      <a:pt x="12" y="8"/>
                    </a:lnTo>
                    <a:lnTo>
                      <a:pt x="0" y="0"/>
                    </a:lnTo>
                    <a:close/>
                  </a:path>
                </a:pathLst>
              </a:custGeom>
              <a:gradFill>
                <a:gsLst>
                  <a:gs pos="0">
                    <a:schemeClr val="accent4"/>
                  </a:gs>
                  <a:gs pos="37000">
                    <a:schemeClr val="accent4"/>
                  </a:gs>
                  <a:gs pos="79000">
                    <a:srgbClr val="FFD366"/>
                  </a:gs>
                  <a:gs pos="100000">
                    <a:srgbClr val="FFD366"/>
                  </a:gs>
                </a:gsLst>
                <a:lin ang="135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53" name="Google Shape;253;p4"/>
              <p:cNvSpPr/>
              <p:nvPr/>
            </p:nvSpPr>
            <p:spPr>
              <a:xfrm>
                <a:off x="7356239" y="5037109"/>
                <a:ext cx="62249" cy="108936"/>
              </a:xfrm>
              <a:custGeom>
                <a:rect b="b" l="l" r="r" t="t"/>
                <a:pathLst>
                  <a:path extrusionOk="0" h="21" w="12">
                    <a:moveTo>
                      <a:pt x="0" y="0"/>
                    </a:moveTo>
                    <a:lnTo>
                      <a:pt x="0" y="14"/>
                    </a:lnTo>
                    <a:lnTo>
                      <a:pt x="12" y="21"/>
                    </a:lnTo>
                    <a:lnTo>
                      <a:pt x="12" y="7"/>
                    </a:lnTo>
                    <a:lnTo>
                      <a:pt x="0" y="0"/>
                    </a:lnTo>
                    <a:close/>
                  </a:path>
                </a:pathLst>
              </a:custGeom>
              <a:solidFill>
                <a:srgbClr val="5151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54" name="Google Shape;254;p4"/>
              <p:cNvSpPr/>
              <p:nvPr/>
            </p:nvSpPr>
            <p:spPr>
              <a:xfrm>
                <a:off x="7454801" y="5094171"/>
                <a:ext cx="62249" cy="108936"/>
              </a:xfrm>
              <a:custGeom>
                <a:rect b="b" l="l" r="r" t="t"/>
                <a:pathLst>
                  <a:path extrusionOk="0" h="21" w="12">
                    <a:moveTo>
                      <a:pt x="0" y="0"/>
                    </a:moveTo>
                    <a:lnTo>
                      <a:pt x="0" y="14"/>
                    </a:lnTo>
                    <a:lnTo>
                      <a:pt x="12" y="21"/>
                    </a:lnTo>
                    <a:lnTo>
                      <a:pt x="12" y="7"/>
                    </a:lnTo>
                    <a:lnTo>
                      <a:pt x="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55" name="Google Shape;255;p4"/>
              <p:cNvSpPr/>
              <p:nvPr/>
            </p:nvSpPr>
            <p:spPr>
              <a:xfrm>
                <a:off x="7553363" y="5151233"/>
                <a:ext cx="67437" cy="108936"/>
              </a:xfrm>
              <a:custGeom>
                <a:rect b="b" l="l" r="r" t="t"/>
                <a:pathLst>
                  <a:path extrusionOk="0" h="21" w="13">
                    <a:moveTo>
                      <a:pt x="0" y="0"/>
                    </a:moveTo>
                    <a:lnTo>
                      <a:pt x="0" y="14"/>
                    </a:lnTo>
                    <a:lnTo>
                      <a:pt x="13" y="21"/>
                    </a:lnTo>
                    <a:lnTo>
                      <a:pt x="13" y="7"/>
                    </a:lnTo>
                    <a:lnTo>
                      <a:pt x="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56" name="Google Shape;256;p4"/>
              <p:cNvSpPr/>
              <p:nvPr/>
            </p:nvSpPr>
            <p:spPr>
              <a:xfrm>
                <a:off x="7651924" y="5213482"/>
                <a:ext cx="67437" cy="108936"/>
              </a:xfrm>
              <a:custGeom>
                <a:rect b="b" l="l" r="r" t="t"/>
                <a:pathLst>
                  <a:path extrusionOk="0" h="21" w="13">
                    <a:moveTo>
                      <a:pt x="0" y="0"/>
                    </a:moveTo>
                    <a:lnTo>
                      <a:pt x="0" y="13"/>
                    </a:lnTo>
                    <a:lnTo>
                      <a:pt x="13" y="21"/>
                    </a:lnTo>
                    <a:lnTo>
                      <a:pt x="13" y="6"/>
                    </a:lnTo>
                    <a:lnTo>
                      <a:pt x="0" y="0"/>
                    </a:lnTo>
                    <a:close/>
                  </a:path>
                </a:pathLst>
              </a:custGeom>
              <a:solidFill>
                <a:srgbClr val="5151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57" name="Google Shape;257;p4"/>
              <p:cNvSpPr/>
              <p:nvPr/>
            </p:nvSpPr>
            <p:spPr>
              <a:xfrm>
                <a:off x="7159116" y="4824423"/>
                <a:ext cx="62249" cy="108936"/>
              </a:xfrm>
              <a:custGeom>
                <a:rect b="b" l="l" r="r" t="t"/>
                <a:pathLst>
                  <a:path extrusionOk="0" h="21" w="12">
                    <a:moveTo>
                      <a:pt x="0" y="0"/>
                    </a:moveTo>
                    <a:lnTo>
                      <a:pt x="0" y="14"/>
                    </a:lnTo>
                    <a:lnTo>
                      <a:pt x="12" y="21"/>
                    </a:lnTo>
                    <a:lnTo>
                      <a:pt x="12" y="7"/>
                    </a:lnTo>
                    <a:lnTo>
                      <a:pt x="0" y="0"/>
                    </a:lnTo>
                    <a:close/>
                  </a:path>
                </a:pathLst>
              </a:custGeom>
              <a:solidFill>
                <a:srgbClr val="5A5A7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58" name="Google Shape;258;p4"/>
              <p:cNvSpPr/>
              <p:nvPr/>
            </p:nvSpPr>
            <p:spPr>
              <a:xfrm>
                <a:off x="7257677" y="4876299"/>
                <a:ext cx="62250" cy="108939"/>
              </a:xfrm>
              <a:custGeom>
                <a:rect b="b" l="l" r="r" t="t"/>
                <a:pathLst>
                  <a:path extrusionOk="0" h="21" w="12">
                    <a:moveTo>
                      <a:pt x="0" y="0"/>
                    </a:moveTo>
                    <a:lnTo>
                      <a:pt x="0" y="14"/>
                    </a:lnTo>
                    <a:lnTo>
                      <a:pt x="12" y="21"/>
                    </a:lnTo>
                    <a:lnTo>
                      <a:pt x="12" y="8"/>
                    </a:lnTo>
                    <a:lnTo>
                      <a:pt x="0" y="0"/>
                    </a:lnTo>
                    <a:close/>
                  </a:path>
                </a:pathLst>
              </a:custGeom>
              <a:solidFill>
                <a:srgbClr val="5151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59" name="Google Shape;259;p4"/>
              <p:cNvSpPr/>
              <p:nvPr/>
            </p:nvSpPr>
            <p:spPr>
              <a:xfrm>
                <a:off x="7356241" y="4933363"/>
                <a:ext cx="62250" cy="108939"/>
              </a:xfrm>
              <a:custGeom>
                <a:rect b="b" l="l" r="r" t="t"/>
                <a:pathLst>
                  <a:path extrusionOk="0" h="21" w="12">
                    <a:moveTo>
                      <a:pt x="0" y="0"/>
                    </a:moveTo>
                    <a:lnTo>
                      <a:pt x="0" y="15"/>
                    </a:lnTo>
                    <a:lnTo>
                      <a:pt x="12" y="21"/>
                    </a:lnTo>
                    <a:lnTo>
                      <a:pt x="12" y="8"/>
                    </a:lnTo>
                    <a:lnTo>
                      <a:pt x="0" y="0"/>
                    </a:lnTo>
                    <a:close/>
                  </a:path>
                </a:pathLst>
              </a:custGeom>
              <a:solidFill>
                <a:srgbClr val="5151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60" name="Google Shape;260;p4"/>
              <p:cNvSpPr/>
              <p:nvPr/>
            </p:nvSpPr>
            <p:spPr>
              <a:xfrm>
                <a:off x="7454800" y="4995613"/>
                <a:ext cx="62250" cy="108939"/>
              </a:xfrm>
              <a:custGeom>
                <a:rect b="b" l="l" r="r" t="t"/>
                <a:pathLst>
                  <a:path extrusionOk="0" h="21" w="12">
                    <a:moveTo>
                      <a:pt x="0" y="0"/>
                    </a:moveTo>
                    <a:lnTo>
                      <a:pt x="0" y="14"/>
                    </a:lnTo>
                    <a:lnTo>
                      <a:pt x="12" y="21"/>
                    </a:lnTo>
                    <a:lnTo>
                      <a:pt x="12" y="7"/>
                    </a:lnTo>
                    <a:lnTo>
                      <a:pt x="0" y="0"/>
                    </a:lnTo>
                    <a:close/>
                  </a:path>
                </a:pathLst>
              </a:custGeom>
              <a:solidFill>
                <a:srgbClr val="5A5A7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61" name="Google Shape;261;p4"/>
              <p:cNvSpPr/>
              <p:nvPr/>
            </p:nvSpPr>
            <p:spPr>
              <a:xfrm>
                <a:off x="7553364" y="5052672"/>
                <a:ext cx="67439" cy="108939"/>
              </a:xfrm>
              <a:custGeom>
                <a:rect b="b" l="l" r="r" t="t"/>
                <a:pathLst>
                  <a:path extrusionOk="0" h="21" w="13">
                    <a:moveTo>
                      <a:pt x="0" y="0"/>
                    </a:moveTo>
                    <a:lnTo>
                      <a:pt x="0" y="14"/>
                    </a:lnTo>
                    <a:lnTo>
                      <a:pt x="13" y="21"/>
                    </a:lnTo>
                    <a:lnTo>
                      <a:pt x="13" y="7"/>
                    </a:lnTo>
                    <a:lnTo>
                      <a:pt x="0" y="0"/>
                    </a:lnTo>
                    <a:close/>
                  </a:path>
                </a:pathLst>
              </a:custGeom>
              <a:gradFill>
                <a:gsLst>
                  <a:gs pos="0">
                    <a:schemeClr val="accent4"/>
                  </a:gs>
                  <a:gs pos="37000">
                    <a:schemeClr val="accent4"/>
                  </a:gs>
                  <a:gs pos="79000">
                    <a:srgbClr val="FFD366"/>
                  </a:gs>
                  <a:gs pos="100000">
                    <a:srgbClr val="FFD366"/>
                  </a:gs>
                </a:gsLst>
                <a:lin ang="135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62" name="Google Shape;262;p4"/>
              <p:cNvSpPr/>
              <p:nvPr/>
            </p:nvSpPr>
            <p:spPr>
              <a:xfrm>
                <a:off x="7651924" y="5109736"/>
                <a:ext cx="67439" cy="108939"/>
              </a:xfrm>
              <a:custGeom>
                <a:rect b="b" l="l" r="r" t="t"/>
                <a:pathLst>
                  <a:path extrusionOk="0" h="21" w="13">
                    <a:moveTo>
                      <a:pt x="0" y="0"/>
                    </a:moveTo>
                    <a:lnTo>
                      <a:pt x="0" y="14"/>
                    </a:lnTo>
                    <a:lnTo>
                      <a:pt x="13" y="21"/>
                    </a:lnTo>
                    <a:lnTo>
                      <a:pt x="13" y="7"/>
                    </a:lnTo>
                    <a:lnTo>
                      <a:pt x="0" y="0"/>
                    </a:lnTo>
                    <a:close/>
                  </a:path>
                </a:pathLst>
              </a:custGeom>
              <a:solidFill>
                <a:srgbClr val="5A5A7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63" name="Google Shape;263;p4"/>
              <p:cNvSpPr/>
              <p:nvPr/>
            </p:nvSpPr>
            <p:spPr>
              <a:xfrm>
                <a:off x="7159118" y="4725865"/>
                <a:ext cx="62250" cy="108939"/>
              </a:xfrm>
              <a:custGeom>
                <a:rect b="b" l="l" r="r" t="t"/>
                <a:pathLst>
                  <a:path extrusionOk="0" h="21" w="12">
                    <a:moveTo>
                      <a:pt x="0" y="0"/>
                    </a:moveTo>
                    <a:lnTo>
                      <a:pt x="0" y="13"/>
                    </a:lnTo>
                    <a:lnTo>
                      <a:pt x="12" y="21"/>
                    </a:lnTo>
                    <a:lnTo>
                      <a:pt x="12" y="7"/>
                    </a:lnTo>
                    <a:lnTo>
                      <a:pt x="0" y="0"/>
                    </a:lnTo>
                    <a:close/>
                  </a:path>
                </a:pathLst>
              </a:custGeom>
              <a:solidFill>
                <a:srgbClr val="5151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64" name="Google Shape;264;p4"/>
              <p:cNvSpPr/>
              <p:nvPr/>
            </p:nvSpPr>
            <p:spPr>
              <a:xfrm>
                <a:off x="7257677" y="4777740"/>
                <a:ext cx="62250" cy="108939"/>
              </a:xfrm>
              <a:custGeom>
                <a:rect b="b" l="l" r="r" t="t"/>
                <a:pathLst>
                  <a:path extrusionOk="0" h="21" w="12">
                    <a:moveTo>
                      <a:pt x="0" y="0"/>
                    </a:moveTo>
                    <a:lnTo>
                      <a:pt x="0" y="14"/>
                    </a:lnTo>
                    <a:lnTo>
                      <a:pt x="12" y="21"/>
                    </a:lnTo>
                    <a:lnTo>
                      <a:pt x="12" y="7"/>
                    </a:lnTo>
                    <a:lnTo>
                      <a:pt x="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65" name="Google Shape;265;p4"/>
              <p:cNvSpPr/>
              <p:nvPr/>
            </p:nvSpPr>
            <p:spPr>
              <a:xfrm>
                <a:off x="7356241" y="4834800"/>
                <a:ext cx="62250" cy="108939"/>
              </a:xfrm>
              <a:custGeom>
                <a:rect b="b" l="l" r="r" t="t"/>
                <a:pathLst>
                  <a:path extrusionOk="0" h="21" w="12">
                    <a:moveTo>
                      <a:pt x="0" y="0"/>
                    </a:moveTo>
                    <a:lnTo>
                      <a:pt x="0" y="14"/>
                    </a:lnTo>
                    <a:lnTo>
                      <a:pt x="12" y="21"/>
                    </a:lnTo>
                    <a:lnTo>
                      <a:pt x="12" y="8"/>
                    </a:lnTo>
                    <a:lnTo>
                      <a:pt x="0" y="0"/>
                    </a:lnTo>
                    <a:close/>
                  </a:path>
                </a:pathLst>
              </a:custGeom>
              <a:solidFill>
                <a:srgbClr val="5A5A7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66" name="Google Shape;266;p4"/>
              <p:cNvSpPr/>
              <p:nvPr/>
            </p:nvSpPr>
            <p:spPr>
              <a:xfrm>
                <a:off x="7454800" y="4897049"/>
                <a:ext cx="62250" cy="108939"/>
              </a:xfrm>
              <a:custGeom>
                <a:rect b="b" l="l" r="r" t="t"/>
                <a:pathLst>
                  <a:path extrusionOk="0" h="21" w="12">
                    <a:moveTo>
                      <a:pt x="0" y="0"/>
                    </a:moveTo>
                    <a:lnTo>
                      <a:pt x="0" y="14"/>
                    </a:lnTo>
                    <a:lnTo>
                      <a:pt x="12" y="21"/>
                    </a:lnTo>
                    <a:lnTo>
                      <a:pt x="12" y="6"/>
                    </a:lnTo>
                    <a:lnTo>
                      <a:pt x="0" y="0"/>
                    </a:lnTo>
                    <a:close/>
                  </a:path>
                </a:pathLst>
              </a:custGeom>
              <a:solidFill>
                <a:srgbClr val="5151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67" name="Google Shape;267;p4"/>
              <p:cNvSpPr/>
              <p:nvPr/>
            </p:nvSpPr>
            <p:spPr>
              <a:xfrm>
                <a:off x="7553364" y="4954113"/>
                <a:ext cx="67439" cy="108939"/>
              </a:xfrm>
              <a:custGeom>
                <a:rect b="b" l="l" r="r" t="t"/>
                <a:pathLst>
                  <a:path extrusionOk="0" h="21" w="13">
                    <a:moveTo>
                      <a:pt x="0" y="0"/>
                    </a:moveTo>
                    <a:lnTo>
                      <a:pt x="0" y="13"/>
                    </a:lnTo>
                    <a:lnTo>
                      <a:pt x="13" y="21"/>
                    </a:lnTo>
                    <a:lnTo>
                      <a:pt x="13" y="7"/>
                    </a:lnTo>
                    <a:lnTo>
                      <a:pt x="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68" name="Google Shape;268;p4"/>
              <p:cNvSpPr/>
              <p:nvPr/>
            </p:nvSpPr>
            <p:spPr>
              <a:xfrm>
                <a:off x="7651924" y="5011174"/>
                <a:ext cx="67439" cy="108939"/>
              </a:xfrm>
              <a:custGeom>
                <a:rect b="b" l="l" r="r" t="t"/>
                <a:pathLst>
                  <a:path extrusionOk="0" h="21" w="13">
                    <a:moveTo>
                      <a:pt x="0" y="0"/>
                    </a:moveTo>
                    <a:lnTo>
                      <a:pt x="0" y="14"/>
                    </a:lnTo>
                    <a:lnTo>
                      <a:pt x="13" y="21"/>
                    </a:lnTo>
                    <a:lnTo>
                      <a:pt x="13" y="7"/>
                    </a:lnTo>
                    <a:lnTo>
                      <a:pt x="0" y="0"/>
                    </a:lnTo>
                    <a:close/>
                  </a:path>
                </a:pathLst>
              </a:custGeom>
              <a:solidFill>
                <a:srgbClr val="5151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69" name="Google Shape;269;p4"/>
              <p:cNvSpPr/>
              <p:nvPr/>
            </p:nvSpPr>
            <p:spPr>
              <a:xfrm>
                <a:off x="7159118" y="4627302"/>
                <a:ext cx="62250" cy="103750"/>
              </a:xfrm>
              <a:custGeom>
                <a:rect b="b" l="l" r="r" t="t"/>
                <a:pathLst>
                  <a:path extrusionOk="0" h="20" w="12">
                    <a:moveTo>
                      <a:pt x="0" y="0"/>
                    </a:moveTo>
                    <a:lnTo>
                      <a:pt x="0" y="13"/>
                    </a:lnTo>
                    <a:lnTo>
                      <a:pt x="12" y="20"/>
                    </a:lnTo>
                    <a:lnTo>
                      <a:pt x="12" y="6"/>
                    </a:lnTo>
                    <a:lnTo>
                      <a:pt x="0" y="0"/>
                    </a:lnTo>
                    <a:close/>
                  </a:path>
                </a:pathLst>
              </a:custGeom>
              <a:solidFill>
                <a:srgbClr val="5151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70" name="Google Shape;270;p4"/>
              <p:cNvSpPr/>
              <p:nvPr/>
            </p:nvSpPr>
            <p:spPr>
              <a:xfrm>
                <a:off x="7257677" y="4679177"/>
                <a:ext cx="62250" cy="108939"/>
              </a:xfrm>
              <a:custGeom>
                <a:rect b="b" l="l" r="r" t="t"/>
                <a:pathLst>
                  <a:path extrusionOk="0" h="21" w="12">
                    <a:moveTo>
                      <a:pt x="0" y="0"/>
                    </a:moveTo>
                    <a:lnTo>
                      <a:pt x="0" y="14"/>
                    </a:lnTo>
                    <a:lnTo>
                      <a:pt x="12" y="21"/>
                    </a:lnTo>
                    <a:lnTo>
                      <a:pt x="12" y="7"/>
                    </a:lnTo>
                    <a:lnTo>
                      <a:pt x="0" y="0"/>
                    </a:lnTo>
                    <a:close/>
                  </a:path>
                </a:pathLst>
              </a:custGeom>
              <a:solidFill>
                <a:srgbClr val="5151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71" name="Google Shape;271;p4"/>
              <p:cNvSpPr/>
              <p:nvPr/>
            </p:nvSpPr>
            <p:spPr>
              <a:xfrm>
                <a:off x="7356241" y="4736240"/>
                <a:ext cx="62250" cy="108939"/>
              </a:xfrm>
              <a:custGeom>
                <a:rect b="b" l="l" r="r" t="t"/>
                <a:pathLst>
                  <a:path extrusionOk="0" h="21" w="12">
                    <a:moveTo>
                      <a:pt x="0" y="0"/>
                    </a:moveTo>
                    <a:lnTo>
                      <a:pt x="0" y="14"/>
                    </a:lnTo>
                    <a:lnTo>
                      <a:pt x="12" y="21"/>
                    </a:lnTo>
                    <a:lnTo>
                      <a:pt x="12" y="7"/>
                    </a:lnTo>
                    <a:lnTo>
                      <a:pt x="0" y="0"/>
                    </a:lnTo>
                    <a:close/>
                  </a:path>
                </a:pathLst>
              </a:custGeom>
              <a:gradFill>
                <a:gsLst>
                  <a:gs pos="0">
                    <a:schemeClr val="accent4"/>
                  </a:gs>
                  <a:gs pos="37000">
                    <a:schemeClr val="accent4"/>
                  </a:gs>
                  <a:gs pos="79000">
                    <a:srgbClr val="FFD366"/>
                  </a:gs>
                  <a:gs pos="100000">
                    <a:srgbClr val="FFD366"/>
                  </a:gs>
                </a:gsLst>
                <a:lin ang="135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72" name="Google Shape;272;p4"/>
              <p:cNvSpPr/>
              <p:nvPr/>
            </p:nvSpPr>
            <p:spPr>
              <a:xfrm>
                <a:off x="7454800" y="4793301"/>
                <a:ext cx="62250" cy="108939"/>
              </a:xfrm>
              <a:custGeom>
                <a:rect b="b" l="l" r="r" t="t"/>
                <a:pathLst>
                  <a:path extrusionOk="0" h="21" w="12">
                    <a:moveTo>
                      <a:pt x="0" y="0"/>
                    </a:moveTo>
                    <a:lnTo>
                      <a:pt x="0" y="14"/>
                    </a:lnTo>
                    <a:lnTo>
                      <a:pt x="12" y="21"/>
                    </a:lnTo>
                    <a:lnTo>
                      <a:pt x="12" y="7"/>
                    </a:lnTo>
                    <a:lnTo>
                      <a:pt x="0" y="0"/>
                    </a:lnTo>
                    <a:close/>
                  </a:path>
                </a:pathLst>
              </a:custGeom>
              <a:gradFill>
                <a:gsLst>
                  <a:gs pos="0">
                    <a:schemeClr val="accent4"/>
                  </a:gs>
                  <a:gs pos="37000">
                    <a:schemeClr val="accent4"/>
                  </a:gs>
                  <a:gs pos="79000">
                    <a:srgbClr val="FFD366"/>
                  </a:gs>
                  <a:gs pos="100000">
                    <a:srgbClr val="FFD366"/>
                  </a:gs>
                </a:gsLst>
                <a:lin ang="135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73" name="Google Shape;273;p4"/>
              <p:cNvSpPr/>
              <p:nvPr/>
            </p:nvSpPr>
            <p:spPr>
              <a:xfrm>
                <a:off x="7553364" y="4855550"/>
                <a:ext cx="67439" cy="108939"/>
              </a:xfrm>
              <a:custGeom>
                <a:rect b="b" l="l" r="r" t="t"/>
                <a:pathLst>
                  <a:path extrusionOk="0" h="21" w="13">
                    <a:moveTo>
                      <a:pt x="0" y="0"/>
                    </a:moveTo>
                    <a:lnTo>
                      <a:pt x="0" y="13"/>
                    </a:lnTo>
                    <a:lnTo>
                      <a:pt x="13" y="21"/>
                    </a:lnTo>
                    <a:lnTo>
                      <a:pt x="13" y="6"/>
                    </a:lnTo>
                    <a:lnTo>
                      <a:pt x="0" y="0"/>
                    </a:lnTo>
                    <a:close/>
                  </a:path>
                </a:pathLst>
              </a:custGeom>
              <a:solidFill>
                <a:srgbClr val="5A5A7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74" name="Google Shape;274;p4"/>
              <p:cNvSpPr/>
              <p:nvPr/>
            </p:nvSpPr>
            <p:spPr>
              <a:xfrm>
                <a:off x="7651924" y="4912613"/>
                <a:ext cx="67439" cy="108939"/>
              </a:xfrm>
              <a:custGeom>
                <a:rect b="b" l="l" r="r" t="t"/>
                <a:pathLst>
                  <a:path extrusionOk="0" h="21" w="13">
                    <a:moveTo>
                      <a:pt x="0" y="0"/>
                    </a:moveTo>
                    <a:lnTo>
                      <a:pt x="0" y="14"/>
                    </a:lnTo>
                    <a:lnTo>
                      <a:pt x="13" y="21"/>
                    </a:lnTo>
                    <a:lnTo>
                      <a:pt x="13" y="7"/>
                    </a:lnTo>
                    <a:lnTo>
                      <a:pt x="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75" name="Google Shape;275;p4"/>
              <p:cNvSpPr/>
              <p:nvPr/>
            </p:nvSpPr>
            <p:spPr>
              <a:xfrm>
                <a:off x="7159118" y="4523554"/>
                <a:ext cx="62250" cy="108939"/>
              </a:xfrm>
              <a:custGeom>
                <a:rect b="b" l="l" r="r" t="t"/>
                <a:pathLst>
                  <a:path extrusionOk="0" h="21" w="12">
                    <a:moveTo>
                      <a:pt x="0" y="0"/>
                    </a:moveTo>
                    <a:lnTo>
                      <a:pt x="0" y="14"/>
                    </a:lnTo>
                    <a:lnTo>
                      <a:pt x="12" y="21"/>
                    </a:lnTo>
                    <a:lnTo>
                      <a:pt x="12" y="7"/>
                    </a:lnTo>
                    <a:lnTo>
                      <a:pt x="0" y="0"/>
                    </a:lnTo>
                    <a:close/>
                  </a:path>
                </a:pathLst>
              </a:custGeom>
              <a:solidFill>
                <a:srgbClr val="5A5A7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76" name="Google Shape;276;p4"/>
              <p:cNvSpPr/>
              <p:nvPr/>
            </p:nvSpPr>
            <p:spPr>
              <a:xfrm>
                <a:off x="7257677" y="4575427"/>
                <a:ext cx="62250" cy="108939"/>
              </a:xfrm>
              <a:custGeom>
                <a:rect b="b" l="l" r="r" t="t"/>
                <a:pathLst>
                  <a:path extrusionOk="0" h="21" w="12">
                    <a:moveTo>
                      <a:pt x="0" y="0"/>
                    </a:moveTo>
                    <a:lnTo>
                      <a:pt x="0" y="15"/>
                    </a:lnTo>
                    <a:lnTo>
                      <a:pt x="12" y="21"/>
                    </a:lnTo>
                    <a:lnTo>
                      <a:pt x="12" y="8"/>
                    </a:lnTo>
                    <a:lnTo>
                      <a:pt x="0" y="0"/>
                    </a:lnTo>
                    <a:close/>
                  </a:path>
                </a:pathLst>
              </a:custGeom>
              <a:solidFill>
                <a:srgbClr val="5A5A7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77" name="Google Shape;277;p4"/>
              <p:cNvSpPr/>
              <p:nvPr/>
            </p:nvSpPr>
            <p:spPr>
              <a:xfrm>
                <a:off x="7356241" y="4637677"/>
                <a:ext cx="62250" cy="108939"/>
              </a:xfrm>
              <a:custGeom>
                <a:rect b="b" l="l" r="r" t="t"/>
                <a:pathLst>
                  <a:path extrusionOk="0" h="21" w="12">
                    <a:moveTo>
                      <a:pt x="0" y="0"/>
                    </a:moveTo>
                    <a:lnTo>
                      <a:pt x="0" y="14"/>
                    </a:lnTo>
                    <a:lnTo>
                      <a:pt x="12" y="21"/>
                    </a:lnTo>
                    <a:lnTo>
                      <a:pt x="12" y="7"/>
                    </a:lnTo>
                    <a:lnTo>
                      <a:pt x="0" y="0"/>
                    </a:lnTo>
                    <a:close/>
                  </a:path>
                </a:pathLst>
              </a:custGeom>
              <a:solidFill>
                <a:srgbClr val="5151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78" name="Google Shape;278;p4"/>
              <p:cNvSpPr/>
              <p:nvPr/>
            </p:nvSpPr>
            <p:spPr>
              <a:xfrm>
                <a:off x="7454800" y="4694740"/>
                <a:ext cx="62250" cy="108939"/>
              </a:xfrm>
              <a:custGeom>
                <a:rect b="b" l="l" r="r" t="t"/>
                <a:pathLst>
                  <a:path extrusionOk="0" h="21" w="12">
                    <a:moveTo>
                      <a:pt x="0" y="0"/>
                    </a:moveTo>
                    <a:lnTo>
                      <a:pt x="0" y="14"/>
                    </a:lnTo>
                    <a:lnTo>
                      <a:pt x="12" y="21"/>
                    </a:lnTo>
                    <a:lnTo>
                      <a:pt x="12" y="7"/>
                    </a:lnTo>
                    <a:lnTo>
                      <a:pt x="0" y="0"/>
                    </a:lnTo>
                    <a:close/>
                  </a:path>
                </a:pathLst>
              </a:custGeom>
              <a:solidFill>
                <a:srgbClr val="5151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79" name="Google Shape;279;p4"/>
              <p:cNvSpPr/>
              <p:nvPr/>
            </p:nvSpPr>
            <p:spPr>
              <a:xfrm>
                <a:off x="7553364" y="4751801"/>
                <a:ext cx="67439" cy="108939"/>
              </a:xfrm>
              <a:custGeom>
                <a:rect b="b" l="l" r="r" t="t"/>
                <a:pathLst>
                  <a:path extrusionOk="0" h="21" w="13">
                    <a:moveTo>
                      <a:pt x="0" y="0"/>
                    </a:moveTo>
                    <a:lnTo>
                      <a:pt x="0" y="14"/>
                    </a:lnTo>
                    <a:lnTo>
                      <a:pt x="13" y="21"/>
                    </a:lnTo>
                    <a:lnTo>
                      <a:pt x="13" y="7"/>
                    </a:lnTo>
                    <a:lnTo>
                      <a:pt x="0" y="0"/>
                    </a:lnTo>
                    <a:close/>
                  </a:path>
                </a:pathLst>
              </a:custGeom>
              <a:solidFill>
                <a:srgbClr val="5151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80" name="Google Shape;280;p4"/>
              <p:cNvSpPr/>
              <p:nvPr/>
            </p:nvSpPr>
            <p:spPr>
              <a:xfrm>
                <a:off x="7651924" y="4814050"/>
                <a:ext cx="67439" cy="108939"/>
              </a:xfrm>
              <a:custGeom>
                <a:rect b="b" l="l" r="r" t="t"/>
                <a:pathLst>
                  <a:path extrusionOk="0" h="21" w="13">
                    <a:moveTo>
                      <a:pt x="0" y="0"/>
                    </a:moveTo>
                    <a:lnTo>
                      <a:pt x="0" y="13"/>
                    </a:lnTo>
                    <a:lnTo>
                      <a:pt x="13" y="21"/>
                    </a:lnTo>
                    <a:lnTo>
                      <a:pt x="13" y="7"/>
                    </a:lnTo>
                    <a:lnTo>
                      <a:pt x="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81" name="Google Shape;281;p4"/>
              <p:cNvSpPr/>
              <p:nvPr/>
            </p:nvSpPr>
            <p:spPr>
              <a:xfrm>
                <a:off x="7159118" y="4424993"/>
                <a:ext cx="62250" cy="108939"/>
              </a:xfrm>
              <a:custGeom>
                <a:rect b="b" l="l" r="r" t="t"/>
                <a:pathLst>
                  <a:path extrusionOk="0" h="21" w="12">
                    <a:moveTo>
                      <a:pt x="0" y="0"/>
                    </a:moveTo>
                    <a:lnTo>
                      <a:pt x="0" y="14"/>
                    </a:lnTo>
                    <a:lnTo>
                      <a:pt x="12" y="21"/>
                    </a:lnTo>
                    <a:lnTo>
                      <a:pt x="12" y="7"/>
                    </a:lnTo>
                    <a:lnTo>
                      <a:pt x="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82" name="Google Shape;282;p4"/>
              <p:cNvSpPr/>
              <p:nvPr/>
            </p:nvSpPr>
            <p:spPr>
              <a:xfrm>
                <a:off x="7257677" y="4476868"/>
                <a:ext cx="62250" cy="108939"/>
              </a:xfrm>
              <a:custGeom>
                <a:rect b="b" l="l" r="r" t="t"/>
                <a:pathLst>
                  <a:path extrusionOk="0" h="21" w="12">
                    <a:moveTo>
                      <a:pt x="0" y="0"/>
                    </a:moveTo>
                    <a:lnTo>
                      <a:pt x="0" y="14"/>
                    </a:lnTo>
                    <a:lnTo>
                      <a:pt x="12" y="21"/>
                    </a:lnTo>
                    <a:lnTo>
                      <a:pt x="12" y="7"/>
                    </a:lnTo>
                    <a:lnTo>
                      <a:pt x="0" y="0"/>
                    </a:lnTo>
                    <a:close/>
                  </a:path>
                </a:pathLst>
              </a:custGeom>
              <a:solidFill>
                <a:srgbClr val="5151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83" name="Google Shape;283;p4"/>
              <p:cNvSpPr/>
              <p:nvPr/>
            </p:nvSpPr>
            <p:spPr>
              <a:xfrm>
                <a:off x="7356241" y="4539117"/>
                <a:ext cx="62250" cy="108939"/>
              </a:xfrm>
              <a:custGeom>
                <a:rect b="b" l="l" r="r" t="t"/>
                <a:pathLst>
                  <a:path extrusionOk="0" h="21" w="12">
                    <a:moveTo>
                      <a:pt x="0" y="0"/>
                    </a:moveTo>
                    <a:lnTo>
                      <a:pt x="0" y="14"/>
                    </a:lnTo>
                    <a:lnTo>
                      <a:pt x="12" y="21"/>
                    </a:lnTo>
                    <a:lnTo>
                      <a:pt x="12" y="7"/>
                    </a:lnTo>
                    <a:lnTo>
                      <a:pt x="0" y="0"/>
                    </a:lnTo>
                    <a:close/>
                  </a:path>
                </a:pathLst>
              </a:custGeom>
              <a:solidFill>
                <a:srgbClr val="5151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84" name="Google Shape;284;p4"/>
              <p:cNvSpPr/>
              <p:nvPr/>
            </p:nvSpPr>
            <p:spPr>
              <a:xfrm>
                <a:off x="7454800" y="4596177"/>
                <a:ext cx="62250" cy="108939"/>
              </a:xfrm>
              <a:custGeom>
                <a:rect b="b" l="l" r="r" t="t"/>
                <a:pathLst>
                  <a:path extrusionOk="0" h="21" w="12">
                    <a:moveTo>
                      <a:pt x="0" y="0"/>
                    </a:moveTo>
                    <a:lnTo>
                      <a:pt x="0" y="14"/>
                    </a:lnTo>
                    <a:lnTo>
                      <a:pt x="12" y="21"/>
                    </a:lnTo>
                    <a:lnTo>
                      <a:pt x="12" y="7"/>
                    </a:lnTo>
                    <a:lnTo>
                      <a:pt x="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85" name="Google Shape;285;p4"/>
              <p:cNvSpPr/>
              <p:nvPr/>
            </p:nvSpPr>
            <p:spPr>
              <a:xfrm>
                <a:off x="7553364" y="4653241"/>
                <a:ext cx="67439" cy="108939"/>
              </a:xfrm>
              <a:custGeom>
                <a:rect b="b" l="l" r="r" t="t"/>
                <a:pathLst>
                  <a:path extrusionOk="0" h="21" w="13">
                    <a:moveTo>
                      <a:pt x="0" y="0"/>
                    </a:moveTo>
                    <a:lnTo>
                      <a:pt x="0" y="14"/>
                    </a:lnTo>
                    <a:lnTo>
                      <a:pt x="13" y="21"/>
                    </a:lnTo>
                    <a:lnTo>
                      <a:pt x="13" y="7"/>
                    </a:lnTo>
                    <a:lnTo>
                      <a:pt x="0" y="0"/>
                    </a:lnTo>
                    <a:close/>
                  </a:path>
                </a:pathLst>
              </a:custGeom>
              <a:solidFill>
                <a:srgbClr val="5A5A7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86" name="Google Shape;286;p4"/>
              <p:cNvSpPr/>
              <p:nvPr/>
            </p:nvSpPr>
            <p:spPr>
              <a:xfrm>
                <a:off x="7651924" y="4715490"/>
                <a:ext cx="67439" cy="103750"/>
              </a:xfrm>
              <a:custGeom>
                <a:rect b="b" l="l" r="r" t="t"/>
                <a:pathLst>
                  <a:path extrusionOk="0" h="20" w="13">
                    <a:moveTo>
                      <a:pt x="0" y="0"/>
                    </a:moveTo>
                    <a:lnTo>
                      <a:pt x="0" y="13"/>
                    </a:lnTo>
                    <a:lnTo>
                      <a:pt x="13" y="20"/>
                    </a:lnTo>
                    <a:lnTo>
                      <a:pt x="13" y="6"/>
                    </a:lnTo>
                    <a:lnTo>
                      <a:pt x="0" y="0"/>
                    </a:lnTo>
                    <a:close/>
                  </a:path>
                </a:pathLst>
              </a:custGeom>
              <a:solidFill>
                <a:srgbClr val="5151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87" name="Google Shape;287;p4"/>
              <p:cNvSpPr/>
              <p:nvPr/>
            </p:nvSpPr>
            <p:spPr>
              <a:xfrm>
                <a:off x="7159118" y="4326429"/>
                <a:ext cx="62250" cy="108939"/>
              </a:xfrm>
              <a:custGeom>
                <a:rect b="b" l="l" r="r" t="t"/>
                <a:pathLst>
                  <a:path extrusionOk="0" h="21" w="12">
                    <a:moveTo>
                      <a:pt x="0" y="0"/>
                    </a:moveTo>
                    <a:lnTo>
                      <a:pt x="0" y="13"/>
                    </a:lnTo>
                    <a:lnTo>
                      <a:pt x="12" y="21"/>
                    </a:lnTo>
                    <a:lnTo>
                      <a:pt x="12" y="7"/>
                    </a:lnTo>
                    <a:lnTo>
                      <a:pt x="0" y="0"/>
                    </a:lnTo>
                    <a:close/>
                  </a:path>
                </a:pathLst>
              </a:custGeom>
              <a:solidFill>
                <a:srgbClr val="5151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88" name="Google Shape;288;p4"/>
              <p:cNvSpPr/>
              <p:nvPr/>
            </p:nvSpPr>
            <p:spPr>
              <a:xfrm>
                <a:off x="7257677" y="4378304"/>
                <a:ext cx="62250" cy="108939"/>
              </a:xfrm>
              <a:custGeom>
                <a:rect b="b" l="l" r="r" t="t"/>
                <a:pathLst>
                  <a:path extrusionOk="0" h="21" w="12">
                    <a:moveTo>
                      <a:pt x="0" y="0"/>
                    </a:moveTo>
                    <a:lnTo>
                      <a:pt x="0" y="14"/>
                    </a:lnTo>
                    <a:lnTo>
                      <a:pt x="12" y="21"/>
                    </a:lnTo>
                    <a:lnTo>
                      <a:pt x="12" y="7"/>
                    </a:lnTo>
                    <a:lnTo>
                      <a:pt x="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89" name="Google Shape;289;p4"/>
              <p:cNvSpPr/>
              <p:nvPr/>
            </p:nvSpPr>
            <p:spPr>
              <a:xfrm>
                <a:off x="7356241" y="4435368"/>
                <a:ext cx="62250" cy="108939"/>
              </a:xfrm>
              <a:custGeom>
                <a:rect b="b" l="l" r="r" t="t"/>
                <a:pathLst>
                  <a:path extrusionOk="0" h="21" w="12">
                    <a:moveTo>
                      <a:pt x="0" y="0"/>
                    </a:moveTo>
                    <a:lnTo>
                      <a:pt x="0" y="14"/>
                    </a:lnTo>
                    <a:lnTo>
                      <a:pt x="12" y="21"/>
                    </a:lnTo>
                    <a:lnTo>
                      <a:pt x="12" y="8"/>
                    </a:lnTo>
                    <a:lnTo>
                      <a:pt x="0" y="0"/>
                    </a:lnTo>
                    <a:close/>
                  </a:path>
                </a:pathLst>
              </a:custGeom>
              <a:solidFill>
                <a:srgbClr val="5151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90" name="Google Shape;290;p4"/>
              <p:cNvSpPr/>
              <p:nvPr/>
            </p:nvSpPr>
            <p:spPr>
              <a:xfrm>
                <a:off x="7454800" y="4497618"/>
                <a:ext cx="62250" cy="108939"/>
              </a:xfrm>
              <a:custGeom>
                <a:rect b="b" l="l" r="r" t="t"/>
                <a:pathLst>
                  <a:path extrusionOk="0" h="21" w="12">
                    <a:moveTo>
                      <a:pt x="0" y="0"/>
                    </a:moveTo>
                    <a:lnTo>
                      <a:pt x="0" y="13"/>
                    </a:lnTo>
                    <a:lnTo>
                      <a:pt x="12" y="21"/>
                    </a:lnTo>
                    <a:lnTo>
                      <a:pt x="12" y="6"/>
                    </a:lnTo>
                    <a:lnTo>
                      <a:pt x="0" y="0"/>
                    </a:lnTo>
                    <a:close/>
                  </a:path>
                </a:pathLst>
              </a:custGeom>
              <a:solidFill>
                <a:srgbClr val="5A5A7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91" name="Google Shape;291;p4"/>
              <p:cNvSpPr/>
              <p:nvPr/>
            </p:nvSpPr>
            <p:spPr>
              <a:xfrm>
                <a:off x="7553364" y="4554677"/>
                <a:ext cx="67439" cy="108939"/>
              </a:xfrm>
              <a:custGeom>
                <a:rect b="b" l="l" r="r" t="t"/>
                <a:pathLst>
                  <a:path extrusionOk="0" h="21" w="13">
                    <a:moveTo>
                      <a:pt x="0" y="0"/>
                    </a:moveTo>
                    <a:lnTo>
                      <a:pt x="0" y="14"/>
                    </a:lnTo>
                    <a:lnTo>
                      <a:pt x="13" y="21"/>
                    </a:lnTo>
                    <a:lnTo>
                      <a:pt x="13" y="7"/>
                    </a:lnTo>
                    <a:lnTo>
                      <a:pt x="0" y="0"/>
                    </a:lnTo>
                    <a:close/>
                  </a:path>
                </a:pathLst>
              </a:custGeom>
              <a:solidFill>
                <a:srgbClr val="5151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92" name="Google Shape;292;p4"/>
              <p:cNvSpPr/>
              <p:nvPr/>
            </p:nvSpPr>
            <p:spPr>
              <a:xfrm>
                <a:off x="7651924" y="4611741"/>
                <a:ext cx="67439" cy="108939"/>
              </a:xfrm>
              <a:custGeom>
                <a:rect b="b" l="l" r="r" t="t"/>
                <a:pathLst>
                  <a:path extrusionOk="0" h="21" w="13">
                    <a:moveTo>
                      <a:pt x="0" y="0"/>
                    </a:moveTo>
                    <a:lnTo>
                      <a:pt x="0" y="14"/>
                    </a:lnTo>
                    <a:lnTo>
                      <a:pt x="13" y="21"/>
                    </a:lnTo>
                    <a:lnTo>
                      <a:pt x="13" y="7"/>
                    </a:lnTo>
                    <a:lnTo>
                      <a:pt x="0" y="0"/>
                    </a:lnTo>
                    <a:close/>
                  </a:path>
                </a:pathLst>
              </a:custGeom>
              <a:solidFill>
                <a:srgbClr val="5151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93" name="Google Shape;293;p4"/>
              <p:cNvSpPr/>
              <p:nvPr/>
            </p:nvSpPr>
            <p:spPr>
              <a:xfrm>
                <a:off x="7159118" y="4227870"/>
                <a:ext cx="62250" cy="108939"/>
              </a:xfrm>
              <a:custGeom>
                <a:rect b="b" l="l" r="r" t="t"/>
                <a:pathLst>
                  <a:path extrusionOk="0" h="21" w="12">
                    <a:moveTo>
                      <a:pt x="0" y="0"/>
                    </a:moveTo>
                    <a:lnTo>
                      <a:pt x="0" y="13"/>
                    </a:lnTo>
                    <a:lnTo>
                      <a:pt x="12" y="21"/>
                    </a:lnTo>
                    <a:lnTo>
                      <a:pt x="12" y="6"/>
                    </a:lnTo>
                    <a:lnTo>
                      <a:pt x="0" y="0"/>
                    </a:lnTo>
                    <a:close/>
                  </a:path>
                </a:pathLst>
              </a:custGeom>
              <a:solidFill>
                <a:srgbClr val="5A5A7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94" name="Google Shape;294;p4"/>
              <p:cNvSpPr/>
              <p:nvPr/>
            </p:nvSpPr>
            <p:spPr>
              <a:xfrm>
                <a:off x="7257677" y="4279745"/>
                <a:ext cx="62250" cy="108939"/>
              </a:xfrm>
              <a:custGeom>
                <a:rect b="b" l="l" r="r" t="t"/>
                <a:pathLst>
                  <a:path extrusionOk="0" h="21" w="12">
                    <a:moveTo>
                      <a:pt x="0" y="0"/>
                    </a:moveTo>
                    <a:lnTo>
                      <a:pt x="0" y="14"/>
                    </a:lnTo>
                    <a:lnTo>
                      <a:pt x="12" y="21"/>
                    </a:lnTo>
                    <a:lnTo>
                      <a:pt x="12" y="7"/>
                    </a:lnTo>
                    <a:lnTo>
                      <a:pt x="0" y="0"/>
                    </a:lnTo>
                    <a:close/>
                  </a:path>
                </a:pathLst>
              </a:custGeom>
              <a:solidFill>
                <a:srgbClr val="5A5A7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95" name="Google Shape;295;p4"/>
              <p:cNvSpPr/>
              <p:nvPr/>
            </p:nvSpPr>
            <p:spPr>
              <a:xfrm>
                <a:off x="7356241" y="4336804"/>
                <a:ext cx="62250" cy="108939"/>
              </a:xfrm>
              <a:custGeom>
                <a:rect b="b" l="l" r="r" t="t"/>
                <a:pathLst>
                  <a:path extrusionOk="0" h="21" w="12">
                    <a:moveTo>
                      <a:pt x="0" y="0"/>
                    </a:moveTo>
                    <a:lnTo>
                      <a:pt x="0" y="14"/>
                    </a:lnTo>
                    <a:lnTo>
                      <a:pt x="12" y="21"/>
                    </a:lnTo>
                    <a:lnTo>
                      <a:pt x="12" y="7"/>
                    </a:lnTo>
                    <a:lnTo>
                      <a:pt x="0" y="0"/>
                    </a:lnTo>
                    <a:close/>
                  </a:path>
                </a:pathLst>
              </a:custGeom>
              <a:solidFill>
                <a:srgbClr val="5151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96" name="Google Shape;296;p4"/>
              <p:cNvSpPr/>
              <p:nvPr/>
            </p:nvSpPr>
            <p:spPr>
              <a:xfrm>
                <a:off x="7454800" y="4393868"/>
                <a:ext cx="62250" cy="108939"/>
              </a:xfrm>
              <a:custGeom>
                <a:rect b="b" l="l" r="r" t="t"/>
                <a:pathLst>
                  <a:path extrusionOk="0" h="21" w="12">
                    <a:moveTo>
                      <a:pt x="0" y="0"/>
                    </a:moveTo>
                    <a:lnTo>
                      <a:pt x="0" y="14"/>
                    </a:lnTo>
                    <a:lnTo>
                      <a:pt x="12" y="21"/>
                    </a:lnTo>
                    <a:lnTo>
                      <a:pt x="12" y="7"/>
                    </a:lnTo>
                    <a:lnTo>
                      <a:pt x="0" y="0"/>
                    </a:lnTo>
                    <a:close/>
                  </a:path>
                </a:pathLst>
              </a:custGeom>
              <a:solidFill>
                <a:srgbClr val="5151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97" name="Google Shape;297;p4"/>
              <p:cNvSpPr/>
              <p:nvPr/>
            </p:nvSpPr>
            <p:spPr>
              <a:xfrm>
                <a:off x="7553364" y="4456118"/>
                <a:ext cx="67439" cy="108939"/>
              </a:xfrm>
              <a:custGeom>
                <a:rect b="b" l="l" r="r" t="t"/>
                <a:pathLst>
                  <a:path extrusionOk="0" h="21" w="13">
                    <a:moveTo>
                      <a:pt x="0" y="0"/>
                    </a:moveTo>
                    <a:lnTo>
                      <a:pt x="0" y="13"/>
                    </a:lnTo>
                    <a:lnTo>
                      <a:pt x="13" y="21"/>
                    </a:lnTo>
                    <a:lnTo>
                      <a:pt x="13" y="7"/>
                    </a:lnTo>
                    <a:lnTo>
                      <a:pt x="0" y="0"/>
                    </a:lnTo>
                    <a:close/>
                  </a:path>
                </a:pathLst>
              </a:custGeom>
              <a:solidFill>
                <a:srgbClr val="5151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98" name="Google Shape;298;p4"/>
              <p:cNvSpPr/>
              <p:nvPr/>
            </p:nvSpPr>
            <p:spPr>
              <a:xfrm>
                <a:off x="7651924" y="4507993"/>
                <a:ext cx="67439" cy="114125"/>
              </a:xfrm>
              <a:custGeom>
                <a:rect b="b" l="l" r="r" t="t"/>
                <a:pathLst>
                  <a:path extrusionOk="0" h="22" w="13">
                    <a:moveTo>
                      <a:pt x="0" y="0"/>
                    </a:moveTo>
                    <a:lnTo>
                      <a:pt x="0" y="15"/>
                    </a:lnTo>
                    <a:lnTo>
                      <a:pt x="13" y="22"/>
                    </a:lnTo>
                    <a:lnTo>
                      <a:pt x="13" y="8"/>
                    </a:lnTo>
                    <a:lnTo>
                      <a:pt x="0" y="0"/>
                    </a:lnTo>
                    <a:close/>
                  </a:path>
                </a:pathLst>
              </a:custGeom>
              <a:solidFill>
                <a:srgbClr val="5151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99" name="Google Shape;299;p4"/>
              <p:cNvSpPr/>
              <p:nvPr/>
            </p:nvSpPr>
            <p:spPr>
              <a:xfrm>
                <a:off x="7159118" y="4124120"/>
                <a:ext cx="62250" cy="108939"/>
              </a:xfrm>
              <a:custGeom>
                <a:rect b="b" l="l" r="r" t="t"/>
                <a:pathLst>
                  <a:path extrusionOk="0" h="21" w="12">
                    <a:moveTo>
                      <a:pt x="0" y="0"/>
                    </a:moveTo>
                    <a:lnTo>
                      <a:pt x="0" y="14"/>
                    </a:lnTo>
                    <a:lnTo>
                      <a:pt x="12" y="21"/>
                    </a:lnTo>
                    <a:lnTo>
                      <a:pt x="12" y="7"/>
                    </a:lnTo>
                    <a:lnTo>
                      <a:pt x="0" y="0"/>
                    </a:lnTo>
                    <a:close/>
                  </a:path>
                </a:pathLst>
              </a:custGeom>
              <a:solidFill>
                <a:srgbClr val="5151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00" name="Google Shape;300;p4"/>
              <p:cNvSpPr/>
              <p:nvPr/>
            </p:nvSpPr>
            <p:spPr>
              <a:xfrm>
                <a:off x="7257677" y="4181181"/>
                <a:ext cx="62250" cy="103750"/>
              </a:xfrm>
              <a:custGeom>
                <a:rect b="b" l="l" r="r" t="t"/>
                <a:pathLst>
                  <a:path extrusionOk="0" h="20" w="12">
                    <a:moveTo>
                      <a:pt x="0" y="0"/>
                    </a:moveTo>
                    <a:lnTo>
                      <a:pt x="0" y="14"/>
                    </a:lnTo>
                    <a:lnTo>
                      <a:pt x="12" y="20"/>
                    </a:lnTo>
                    <a:lnTo>
                      <a:pt x="12" y="6"/>
                    </a:lnTo>
                    <a:lnTo>
                      <a:pt x="0" y="0"/>
                    </a:lnTo>
                    <a:close/>
                  </a:path>
                </a:pathLst>
              </a:custGeom>
              <a:gradFill>
                <a:gsLst>
                  <a:gs pos="0">
                    <a:schemeClr val="accent4"/>
                  </a:gs>
                  <a:gs pos="37000">
                    <a:schemeClr val="accent4"/>
                  </a:gs>
                  <a:gs pos="79000">
                    <a:srgbClr val="FFD366"/>
                  </a:gs>
                  <a:gs pos="100000">
                    <a:srgbClr val="FFD366"/>
                  </a:gs>
                </a:gsLst>
                <a:lin ang="135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01" name="Google Shape;301;p4"/>
              <p:cNvSpPr/>
              <p:nvPr/>
            </p:nvSpPr>
            <p:spPr>
              <a:xfrm>
                <a:off x="7356241" y="4238245"/>
                <a:ext cx="62250" cy="108939"/>
              </a:xfrm>
              <a:custGeom>
                <a:rect b="b" l="l" r="r" t="t"/>
                <a:pathLst>
                  <a:path extrusionOk="0" h="21" w="12">
                    <a:moveTo>
                      <a:pt x="0" y="0"/>
                    </a:moveTo>
                    <a:lnTo>
                      <a:pt x="0" y="14"/>
                    </a:lnTo>
                    <a:lnTo>
                      <a:pt x="12" y="21"/>
                    </a:lnTo>
                    <a:lnTo>
                      <a:pt x="12" y="7"/>
                    </a:lnTo>
                    <a:lnTo>
                      <a:pt x="0" y="0"/>
                    </a:lnTo>
                    <a:close/>
                  </a:path>
                </a:pathLst>
              </a:custGeom>
              <a:solidFill>
                <a:srgbClr val="5151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02" name="Google Shape;302;p4"/>
              <p:cNvSpPr/>
              <p:nvPr/>
            </p:nvSpPr>
            <p:spPr>
              <a:xfrm>
                <a:off x="7454800" y="4295306"/>
                <a:ext cx="62250" cy="108939"/>
              </a:xfrm>
              <a:custGeom>
                <a:rect b="b" l="l" r="r" t="t"/>
                <a:pathLst>
                  <a:path extrusionOk="0" h="21" w="12">
                    <a:moveTo>
                      <a:pt x="0" y="0"/>
                    </a:moveTo>
                    <a:lnTo>
                      <a:pt x="0" y="14"/>
                    </a:lnTo>
                    <a:lnTo>
                      <a:pt x="12" y="21"/>
                    </a:lnTo>
                    <a:lnTo>
                      <a:pt x="12" y="7"/>
                    </a:lnTo>
                    <a:lnTo>
                      <a:pt x="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03" name="Google Shape;303;p4"/>
              <p:cNvSpPr/>
              <p:nvPr/>
            </p:nvSpPr>
            <p:spPr>
              <a:xfrm>
                <a:off x="7553364" y="4357554"/>
                <a:ext cx="67439" cy="103750"/>
              </a:xfrm>
              <a:custGeom>
                <a:rect b="b" l="l" r="r" t="t"/>
                <a:pathLst>
                  <a:path extrusionOk="0" h="20" w="13">
                    <a:moveTo>
                      <a:pt x="0" y="0"/>
                    </a:moveTo>
                    <a:lnTo>
                      <a:pt x="0" y="13"/>
                    </a:lnTo>
                    <a:lnTo>
                      <a:pt x="13" y="20"/>
                    </a:lnTo>
                    <a:lnTo>
                      <a:pt x="13" y="6"/>
                    </a:lnTo>
                    <a:lnTo>
                      <a:pt x="0" y="0"/>
                    </a:lnTo>
                    <a:close/>
                  </a:path>
                </a:pathLst>
              </a:custGeom>
              <a:gradFill>
                <a:gsLst>
                  <a:gs pos="0">
                    <a:schemeClr val="accent4"/>
                  </a:gs>
                  <a:gs pos="37000">
                    <a:schemeClr val="accent4"/>
                  </a:gs>
                  <a:gs pos="79000">
                    <a:srgbClr val="FFD366"/>
                  </a:gs>
                  <a:gs pos="100000">
                    <a:srgbClr val="FFD366"/>
                  </a:gs>
                </a:gsLst>
                <a:lin ang="135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04" name="Google Shape;304;p4"/>
              <p:cNvSpPr/>
              <p:nvPr/>
            </p:nvSpPr>
            <p:spPr>
              <a:xfrm>
                <a:off x="7651924" y="4409429"/>
                <a:ext cx="67439" cy="108939"/>
              </a:xfrm>
              <a:custGeom>
                <a:rect b="b" l="l" r="r" t="t"/>
                <a:pathLst>
                  <a:path extrusionOk="0" h="21" w="13">
                    <a:moveTo>
                      <a:pt x="0" y="0"/>
                    </a:moveTo>
                    <a:lnTo>
                      <a:pt x="0" y="14"/>
                    </a:lnTo>
                    <a:lnTo>
                      <a:pt x="13" y="21"/>
                    </a:lnTo>
                    <a:lnTo>
                      <a:pt x="13" y="8"/>
                    </a:lnTo>
                    <a:lnTo>
                      <a:pt x="0" y="0"/>
                    </a:lnTo>
                    <a:close/>
                  </a:path>
                </a:pathLst>
              </a:custGeom>
              <a:solidFill>
                <a:srgbClr val="5151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05" name="Google Shape;305;p4"/>
              <p:cNvSpPr/>
              <p:nvPr/>
            </p:nvSpPr>
            <p:spPr>
              <a:xfrm>
                <a:off x="7159118" y="4025558"/>
                <a:ext cx="62250" cy="108939"/>
              </a:xfrm>
              <a:custGeom>
                <a:rect b="b" l="l" r="r" t="t"/>
                <a:pathLst>
                  <a:path extrusionOk="0" h="21" w="12">
                    <a:moveTo>
                      <a:pt x="0" y="0"/>
                    </a:moveTo>
                    <a:lnTo>
                      <a:pt x="0" y="14"/>
                    </a:lnTo>
                    <a:lnTo>
                      <a:pt x="12" y="21"/>
                    </a:lnTo>
                    <a:lnTo>
                      <a:pt x="12" y="7"/>
                    </a:lnTo>
                    <a:lnTo>
                      <a:pt x="0" y="0"/>
                    </a:lnTo>
                    <a:close/>
                  </a:path>
                </a:pathLst>
              </a:custGeom>
              <a:solidFill>
                <a:srgbClr val="5151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06" name="Google Shape;306;p4"/>
              <p:cNvSpPr/>
              <p:nvPr/>
            </p:nvSpPr>
            <p:spPr>
              <a:xfrm>
                <a:off x="7257677" y="4077432"/>
                <a:ext cx="62250" cy="108939"/>
              </a:xfrm>
              <a:custGeom>
                <a:rect b="b" l="l" r="r" t="t"/>
                <a:pathLst>
                  <a:path extrusionOk="0" h="21" w="12">
                    <a:moveTo>
                      <a:pt x="0" y="0"/>
                    </a:moveTo>
                    <a:lnTo>
                      <a:pt x="0" y="14"/>
                    </a:lnTo>
                    <a:lnTo>
                      <a:pt x="12" y="21"/>
                    </a:lnTo>
                    <a:lnTo>
                      <a:pt x="12" y="7"/>
                    </a:lnTo>
                    <a:lnTo>
                      <a:pt x="0" y="0"/>
                    </a:lnTo>
                    <a:close/>
                  </a:path>
                </a:pathLst>
              </a:custGeom>
              <a:solidFill>
                <a:srgbClr val="5151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07" name="Google Shape;307;p4"/>
              <p:cNvSpPr/>
              <p:nvPr/>
            </p:nvSpPr>
            <p:spPr>
              <a:xfrm>
                <a:off x="7356241" y="4139681"/>
                <a:ext cx="62250" cy="108939"/>
              </a:xfrm>
              <a:custGeom>
                <a:rect b="b" l="l" r="r" t="t"/>
                <a:pathLst>
                  <a:path extrusionOk="0" h="21" w="12">
                    <a:moveTo>
                      <a:pt x="0" y="0"/>
                    </a:moveTo>
                    <a:lnTo>
                      <a:pt x="0" y="14"/>
                    </a:lnTo>
                    <a:lnTo>
                      <a:pt x="12" y="21"/>
                    </a:lnTo>
                    <a:lnTo>
                      <a:pt x="12" y="6"/>
                    </a:lnTo>
                    <a:lnTo>
                      <a:pt x="0" y="0"/>
                    </a:lnTo>
                    <a:close/>
                  </a:path>
                </a:pathLst>
              </a:custGeom>
              <a:solidFill>
                <a:srgbClr val="5151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08" name="Google Shape;308;p4"/>
              <p:cNvSpPr/>
              <p:nvPr/>
            </p:nvSpPr>
            <p:spPr>
              <a:xfrm>
                <a:off x="7454800" y="4196745"/>
                <a:ext cx="62250" cy="108939"/>
              </a:xfrm>
              <a:custGeom>
                <a:rect b="b" l="l" r="r" t="t"/>
                <a:pathLst>
                  <a:path extrusionOk="0" h="21" w="12">
                    <a:moveTo>
                      <a:pt x="0" y="0"/>
                    </a:moveTo>
                    <a:lnTo>
                      <a:pt x="0" y="14"/>
                    </a:lnTo>
                    <a:lnTo>
                      <a:pt x="12" y="21"/>
                    </a:lnTo>
                    <a:lnTo>
                      <a:pt x="12" y="7"/>
                    </a:lnTo>
                    <a:lnTo>
                      <a:pt x="0" y="0"/>
                    </a:lnTo>
                    <a:close/>
                  </a:path>
                </a:pathLst>
              </a:custGeom>
              <a:solidFill>
                <a:srgbClr val="5151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09" name="Google Shape;309;p4"/>
              <p:cNvSpPr/>
              <p:nvPr/>
            </p:nvSpPr>
            <p:spPr>
              <a:xfrm>
                <a:off x="7553364" y="4253806"/>
                <a:ext cx="67439" cy="108939"/>
              </a:xfrm>
              <a:custGeom>
                <a:rect b="b" l="l" r="r" t="t"/>
                <a:pathLst>
                  <a:path extrusionOk="0" h="21" w="13">
                    <a:moveTo>
                      <a:pt x="0" y="0"/>
                    </a:moveTo>
                    <a:lnTo>
                      <a:pt x="0" y="14"/>
                    </a:lnTo>
                    <a:lnTo>
                      <a:pt x="13" y="21"/>
                    </a:lnTo>
                    <a:lnTo>
                      <a:pt x="13" y="7"/>
                    </a:lnTo>
                    <a:lnTo>
                      <a:pt x="0" y="0"/>
                    </a:lnTo>
                    <a:close/>
                  </a:path>
                </a:pathLst>
              </a:custGeom>
              <a:solidFill>
                <a:srgbClr val="5151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10" name="Google Shape;310;p4"/>
              <p:cNvSpPr/>
              <p:nvPr/>
            </p:nvSpPr>
            <p:spPr>
              <a:xfrm>
                <a:off x="7651924" y="4310870"/>
                <a:ext cx="67439" cy="108939"/>
              </a:xfrm>
              <a:custGeom>
                <a:rect b="b" l="l" r="r" t="t"/>
                <a:pathLst>
                  <a:path extrusionOk="0" h="21" w="13">
                    <a:moveTo>
                      <a:pt x="0" y="0"/>
                    </a:moveTo>
                    <a:lnTo>
                      <a:pt x="0" y="14"/>
                    </a:lnTo>
                    <a:lnTo>
                      <a:pt x="13" y="21"/>
                    </a:lnTo>
                    <a:lnTo>
                      <a:pt x="13" y="7"/>
                    </a:lnTo>
                    <a:lnTo>
                      <a:pt x="0" y="0"/>
                    </a:lnTo>
                    <a:close/>
                  </a:path>
                </a:pathLst>
              </a:custGeom>
              <a:solidFill>
                <a:srgbClr val="5151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11" name="Google Shape;311;p4"/>
              <p:cNvSpPr/>
              <p:nvPr/>
            </p:nvSpPr>
            <p:spPr>
              <a:xfrm>
                <a:off x="7159118" y="3921809"/>
                <a:ext cx="62250" cy="108939"/>
              </a:xfrm>
              <a:custGeom>
                <a:rect b="b" l="l" r="r" t="t"/>
                <a:pathLst>
                  <a:path extrusionOk="0" h="21" w="12">
                    <a:moveTo>
                      <a:pt x="0" y="0"/>
                    </a:moveTo>
                    <a:lnTo>
                      <a:pt x="0" y="15"/>
                    </a:lnTo>
                    <a:lnTo>
                      <a:pt x="12" y="21"/>
                    </a:lnTo>
                    <a:lnTo>
                      <a:pt x="12" y="8"/>
                    </a:lnTo>
                    <a:lnTo>
                      <a:pt x="0" y="0"/>
                    </a:lnTo>
                    <a:close/>
                  </a:path>
                </a:pathLst>
              </a:custGeom>
              <a:solidFill>
                <a:srgbClr val="5151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12" name="Google Shape;312;p4"/>
              <p:cNvSpPr/>
              <p:nvPr/>
            </p:nvSpPr>
            <p:spPr>
              <a:xfrm>
                <a:off x="7257677" y="3978872"/>
                <a:ext cx="62250" cy="108939"/>
              </a:xfrm>
              <a:custGeom>
                <a:rect b="b" l="l" r="r" t="t"/>
                <a:pathLst>
                  <a:path extrusionOk="0" h="21" w="12">
                    <a:moveTo>
                      <a:pt x="0" y="0"/>
                    </a:moveTo>
                    <a:lnTo>
                      <a:pt x="0" y="14"/>
                    </a:lnTo>
                    <a:lnTo>
                      <a:pt x="12" y="21"/>
                    </a:lnTo>
                    <a:lnTo>
                      <a:pt x="12" y="7"/>
                    </a:lnTo>
                    <a:lnTo>
                      <a:pt x="0" y="0"/>
                    </a:lnTo>
                    <a:close/>
                  </a:path>
                </a:pathLst>
              </a:custGeom>
              <a:solidFill>
                <a:srgbClr val="5151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13" name="Google Shape;313;p4"/>
              <p:cNvSpPr/>
              <p:nvPr/>
            </p:nvSpPr>
            <p:spPr>
              <a:xfrm>
                <a:off x="7356241" y="4035933"/>
                <a:ext cx="62250" cy="108939"/>
              </a:xfrm>
              <a:custGeom>
                <a:rect b="b" l="l" r="r" t="t"/>
                <a:pathLst>
                  <a:path extrusionOk="0" h="21" w="12">
                    <a:moveTo>
                      <a:pt x="0" y="0"/>
                    </a:moveTo>
                    <a:lnTo>
                      <a:pt x="0" y="15"/>
                    </a:lnTo>
                    <a:lnTo>
                      <a:pt x="12" y="21"/>
                    </a:lnTo>
                    <a:lnTo>
                      <a:pt x="12" y="7"/>
                    </a:lnTo>
                    <a:lnTo>
                      <a:pt x="0" y="0"/>
                    </a:lnTo>
                    <a:close/>
                  </a:path>
                </a:pathLst>
              </a:custGeom>
              <a:solidFill>
                <a:srgbClr val="5A5A7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14" name="Google Shape;314;p4"/>
              <p:cNvSpPr/>
              <p:nvPr/>
            </p:nvSpPr>
            <p:spPr>
              <a:xfrm>
                <a:off x="7454800" y="4098182"/>
                <a:ext cx="62250" cy="108939"/>
              </a:xfrm>
              <a:custGeom>
                <a:rect b="b" l="l" r="r" t="t"/>
                <a:pathLst>
                  <a:path extrusionOk="0" h="21" w="12">
                    <a:moveTo>
                      <a:pt x="0" y="0"/>
                    </a:moveTo>
                    <a:lnTo>
                      <a:pt x="0" y="13"/>
                    </a:lnTo>
                    <a:lnTo>
                      <a:pt x="12" y="21"/>
                    </a:lnTo>
                    <a:lnTo>
                      <a:pt x="12" y="7"/>
                    </a:lnTo>
                    <a:lnTo>
                      <a:pt x="0" y="0"/>
                    </a:lnTo>
                    <a:close/>
                  </a:path>
                </a:pathLst>
              </a:custGeom>
              <a:solidFill>
                <a:srgbClr val="5A5A7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15" name="Google Shape;315;p4"/>
              <p:cNvSpPr/>
              <p:nvPr/>
            </p:nvSpPr>
            <p:spPr>
              <a:xfrm>
                <a:off x="7553364" y="4155245"/>
                <a:ext cx="67439" cy="108939"/>
              </a:xfrm>
              <a:custGeom>
                <a:rect b="b" l="l" r="r" t="t"/>
                <a:pathLst>
                  <a:path extrusionOk="0" h="21" w="13">
                    <a:moveTo>
                      <a:pt x="0" y="0"/>
                    </a:moveTo>
                    <a:lnTo>
                      <a:pt x="0" y="14"/>
                    </a:lnTo>
                    <a:lnTo>
                      <a:pt x="13" y="21"/>
                    </a:lnTo>
                    <a:lnTo>
                      <a:pt x="13" y="7"/>
                    </a:lnTo>
                    <a:lnTo>
                      <a:pt x="0" y="0"/>
                    </a:lnTo>
                    <a:close/>
                  </a:path>
                </a:pathLst>
              </a:custGeom>
              <a:solidFill>
                <a:srgbClr val="5151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16" name="Google Shape;316;p4"/>
              <p:cNvSpPr/>
              <p:nvPr/>
            </p:nvSpPr>
            <p:spPr>
              <a:xfrm>
                <a:off x="7651924" y="4212306"/>
                <a:ext cx="67439" cy="108939"/>
              </a:xfrm>
              <a:custGeom>
                <a:rect b="b" l="l" r="r" t="t"/>
                <a:pathLst>
                  <a:path extrusionOk="0" h="21" w="13">
                    <a:moveTo>
                      <a:pt x="0" y="0"/>
                    </a:moveTo>
                    <a:lnTo>
                      <a:pt x="0" y="14"/>
                    </a:lnTo>
                    <a:lnTo>
                      <a:pt x="13" y="21"/>
                    </a:lnTo>
                    <a:lnTo>
                      <a:pt x="13" y="7"/>
                    </a:lnTo>
                    <a:lnTo>
                      <a:pt x="0" y="0"/>
                    </a:lnTo>
                    <a:close/>
                  </a:path>
                </a:pathLst>
              </a:custGeom>
              <a:solidFill>
                <a:srgbClr val="5151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17" name="Google Shape;317;p4"/>
              <p:cNvSpPr/>
              <p:nvPr/>
            </p:nvSpPr>
            <p:spPr>
              <a:xfrm>
                <a:off x="7159118" y="3823249"/>
                <a:ext cx="62250" cy="108939"/>
              </a:xfrm>
              <a:custGeom>
                <a:rect b="b" l="l" r="r" t="t"/>
                <a:pathLst>
                  <a:path extrusionOk="0" h="21" w="12">
                    <a:moveTo>
                      <a:pt x="0" y="0"/>
                    </a:moveTo>
                    <a:lnTo>
                      <a:pt x="0" y="14"/>
                    </a:lnTo>
                    <a:lnTo>
                      <a:pt x="12" y="21"/>
                    </a:lnTo>
                    <a:lnTo>
                      <a:pt x="12" y="7"/>
                    </a:lnTo>
                    <a:lnTo>
                      <a:pt x="0" y="0"/>
                    </a:lnTo>
                    <a:close/>
                  </a:path>
                </a:pathLst>
              </a:custGeom>
              <a:solidFill>
                <a:srgbClr val="5151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18" name="Google Shape;318;p4"/>
              <p:cNvSpPr/>
              <p:nvPr/>
            </p:nvSpPr>
            <p:spPr>
              <a:xfrm>
                <a:off x="7257677" y="3880309"/>
                <a:ext cx="62250" cy="108939"/>
              </a:xfrm>
              <a:custGeom>
                <a:rect b="b" l="l" r="r" t="t"/>
                <a:pathLst>
                  <a:path extrusionOk="0" h="21" w="12">
                    <a:moveTo>
                      <a:pt x="0" y="0"/>
                    </a:moveTo>
                    <a:lnTo>
                      <a:pt x="0" y="14"/>
                    </a:lnTo>
                    <a:lnTo>
                      <a:pt x="12" y="21"/>
                    </a:lnTo>
                    <a:lnTo>
                      <a:pt x="12" y="7"/>
                    </a:lnTo>
                    <a:lnTo>
                      <a:pt x="0" y="0"/>
                    </a:lnTo>
                    <a:close/>
                  </a:path>
                </a:pathLst>
              </a:custGeom>
              <a:solidFill>
                <a:srgbClr val="5151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19" name="Google Shape;319;p4"/>
              <p:cNvSpPr/>
              <p:nvPr/>
            </p:nvSpPr>
            <p:spPr>
              <a:xfrm>
                <a:off x="7356241" y="3937372"/>
                <a:ext cx="62250" cy="108939"/>
              </a:xfrm>
              <a:custGeom>
                <a:rect b="b" l="l" r="r" t="t"/>
                <a:pathLst>
                  <a:path extrusionOk="0" h="21" w="12">
                    <a:moveTo>
                      <a:pt x="0" y="0"/>
                    </a:moveTo>
                    <a:lnTo>
                      <a:pt x="0" y="14"/>
                    </a:lnTo>
                    <a:lnTo>
                      <a:pt x="12" y="21"/>
                    </a:lnTo>
                    <a:lnTo>
                      <a:pt x="12" y="7"/>
                    </a:lnTo>
                    <a:lnTo>
                      <a:pt x="0" y="0"/>
                    </a:lnTo>
                    <a:close/>
                  </a:path>
                </a:pathLst>
              </a:custGeom>
              <a:solidFill>
                <a:srgbClr val="5151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20" name="Google Shape;320;p4"/>
              <p:cNvSpPr/>
              <p:nvPr/>
            </p:nvSpPr>
            <p:spPr>
              <a:xfrm>
                <a:off x="7454800" y="3999622"/>
                <a:ext cx="62250" cy="103750"/>
              </a:xfrm>
              <a:custGeom>
                <a:rect b="b" l="l" r="r" t="t"/>
                <a:pathLst>
                  <a:path extrusionOk="0" h="20" w="12">
                    <a:moveTo>
                      <a:pt x="0" y="0"/>
                    </a:moveTo>
                    <a:lnTo>
                      <a:pt x="0" y="13"/>
                    </a:lnTo>
                    <a:lnTo>
                      <a:pt x="12" y="20"/>
                    </a:lnTo>
                    <a:lnTo>
                      <a:pt x="12" y="6"/>
                    </a:lnTo>
                    <a:lnTo>
                      <a:pt x="0" y="0"/>
                    </a:lnTo>
                    <a:close/>
                  </a:path>
                </a:pathLst>
              </a:custGeom>
              <a:solidFill>
                <a:srgbClr val="5151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21" name="Google Shape;321;p4"/>
              <p:cNvSpPr/>
              <p:nvPr/>
            </p:nvSpPr>
            <p:spPr>
              <a:xfrm>
                <a:off x="7553364" y="4051497"/>
                <a:ext cx="67439" cy="114125"/>
              </a:xfrm>
              <a:custGeom>
                <a:rect b="b" l="l" r="r" t="t"/>
                <a:pathLst>
                  <a:path extrusionOk="0" h="22" w="13">
                    <a:moveTo>
                      <a:pt x="0" y="0"/>
                    </a:moveTo>
                    <a:lnTo>
                      <a:pt x="0" y="14"/>
                    </a:lnTo>
                    <a:lnTo>
                      <a:pt x="13" y="22"/>
                    </a:lnTo>
                    <a:lnTo>
                      <a:pt x="13" y="8"/>
                    </a:lnTo>
                    <a:lnTo>
                      <a:pt x="0" y="0"/>
                    </a:lnTo>
                    <a:close/>
                  </a:path>
                </a:pathLst>
              </a:custGeom>
              <a:solidFill>
                <a:srgbClr val="5A5A7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22" name="Google Shape;322;p4"/>
              <p:cNvSpPr/>
              <p:nvPr/>
            </p:nvSpPr>
            <p:spPr>
              <a:xfrm>
                <a:off x="7651924" y="4113745"/>
                <a:ext cx="67439" cy="103750"/>
              </a:xfrm>
              <a:custGeom>
                <a:rect b="b" l="l" r="r" t="t"/>
                <a:pathLst>
                  <a:path extrusionOk="0" h="20" w="13">
                    <a:moveTo>
                      <a:pt x="0" y="0"/>
                    </a:moveTo>
                    <a:lnTo>
                      <a:pt x="0" y="14"/>
                    </a:lnTo>
                    <a:lnTo>
                      <a:pt x="13" y="20"/>
                    </a:lnTo>
                    <a:lnTo>
                      <a:pt x="13" y="7"/>
                    </a:lnTo>
                    <a:lnTo>
                      <a:pt x="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23" name="Google Shape;323;p4"/>
              <p:cNvSpPr/>
              <p:nvPr/>
            </p:nvSpPr>
            <p:spPr>
              <a:xfrm>
                <a:off x="7159118" y="3724686"/>
                <a:ext cx="62250" cy="108939"/>
              </a:xfrm>
              <a:custGeom>
                <a:rect b="b" l="l" r="r" t="t"/>
                <a:pathLst>
                  <a:path extrusionOk="0" h="21" w="12">
                    <a:moveTo>
                      <a:pt x="0" y="0"/>
                    </a:moveTo>
                    <a:lnTo>
                      <a:pt x="0" y="14"/>
                    </a:lnTo>
                    <a:lnTo>
                      <a:pt x="12" y="21"/>
                    </a:lnTo>
                    <a:lnTo>
                      <a:pt x="12" y="7"/>
                    </a:lnTo>
                    <a:lnTo>
                      <a:pt x="0" y="0"/>
                    </a:lnTo>
                    <a:close/>
                  </a:path>
                </a:pathLst>
              </a:custGeom>
              <a:solidFill>
                <a:srgbClr val="5151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24" name="Google Shape;324;p4"/>
              <p:cNvSpPr/>
              <p:nvPr/>
            </p:nvSpPr>
            <p:spPr>
              <a:xfrm>
                <a:off x="7257677" y="3781749"/>
                <a:ext cx="62250" cy="108939"/>
              </a:xfrm>
              <a:custGeom>
                <a:rect b="b" l="l" r="r" t="t"/>
                <a:pathLst>
                  <a:path extrusionOk="0" h="21" w="12">
                    <a:moveTo>
                      <a:pt x="0" y="0"/>
                    </a:moveTo>
                    <a:lnTo>
                      <a:pt x="0" y="14"/>
                    </a:lnTo>
                    <a:lnTo>
                      <a:pt x="12" y="21"/>
                    </a:lnTo>
                    <a:lnTo>
                      <a:pt x="12" y="6"/>
                    </a:lnTo>
                    <a:lnTo>
                      <a:pt x="0" y="0"/>
                    </a:lnTo>
                    <a:close/>
                  </a:path>
                </a:pathLst>
              </a:custGeom>
              <a:solidFill>
                <a:srgbClr val="5A5A7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25" name="Google Shape;325;p4"/>
              <p:cNvSpPr/>
              <p:nvPr/>
            </p:nvSpPr>
            <p:spPr>
              <a:xfrm>
                <a:off x="7356241" y="3838809"/>
                <a:ext cx="62250" cy="108939"/>
              </a:xfrm>
              <a:custGeom>
                <a:rect b="b" l="l" r="r" t="t"/>
                <a:pathLst>
                  <a:path extrusionOk="0" h="21" w="12">
                    <a:moveTo>
                      <a:pt x="0" y="0"/>
                    </a:moveTo>
                    <a:lnTo>
                      <a:pt x="0" y="14"/>
                    </a:lnTo>
                    <a:lnTo>
                      <a:pt x="12" y="21"/>
                    </a:lnTo>
                    <a:lnTo>
                      <a:pt x="12" y="7"/>
                    </a:lnTo>
                    <a:lnTo>
                      <a:pt x="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26" name="Google Shape;326;p4"/>
              <p:cNvSpPr/>
              <p:nvPr/>
            </p:nvSpPr>
            <p:spPr>
              <a:xfrm>
                <a:off x="7454800" y="3895873"/>
                <a:ext cx="62250" cy="108939"/>
              </a:xfrm>
              <a:custGeom>
                <a:rect b="b" l="l" r="r" t="t"/>
                <a:pathLst>
                  <a:path extrusionOk="0" h="21" w="12">
                    <a:moveTo>
                      <a:pt x="0" y="0"/>
                    </a:moveTo>
                    <a:lnTo>
                      <a:pt x="0" y="14"/>
                    </a:lnTo>
                    <a:lnTo>
                      <a:pt x="12" y="21"/>
                    </a:lnTo>
                    <a:lnTo>
                      <a:pt x="12" y="7"/>
                    </a:lnTo>
                    <a:lnTo>
                      <a:pt x="0" y="0"/>
                    </a:lnTo>
                    <a:close/>
                  </a:path>
                </a:pathLst>
              </a:custGeom>
              <a:gradFill>
                <a:gsLst>
                  <a:gs pos="0">
                    <a:schemeClr val="accent4"/>
                  </a:gs>
                  <a:gs pos="37000">
                    <a:schemeClr val="accent4"/>
                  </a:gs>
                  <a:gs pos="79000">
                    <a:srgbClr val="FFD366"/>
                  </a:gs>
                  <a:gs pos="100000">
                    <a:srgbClr val="FFD366"/>
                  </a:gs>
                </a:gsLst>
                <a:lin ang="135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27" name="Google Shape;327;p4"/>
              <p:cNvSpPr/>
              <p:nvPr/>
            </p:nvSpPr>
            <p:spPr>
              <a:xfrm>
                <a:off x="7553364" y="3952933"/>
                <a:ext cx="67439" cy="108939"/>
              </a:xfrm>
              <a:custGeom>
                <a:rect b="b" l="l" r="r" t="t"/>
                <a:pathLst>
                  <a:path extrusionOk="0" h="21" w="13">
                    <a:moveTo>
                      <a:pt x="0" y="0"/>
                    </a:moveTo>
                    <a:lnTo>
                      <a:pt x="0" y="14"/>
                    </a:lnTo>
                    <a:lnTo>
                      <a:pt x="13" y="21"/>
                    </a:lnTo>
                    <a:lnTo>
                      <a:pt x="13" y="7"/>
                    </a:lnTo>
                    <a:lnTo>
                      <a:pt x="0" y="0"/>
                    </a:lnTo>
                    <a:close/>
                  </a:path>
                </a:pathLst>
              </a:custGeom>
              <a:solidFill>
                <a:srgbClr val="5151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28" name="Google Shape;328;p4"/>
              <p:cNvSpPr/>
              <p:nvPr/>
            </p:nvSpPr>
            <p:spPr>
              <a:xfrm>
                <a:off x="7651924" y="4009997"/>
                <a:ext cx="67439" cy="108939"/>
              </a:xfrm>
              <a:custGeom>
                <a:rect b="b" l="l" r="r" t="t"/>
                <a:pathLst>
                  <a:path extrusionOk="0" h="21" w="13">
                    <a:moveTo>
                      <a:pt x="0" y="0"/>
                    </a:moveTo>
                    <a:lnTo>
                      <a:pt x="0" y="14"/>
                    </a:lnTo>
                    <a:lnTo>
                      <a:pt x="13" y="21"/>
                    </a:lnTo>
                    <a:lnTo>
                      <a:pt x="13" y="8"/>
                    </a:lnTo>
                    <a:lnTo>
                      <a:pt x="0" y="0"/>
                    </a:lnTo>
                    <a:close/>
                  </a:path>
                </a:pathLst>
              </a:custGeom>
              <a:solidFill>
                <a:srgbClr val="5151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29" name="Google Shape;329;p4"/>
              <p:cNvSpPr/>
              <p:nvPr/>
            </p:nvSpPr>
            <p:spPr>
              <a:xfrm>
                <a:off x="7159118" y="3626125"/>
                <a:ext cx="62250" cy="108939"/>
              </a:xfrm>
              <a:custGeom>
                <a:rect b="b" l="l" r="r" t="t"/>
                <a:pathLst>
                  <a:path extrusionOk="0" h="21" w="12">
                    <a:moveTo>
                      <a:pt x="0" y="0"/>
                    </a:moveTo>
                    <a:lnTo>
                      <a:pt x="0" y="14"/>
                    </a:lnTo>
                    <a:lnTo>
                      <a:pt x="12" y="21"/>
                    </a:lnTo>
                    <a:lnTo>
                      <a:pt x="12" y="7"/>
                    </a:lnTo>
                    <a:lnTo>
                      <a:pt x="0" y="0"/>
                    </a:lnTo>
                    <a:close/>
                  </a:path>
                </a:pathLst>
              </a:custGeom>
              <a:solidFill>
                <a:srgbClr val="5151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30" name="Google Shape;330;p4"/>
              <p:cNvSpPr/>
              <p:nvPr/>
            </p:nvSpPr>
            <p:spPr>
              <a:xfrm>
                <a:off x="7257677" y="3678000"/>
                <a:ext cx="62250" cy="108939"/>
              </a:xfrm>
              <a:custGeom>
                <a:rect b="b" l="l" r="r" t="t"/>
                <a:pathLst>
                  <a:path extrusionOk="0" h="21" w="12">
                    <a:moveTo>
                      <a:pt x="0" y="0"/>
                    </a:moveTo>
                    <a:lnTo>
                      <a:pt x="0" y="15"/>
                    </a:lnTo>
                    <a:lnTo>
                      <a:pt x="12" y="21"/>
                    </a:lnTo>
                    <a:lnTo>
                      <a:pt x="12" y="7"/>
                    </a:lnTo>
                    <a:lnTo>
                      <a:pt x="0" y="0"/>
                    </a:lnTo>
                    <a:close/>
                  </a:path>
                </a:pathLst>
              </a:custGeom>
              <a:gradFill>
                <a:gsLst>
                  <a:gs pos="0">
                    <a:schemeClr val="accent4"/>
                  </a:gs>
                  <a:gs pos="37000">
                    <a:schemeClr val="accent4"/>
                  </a:gs>
                  <a:gs pos="79000">
                    <a:srgbClr val="FFD366"/>
                  </a:gs>
                  <a:gs pos="100000">
                    <a:srgbClr val="FFD366"/>
                  </a:gs>
                </a:gsLst>
                <a:lin ang="135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31" name="Google Shape;331;p4"/>
              <p:cNvSpPr/>
              <p:nvPr/>
            </p:nvSpPr>
            <p:spPr>
              <a:xfrm>
                <a:off x="7356241" y="3740250"/>
                <a:ext cx="62250" cy="108939"/>
              </a:xfrm>
              <a:custGeom>
                <a:rect b="b" l="l" r="r" t="t"/>
                <a:pathLst>
                  <a:path extrusionOk="0" h="21" w="12">
                    <a:moveTo>
                      <a:pt x="0" y="0"/>
                    </a:moveTo>
                    <a:lnTo>
                      <a:pt x="0" y="14"/>
                    </a:lnTo>
                    <a:lnTo>
                      <a:pt x="12" y="21"/>
                    </a:lnTo>
                    <a:lnTo>
                      <a:pt x="12" y="7"/>
                    </a:lnTo>
                    <a:lnTo>
                      <a:pt x="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32" name="Google Shape;332;p4"/>
              <p:cNvSpPr/>
              <p:nvPr/>
            </p:nvSpPr>
            <p:spPr>
              <a:xfrm>
                <a:off x="7454800" y="3797310"/>
                <a:ext cx="62250" cy="108939"/>
              </a:xfrm>
              <a:custGeom>
                <a:rect b="b" l="l" r="r" t="t"/>
                <a:pathLst>
                  <a:path extrusionOk="0" h="21" w="12">
                    <a:moveTo>
                      <a:pt x="0" y="0"/>
                    </a:moveTo>
                    <a:lnTo>
                      <a:pt x="0" y="14"/>
                    </a:lnTo>
                    <a:lnTo>
                      <a:pt x="12" y="21"/>
                    </a:lnTo>
                    <a:lnTo>
                      <a:pt x="12" y="7"/>
                    </a:lnTo>
                    <a:lnTo>
                      <a:pt x="0" y="0"/>
                    </a:lnTo>
                    <a:close/>
                  </a:path>
                </a:pathLst>
              </a:custGeom>
              <a:solidFill>
                <a:srgbClr val="5A5A7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33" name="Google Shape;333;p4"/>
              <p:cNvSpPr/>
              <p:nvPr/>
            </p:nvSpPr>
            <p:spPr>
              <a:xfrm>
                <a:off x="7553364" y="3854373"/>
                <a:ext cx="67439" cy="108939"/>
              </a:xfrm>
              <a:custGeom>
                <a:rect b="b" l="l" r="r" t="t"/>
                <a:pathLst>
                  <a:path extrusionOk="0" h="21" w="13">
                    <a:moveTo>
                      <a:pt x="0" y="0"/>
                    </a:moveTo>
                    <a:lnTo>
                      <a:pt x="0" y="14"/>
                    </a:lnTo>
                    <a:lnTo>
                      <a:pt x="13" y="21"/>
                    </a:lnTo>
                    <a:lnTo>
                      <a:pt x="13" y="7"/>
                    </a:lnTo>
                    <a:lnTo>
                      <a:pt x="0" y="0"/>
                    </a:lnTo>
                    <a:close/>
                  </a:path>
                </a:pathLst>
              </a:custGeom>
              <a:solidFill>
                <a:srgbClr val="5151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34" name="Google Shape;334;p4"/>
              <p:cNvSpPr/>
              <p:nvPr/>
            </p:nvSpPr>
            <p:spPr>
              <a:xfrm>
                <a:off x="7651924" y="3911434"/>
                <a:ext cx="67439" cy="108939"/>
              </a:xfrm>
              <a:custGeom>
                <a:rect b="b" l="l" r="r" t="t"/>
                <a:pathLst>
                  <a:path extrusionOk="0" h="21" w="13">
                    <a:moveTo>
                      <a:pt x="0" y="0"/>
                    </a:moveTo>
                    <a:lnTo>
                      <a:pt x="0" y="14"/>
                    </a:lnTo>
                    <a:lnTo>
                      <a:pt x="13" y="21"/>
                    </a:lnTo>
                    <a:lnTo>
                      <a:pt x="13" y="7"/>
                    </a:lnTo>
                    <a:lnTo>
                      <a:pt x="0" y="0"/>
                    </a:lnTo>
                    <a:close/>
                  </a:path>
                </a:pathLst>
              </a:custGeom>
              <a:solidFill>
                <a:srgbClr val="5151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sp>
          <p:nvSpPr>
            <p:cNvPr id="335" name="Google Shape;335;p4"/>
            <p:cNvSpPr/>
            <p:nvPr/>
          </p:nvSpPr>
          <p:spPr>
            <a:xfrm>
              <a:off x="10081571" y="4642866"/>
              <a:ext cx="472059" cy="487620"/>
            </a:xfrm>
            <a:custGeom>
              <a:rect b="b" l="l" r="r" t="t"/>
              <a:pathLst>
                <a:path extrusionOk="0" h="94" w="91">
                  <a:moveTo>
                    <a:pt x="0" y="41"/>
                  </a:moveTo>
                  <a:lnTo>
                    <a:pt x="72" y="0"/>
                  </a:lnTo>
                  <a:lnTo>
                    <a:pt x="91" y="53"/>
                  </a:lnTo>
                  <a:lnTo>
                    <a:pt x="19" y="94"/>
                  </a:lnTo>
                  <a:lnTo>
                    <a:pt x="0" y="41"/>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36" name="Google Shape;336;p4"/>
            <p:cNvSpPr/>
            <p:nvPr/>
          </p:nvSpPr>
          <p:spPr>
            <a:xfrm>
              <a:off x="10081571" y="4642866"/>
              <a:ext cx="472059" cy="487620"/>
            </a:xfrm>
            <a:custGeom>
              <a:rect b="b" l="l" r="r" t="t"/>
              <a:pathLst>
                <a:path extrusionOk="0" h="94" w="91">
                  <a:moveTo>
                    <a:pt x="0" y="41"/>
                  </a:moveTo>
                  <a:lnTo>
                    <a:pt x="72" y="0"/>
                  </a:lnTo>
                  <a:lnTo>
                    <a:pt x="91" y="53"/>
                  </a:lnTo>
                  <a:lnTo>
                    <a:pt x="19" y="94"/>
                  </a:lnTo>
                  <a:lnTo>
                    <a:pt x="0" y="41"/>
                  </a:lnTo>
                </a:path>
              </a:pathLst>
            </a:cu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37" name="Google Shape;337;p4"/>
            <p:cNvSpPr/>
            <p:nvPr/>
          </p:nvSpPr>
          <p:spPr>
            <a:xfrm>
              <a:off x="10294255" y="4782926"/>
              <a:ext cx="108938" cy="77814"/>
            </a:xfrm>
            <a:custGeom>
              <a:rect b="b" l="l" r="r" t="t"/>
              <a:pathLst>
                <a:path extrusionOk="0" h="15" w="21">
                  <a:moveTo>
                    <a:pt x="0" y="11"/>
                  </a:moveTo>
                  <a:lnTo>
                    <a:pt x="20" y="0"/>
                  </a:lnTo>
                  <a:lnTo>
                    <a:pt x="21" y="3"/>
                  </a:lnTo>
                  <a:lnTo>
                    <a:pt x="1" y="15"/>
                  </a:lnTo>
                  <a:lnTo>
                    <a:pt x="0" y="11"/>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38" name="Google Shape;338;p4"/>
            <p:cNvSpPr/>
            <p:nvPr/>
          </p:nvSpPr>
          <p:spPr>
            <a:xfrm>
              <a:off x="10304630" y="4782926"/>
              <a:ext cx="160813" cy="98564"/>
            </a:xfrm>
            <a:custGeom>
              <a:rect b="b" l="l" r="r" t="t"/>
              <a:pathLst>
                <a:path extrusionOk="0" h="19" w="31">
                  <a:moveTo>
                    <a:pt x="0" y="18"/>
                  </a:moveTo>
                  <a:lnTo>
                    <a:pt x="31" y="0"/>
                  </a:lnTo>
                  <a:lnTo>
                    <a:pt x="31" y="2"/>
                  </a:lnTo>
                  <a:lnTo>
                    <a:pt x="0" y="19"/>
                  </a:lnTo>
                  <a:lnTo>
                    <a:pt x="0" y="1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39" name="Google Shape;339;p4"/>
            <p:cNvSpPr/>
            <p:nvPr/>
          </p:nvSpPr>
          <p:spPr>
            <a:xfrm>
              <a:off x="10315005" y="4803675"/>
              <a:ext cx="165998" cy="103750"/>
            </a:xfrm>
            <a:custGeom>
              <a:rect b="b" l="l" r="r" t="t"/>
              <a:pathLst>
                <a:path extrusionOk="0" h="20" w="32">
                  <a:moveTo>
                    <a:pt x="0" y="18"/>
                  </a:moveTo>
                  <a:lnTo>
                    <a:pt x="31" y="0"/>
                  </a:lnTo>
                  <a:lnTo>
                    <a:pt x="32" y="2"/>
                  </a:lnTo>
                  <a:lnTo>
                    <a:pt x="0" y="20"/>
                  </a:lnTo>
                  <a:lnTo>
                    <a:pt x="0" y="1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40" name="Google Shape;340;p4"/>
            <p:cNvSpPr/>
            <p:nvPr/>
          </p:nvSpPr>
          <p:spPr>
            <a:xfrm>
              <a:off x="10325380" y="4876299"/>
              <a:ext cx="77814" cy="51875"/>
            </a:xfrm>
            <a:custGeom>
              <a:rect b="b" l="l" r="r" t="t"/>
              <a:pathLst>
                <a:path extrusionOk="0" h="10" w="15">
                  <a:moveTo>
                    <a:pt x="0" y="9"/>
                  </a:moveTo>
                  <a:lnTo>
                    <a:pt x="14" y="0"/>
                  </a:lnTo>
                  <a:lnTo>
                    <a:pt x="15" y="2"/>
                  </a:lnTo>
                  <a:lnTo>
                    <a:pt x="1" y="10"/>
                  </a:lnTo>
                  <a:lnTo>
                    <a:pt x="0" y="9"/>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41" name="Google Shape;341;p4"/>
            <p:cNvSpPr/>
            <p:nvPr/>
          </p:nvSpPr>
          <p:spPr>
            <a:xfrm>
              <a:off x="10143819" y="4850363"/>
              <a:ext cx="171187" cy="181562"/>
            </a:xfrm>
            <a:custGeom>
              <a:rect b="b" l="l" r="r" t="t"/>
              <a:pathLst>
                <a:path extrusionOk="0" h="62" w="58">
                  <a:moveTo>
                    <a:pt x="31" y="62"/>
                  </a:moveTo>
                  <a:cubicBezTo>
                    <a:pt x="35" y="62"/>
                    <a:pt x="39" y="61"/>
                    <a:pt x="43" y="59"/>
                  </a:cubicBezTo>
                  <a:cubicBezTo>
                    <a:pt x="55" y="51"/>
                    <a:pt x="58" y="32"/>
                    <a:pt x="51" y="17"/>
                  </a:cubicBezTo>
                  <a:cubicBezTo>
                    <a:pt x="49" y="15"/>
                    <a:pt x="46" y="10"/>
                    <a:pt x="45" y="8"/>
                  </a:cubicBezTo>
                  <a:cubicBezTo>
                    <a:pt x="35" y="14"/>
                    <a:pt x="35" y="14"/>
                    <a:pt x="35" y="14"/>
                  </a:cubicBezTo>
                  <a:cubicBezTo>
                    <a:pt x="38" y="16"/>
                    <a:pt x="40" y="19"/>
                    <a:pt x="41" y="22"/>
                  </a:cubicBezTo>
                  <a:cubicBezTo>
                    <a:pt x="46" y="32"/>
                    <a:pt x="45" y="45"/>
                    <a:pt x="37" y="50"/>
                  </a:cubicBezTo>
                  <a:cubicBezTo>
                    <a:pt x="34" y="53"/>
                    <a:pt x="30" y="52"/>
                    <a:pt x="28" y="52"/>
                  </a:cubicBezTo>
                  <a:cubicBezTo>
                    <a:pt x="23" y="51"/>
                    <a:pt x="19" y="47"/>
                    <a:pt x="16" y="41"/>
                  </a:cubicBezTo>
                  <a:cubicBezTo>
                    <a:pt x="11" y="30"/>
                    <a:pt x="13" y="17"/>
                    <a:pt x="20" y="12"/>
                  </a:cubicBezTo>
                  <a:cubicBezTo>
                    <a:pt x="23" y="11"/>
                    <a:pt x="25" y="10"/>
                    <a:pt x="28" y="11"/>
                  </a:cubicBezTo>
                  <a:cubicBezTo>
                    <a:pt x="30" y="0"/>
                    <a:pt x="30" y="0"/>
                    <a:pt x="30" y="0"/>
                  </a:cubicBezTo>
                  <a:cubicBezTo>
                    <a:pt x="24" y="0"/>
                    <a:pt x="19" y="1"/>
                    <a:pt x="14" y="4"/>
                  </a:cubicBezTo>
                  <a:cubicBezTo>
                    <a:pt x="3" y="12"/>
                    <a:pt x="0" y="30"/>
                    <a:pt x="7" y="45"/>
                  </a:cubicBezTo>
                  <a:cubicBezTo>
                    <a:pt x="11" y="54"/>
                    <a:pt x="18" y="60"/>
                    <a:pt x="26" y="62"/>
                  </a:cubicBezTo>
                  <a:cubicBezTo>
                    <a:pt x="27" y="62"/>
                    <a:pt x="29" y="62"/>
                    <a:pt x="31" y="62"/>
                  </a:cubicBezTo>
                  <a:close/>
                </a:path>
              </a:pathLst>
            </a:custGeom>
            <a:gradFill>
              <a:gsLst>
                <a:gs pos="0">
                  <a:schemeClr val="accent4"/>
                </a:gs>
                <a:gs pos="37000">
                  <a:schemeClr val="accent4"/>
                </a:gs>
                <a:gs pos="79000">
                  <a:srgbClr val="FFD366"/>
                </a:gs>
                <a:gs pos="100000">
                  <a:srgbClr val="FFD366"/>
                </a:gs>
              </a:gsLst>
              <a:lin ang="135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nvGrpSpPr>
            <p:cNvPr id="342" name="Google Shape;342;p4"/>
            <p:cNvGrpSpPr/>
            <p:nvPr/>
          </p:nvGrpSpPr>
          <p:grpSpPr>
            <a:xfrm>
              <a:off x="10584751" y="2396698"/>
              <a:ext cx="529124" cy="580998"/>
              <a:chOff x="10370147" y="2396698"/>
              <a:chExt cx="529124" cy="580998"/>
            </a:xfrm>
          </p:grpSpPr>
          <p:sp>
            <p:nvSpPr>
              <p:cNvPr id="343" name="Google Shape;343;p4"/>
              <p:cNvSpPr/>
              <p:nvPr/>
            </p:nvSpPr>
            <p:spPr>
              <a:xfrm>
                <a:off x="10370147" y="2396698"/>
                <a:ext cx="523934" cy="575809"/>
              </a:xfrm>
              <a:custGeom>
                <a:rect b="b" l="l" r="r" t="t"/>
                <a:pathLst>
                  <a:path extrusionOk="0" h="196" w="178">
                    <a:moveTo>
                      <a:pt x="7" y="93"/>
                    </a:moveTo>
                    <a:cubicBezTo>
                      <a:pt x="166" y="1"/>
                      <a:pt x="166" y="1"/>
                      <a:pt x="166" y="1"/>
                    </a:cubicBezTo>
                    <a:cubicBezTo>
                      <a:pt x="169" y="0"/>
                      <a:pt x="172" y="0"/>
                      <a:pt x="174" y="2"/>
                    </a:cubicBezTo>
                    <a:cubicBezTo>
                      <a:pt x="178" y="4"/>
                      <a:pt x="178" y="4"/>
                      <a:pt x="178" y="4"/>
                    </a:cubicBezTo>
                    <a:cubicBezTo>
                      <a:pt x="175" y="93"/>
                      <a:pt x="175" y="93"/>
                      <a:pt x="175" y="93"/>
                    </a:cubicBezTo>
                    <a:cubicBezTo>
                      <a:pt x="175" y="98"/>
                      <a:pt x="173" y="100"/>
                      <a:pt x="169" y="103"/>
                    </a:cubicBezTo>
                    <a:cubicBezTo>
                      <a:pt x="108" y="137"/>
                      <a:pt x="108" y="137"/>
                      <a:pt x="108" y="137"/>
                    </a:cubicBezTo>
                    <a:cubicBezTo>
                      <a:pt x="68" y="162"/>
                      <a:pt x="68" y="162"/>
                      <a:pt x="68" y="162"/>
                    </a:cubicBezTo>
                    <a:cubicBezTo>
                      <a:pt x="11" y="196"/>
                      <a:pt x="11" y="196"/>
                      <a:pt x="11" y="196"/>
                    </a:cubicBezTo>
                    <a:cubicBezTo>
                      <a:pt x="5" y="195"/>
                      <a:pt x="5" y="195"/>
                      <a:pt x="5" y="195"/>
                    </a:cubicBezTo>
                    <a:cubicBezTo>
                      <a:pt x="3" y="195"/>
                      <a:pt x="0" y="193"/>
                      <a:pt x="0" y="190"/>
                    </a:cubicBezTo>
                    <a:cubicBezTo>
                      <a:pt x="0" y="105"/>
                      <a:pt x="0" y="105"/>
                      <a:pt x="0" y="105"/>
                    </a:cubicBezTo>
                    <a:cubicBezTo>
                      <a:pt x="0" y="100"/>
                      <a:pt x="3" y="95"/>
                      <a:pt x="7" y="93"/>
                    </a:cubicBezTo>
                    <a:close/>
                  </a:path>
                </a:pathLst>
              </a:custGeom>
              <a:solidFill>
                <a:srgbClr val="36364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44" name="Google Shape;344;p4"/>
              <p:cNvSpPr/>
              <p:nvPr/>
            </p:nvSpPr>
            <p:spPr>
              <a:xfrm>
                <a:off x="10385712" y="2401887"/>
                <a:ext cx="513559" cy="575809"/>
              </a:xfrm>
              <a:custGeom>
                <a:rect b="b" l="l" r="r" t="t"/>
                <a:pathLst>
                  <a:path extrusionOk="0" h="197" w="176">
                    <a:moveTo>
                      <a:pt x="176" y="9"/>
                    </a:moveTo>
                    <a:cubicBezTo>
                      <a:pt x="176" y="90"/>
                      <a:pt x="176" y="90"/>
                      <a:pt x="176" y="90"/>
                    </a:cubicBezTo>
                    <a:cubicBezTo>
                      <a:pt x="176" y="95"/>
                      <a:pt x="173" y="99"/>
                      <a:pt x="169" y="102"/>
                    </a:cubicBezTo>
                    <a:cubicBezTo>
                      <a:pt x="69" y="160"/>
                      <a:pt x="69" y="160"/>
                      <a:pt x="69" y="160"/>
                    </a:cubicBezTo>
                    <a:cubicBezTo>
                      <a:pt x="55" y="190"/>
                      <a:pt x="55" y="190"/>
                      <a:pt x="55" y="190"/>
                    </a:cubicBezTo>
                    <a:cubicBezTo>
                      <a:pt x="54" y="194"/>
                      <a:pt x="49" y="196"/>
                      <a:pt x="45" y="194"/>
                    </a:cubicBezTo>
                    <a:cubicBezTo>
                      <a:pt x="32" y="182"/>
                      <a:pt x="32" y="182"/>
                      <a:pt x="32" y="182"/>
                    </a:cubicBezTo>
                    <a:cubicBezTo>
                      <a:pt x="11" y="194"/>
                      <a:pt x="11" y="194"/>
                      <a:pt x="11" y="194"/>
                    </a:cubicBezTo>
                    <a:cubicBezTo>
                      <a:pt x="6" y="197"/>
                      <a:pt x="0" y="193"/>
                      <a:pt x="0" y="187"/>
                    </a:cubicBezTo>
                    <a:cubicBezTo>
                      <a:pt x="0" y="106"/>
                      <a:pt x="0" y="106"/>
                      <a:pt x="0" y="106"/>
                    </a:cubicBezTo>
                    <a:cubicBezTo>
                      <a:pt x="0" y="101"/>
                      <a:pt x="2" y="96"/>
                      <a:pt x="6" y="94"/>
                    </a:cubicBezTo>
                    <a:cubicBezTo>
                      <a:pt x="164" y="3"/>
                      <a:pt x="164" y="3"/>
                      <a:pt x="164" y="3"/>
                    </a:cubicBezTo>
                    <a:cubicBezTo>
                      <a:pt x="169" y="0"/>
                      <a:pt x="176" y="3"/>
                      <a:pt x="176" y="9"/>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45" name="Google Shape;345;p4"/>
              <p:cNvSpPr/>
              <p:nvPr/>
            </p:nvSpPr>
            <p:spPr>
              <a:xfrm>
                <a:off x="10427211" y="2469322"/>
                <a:ext cx="440934" cy="290498"/>
              </a:xfrm>
              <a:custGeom>
                <a:rect b="b" l="l" r="r" t="t"/>
                <a:pathLst>
                  <a:path extrusionOk="0" h="56" w="85">
                    <a:moveTo>
                      <a:pt x="85" y="0"/>
                    </a:moveTo>
                    <a:lnTo>
                      <a:pt x="0" y="50"/>
                    </a:lnTo>
                    <a:lnTo>
                      <a:pt x="0" y="56"/>
                    </a:lnTo>
                    <a:lnTo>
                      <a:pt x="85" y="7"/>
                    </a:lnTo>
                    <a:lnTo>
                      <a:pt x="85"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46" name="Google Shape;346;p4"/>
              <p:cNvSpPr/>
              <p:nvPr/>
            </p:nvSpPr>
            <p:spPr>
              <a:xfrm>
                <a:off x="10427211" y="2536761"/>
                <a:ext cx="440934" cy="290498"/>
              </a:xfrm>
              <a:custGeom>
                <a:rect b="b" l="l" r="r" t="t"/>
                <a:pathLst>
                  <a:path extrusionOk="0" h="56" w="85">
                    <a:moveTo>
                      <a:pt x="85" y="0"/>
                    </a:moveTo>
                    <a:lnTo>
                      <a:pt x="0" y="50"/>
                    </a:lnTo>
                    <a:lnTo>
                      <a:pt x="0" y="56"/>
                    </a:lnTo>
                    <a:lnTo>
                      <a:pt x="85" y="7"/>
                    </a:lnTo>
                    <a:lnTo>
                      <a:pt x="85"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47" name="Google Shape;347;p4"/>
              <p:cNvSpPr/>
              <p:nvPr/>
            </p:nvSpPr>
            <p:spPr>
              <a:xfrm>
                <a:off x="10427211" y="2707945"/>
                <a:ext cx="264561" cy="186748"/>
              </a:xfrm>
              <a:custGeom>
                <a:rect b="b" l="l" r="r" t="t"/>
                <a:pathLst>
                  <a:path extrusionOk="0" h="36" w="51">
                    <a:moveTo>
                      <a:pt x="51" y="0"/>
                    </a:moveTo>
                    <a:lnTo>
                      <a:pt x="0" y="30"/>
                    </a:lnTo>
                    <a:lnTo>
                      <a:pt x="0" y="36"/>
                    </a:lnTo>
                    <a:lnTo>
                      <a:pt x="51" y="6"/>
                    </a:lnTo>
                    <a:lnTo>
                      <a:pt x="51"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grpSp>
          <p:nvGrpSpPr>
            <p:cNvPr id="348" name="Google Shape;348;p4"/>
            <p:cNvGrpSpPr/>
            <p:nvPr/>
          </p:nvGrpSpPr>
          <p:grpSpPr>
            <a:xfrm>
              <a:off x="9533643" y="4496569"/>
              <a:ext cx="573039" cy="320075"/>
              <a:chOff x="6188785" y="876122"/>
              <a:chExt cx="176213" cy="98425"/>
            </a:xfrm>
          </p:grpSpPr>
          <p:sp>
            <p:nvSpPr>
              <p:cNvPr id="349" name="Google Shape;349;p4"/>
              <p:cNvSpPr/>
              <p:nvPr/>
            </p:nvSpPr>
            <p:spPr>
              <a:xfrm>
                <a:off x="6188785" y="885647"/>
                <a:ext cx="123825" cy="76200"/>
              </a:xfrm>
              <a:custGeom>
                <a:rect b="b" l="l" r="r" t="t"/>
                <a:pathLst>
                  <a:path extrusionOk="0" h="48" w="78">
                    <a:moveTo>
                      <a:pt x="35" y="42"/>
                    </a:moveTo>
                    <a:lnTo>
                      <a:pt x="35" y="36"/>
                    </a:lnTo>
                    <a:lnTo>
                      <a:pt x="42" y="33"/>
                    </a:lnTo>
                    <a:lnTo>
                      <a:pt x="25" y="22"/>
                    </a:lnTo>
                    <a:lnTo>
                      <a:pt x="9" y="27"/>
                    </a:lnTo>
                    <a:lnTo>
                      <a:pt x="0" y="20"/>
                    </a:lnTo>
                    <a:lnTo>
                      <a:pt x="0" y="15"/>
                    </a:lnTo>
                    <a:lnTo>
                      <a:pt x="69" y="1"/>
                    </a:lnTo>
                    <a:lnTo>
                      <a:pt x="78" y="0"/>
                    </a:lnTo>
                    <a:lnTo>
                      <a:pt x="78" y="6"/>
                    </a:lnTo>
                    <a:lnTo>
                      <a:pt x="45" y="48"/>
                    </a:lnTo>
                    <a:lnTo>
                      <a:pt x="35" y="42"/>
                    </a:lnTo>
                    <a:close/>
                    <a:moveTo>
                      <a:pt x="59" y="12"/>
                    </a:moveTo>
                    <a:lnTo>
                      <a:pt x="38" y="18"/>
                    </a:lnTo>
                    <a:lnTo>
                      <a:pt x="49" y="24"/>
                    </a:lnTo>
                    <a:lnTo>
                      <a:pt x="59" y="12"/>
                    </a:lnTo>
                    <a:close/>
                  </a:path>
                </a:pathLst>
              </a:custGeom>
              <a:gradFill>
                <a:gsLst>
                  <a:gs pos="0">
                    <a:schemeClr val="accent1"/>
                  </a:gs>
                  <a:gs pos="100000">
                    <a:srgbClr val="36364F"/>
                  </a:gs>
                </a:gsLst>
                <a:lin ang="108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50" name="Google Shape;350;p4"/>
              <p:cNvSpPr/>
              <p:nvPr/>
            </p:nvSpPr>
            <p:spPr>
              <a:xfrm>
                <a:off x="6268160" y="915809"/>
                <a:ext cx="96838" cy="58738"/>
              </a:xfrm>
              <a:custGeom>
                <a:rect b="b" l="l" r="r" t="t"/>
                <a:pathLst>
                  <a:path extrusionOk="0" h="37" w="61">
                    <a:moveTo>
                      <a:pt x="51" y="0"/>
                    </a:moveTo>
                    <a:lnTo>
                      <a:pt x="61" y="0"/>
                    </a:lnTo>
                    <a:lnTo>
                      <a:pt x="61" y="6"/>
                    </a:lnTo>
                    <a:lnTo>
                      <a:pt x="9" y="37"/>
                    </a:lnTo>
                    <a:lnTo>
                      <a:pt x="0" y="31"/>
                    </a:lnTo>
                    <a:lnTo>
                      <a:pt x="0" y="26"/>
                    </a:lnTo>
                    <a:lnTo>
                      <a:pt x="51" y="0"/>
                    </a:lnTo>
                    <a:close/>
                  </a:path>
                </a:pathLst>
              </a:custGeom>
              <a:gradFill>
                <a:gsLst>
                  <a:gs pos="0">
                    <a:schemeClr val="accent1"/>
                  </a:gs>
                  <a:gs pos="100000">
                    <a:srgbClr val="36364F"/>
                  </a:gs>
                </a:gsLst>
                <a:lin ang="108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51" name="Google Shape;351;p4"/>
              <p:cNvSpPr/>
              <p:nvPr/>
            </p:nvSpPr>
            <p:spPr>
              <a:xfrm>
                <a:off x="6188785" y="876122"/>
                <a:ext cx="123825" cy="76200"/>
              </a:xfrm>
              <a:custGeom>
                <a:rect b="b" l="l" r="r" t="t"/>
                <a:pathLst>
                  <a:path extrusionOk="0" h="48" w="78">
                    <a:moveTo>
                      <a:pt x="35" y="42"/>
                    </a:moveTo>
                    <a:lnTo>
                      <a:pt x="42" y="33"/>
                    </a:lnTo>
                    <a:lnTo>
                      <a:pt x="25" y="22"/>
                    </a:lnTo>
                    <a:lnTo>
                      <a:pt x="9" y="26"/>
                    </a:lnTo>
                    <a:lnTo>
                      <a:pt x="0" y="21"/>
                    </a:lnTo>
                    <a:lnTo>
                      <a:pt x="69" y="0"/>
                    </a:lnTo>
                    <a:lnTo>
                      <a:pt x="78" y="6"/>
                    </a:lnTo>
                    <a:lnTo>
                      <a:pt x="45" y="48"/>
                    </a:lnTo>
                    <a:lnTo>
                      <a:pt x="35" y="42"/>
                    </a:lnTo>
                    <a:close/>
                    <a:moveTo>
                      <a:pt x="59" y="12"/>
                    </a:moveTo>
                    <a:lnTo>
                      <a:pt x="38" y="18"/>
                    </a:lnTo>
                    <a:lnTo>
                      <a:pt x="49" y="25"/>
                    </a:lnTo>
                    <a:lnTo>
                      <a:pt x="59" y="12"/>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52" name="Google Shape;352;p4"/>
              <p:cNvSpPr/>
              <p:nvPr/>
            </p:nvSpPr>
            <p:spPr>
              <a:xfrm>
                <a:off x="6268160" y="907872"/>
                <a:ext cx="96838" cy="57150"/>
              </a:xfrm>
              <a:custGeom>
                <a:rect b="b" l="l" r="r" t="t"/>
                <a:pathLst>
                  <a:path extrusionOk="0" h="36" w="61">
                    <a:moveTo>
                      <a:pt x="51" y="0"/>
                    </a:moveTo>
                    <a:lnTo>
                      <a:pt x="61" y="5"/>
                    </a:lnTo>
                    <a:lnTo>
                      <a:pt x="9" y="36"/>
                    </a:lnTo>
                    <a:lnTo>
                      <a:pt x="0" y="31"/>
                    </a:lnTo>
                    <a:lnTo>
                      <a:pt x="51"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grpSp>
          <p:nvGrpSpPr>
            <p:cNvPr id="353" name="Google Shape;353;p4"/>
            <p:cNvGrpSpPr/>
            <p:nvPr/>
          </p:nvGrpSpPr>
          <p:grpSpPr>
            <a:xfrm>
              <a:off x="10309819" y="4570242"/>
              <a:ext cx="424091" cy="1229428"/>
              <a:chOff x="10095215" y="4570242"/>
              <a:chExt cx="424091" cy="1229428"/>
            </a:xfrm>
          </p:grpSpPr>
          <p:sp>
            <p:nvSpPr>
              <p:cNvPr id="354" name="Google Shape;354;p4"/>
              <p:cNvSpPr/>
              <p:nvPr/>
            </p:nvSpPr>
            <p:spPr>
              <a:xfrm>
                <a:off x="10411647" y="4782926"/>
                <a:ext cx="103750" cy="363122"/>
              </a:xfrm>
              <a:custGeom>
                <a:rect b="b" l="l" r="r" t="t"/>
                <a:pathLst>
                  <a:path extrusionOk="0" h="123" w="36">
                    <a:moveTo>
                      <a:pt x="15" y="123"/>
                    </a:moveTo>
                    <a:cubicBezTo>
                      <a:pt x="0" y="116"/>
                      <a:pt x="0" y="116"/>
                      <a:pt x="0" y="116"/>
                    </a:cubicBezTo>
                    <a:cubicBezTo>
                      <a:pt x="19" y="74"/>
                      <a:pt x="19" y="74"/>
                      <a:pt x="19" y="74"/>
                    </a:cubicBezTo>
                    <a:cubicBezTo>
                      <a:pt x="1" y="4"/>
                      <a:pt x="1" y="4"/>
                      <a:pt x="1" y="4"/>
                    </a:cubicBezTo>
                    <a:cubicBezTo>
                      <a:pt x="17" y="0"/>
                      <a:pt x="17" y="0"/>
                      <a:pt x="17" y="0"/>
                    </a:cubicBezTo>
                    <a:cubicBezTo>
                      <a:pt x="35" y="70"/>
                      <a:pt x="35" y="70"/>
                      <a:pt x="35" y="70"/>
                    </a:cubicBezTo>
                    <a:cubicBezTo>
                      <a:pt x="36" y="73"/>
                      <a:pt x="36" y="77"/>
                      <a:pt x="34" y="80"/>
                    </a:cubicBezTo>
                    <a:cubicBezTo>
                      <a:pt x="15" y="123"/>
                      <a:pt x="15" y="123"/>
                      <a:pt x="15" y="123"/>
                    </a:cubicBezTo>
                  </a:path>
                </a:pathLst>
              </a:custGeom>
              <a:solidFill>
                <a:srgbClr val="F2B1B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55" name="Google Shape;355;p4"/>
              <p:cNvSpPr/>
              <p:nvPr/>
            </p:nvSpPr>
            <p:spPr>
              <a:xfrm rot="-965349">
                <a:off x="10406953" y="4755712"/>
                <a:ext cx="86708" cy="197332"/>
              </a:xfrm>
              <a:custGeom>
                <a:rect b="b" l="l" r="r" t="t"/>
                <a:pathLst>
                  <a:path extrusionOk="0" h="150432" w="72624">
                    <a:moveTo>
                      <a:pt x="36312" y="0"/>
                    </a:moveTo>
                    <a:cubicBezTo>
                      <a:pt x="56367" y="0"/>
                      <a:pt x="72624" y="16257"/>
                      <a:pt x="72624" y="36312"/>
                    </a:cubicBezTo>
                    <a:cubicBezTo>
                      <a:pt x="72624" y="62248"/>
                      <a:pt x="72623" y="88184"/>
                      <a:pt x="72623" y="114120"/>
                    </a:cubicBezTo>
                    <a:cubicBezTo>
                      <a:pt x="72623" y="134175"/>
                      <a:pt x="56366" y="150432"/>
                      <a:pt x="36311" y="150432"/>
                    </a:cubicBezTo>
                    <a:lnTo>
                      <a:pt x="36312" y="150431"/>
                    </a:lnTo>
                    <a:cubicBezTo>
                      <a:pt x="16257" y="150431"/>
                      <a:pt x="0" y="134174"/>
                      <a:pt x="0" y="114119"/>
                    </a:cubicBezTo>
                    <a:lnTo>
                      <a:pt x="0" y="36312"/>
                    </a:lnTo>
                    <a:cubicBezTo>
                      <a:pt x="0" y="16257"/>
                      <a:pt x="16257" y="0"/>
                      <a:pt x="36312" y="0"/>
                    </a:cubicBezTo>
                    <a:close/>
                  </a:path>
                </a:pathLst>
              </a:custGeom>
              <a:solidFill>
                <a:srgbClr val="F6F8F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56" name="Google Shape;356;p4"/>
              <p:cNvSpPr/>
              <p:nvPr/>
            </p:nvSpPr>
            <p:spPr>
              <a:xfrm>
                <a:off x="10214524" y="5690731"/>
                <a:ext cx="160813" cy="108939"/>
              </a:xfrm>
              <a:custGeom>
                <a:rect b="b" l="l" r="r" t="t"/>
                <a:pathLst>
                  <a:path extrusionOk="0" h="36" w="54">
                    <a:moveTo>
                      <a:pt x="33" y="8"/>
                    </a:moveTo>
                    <a:cubicBezTo>
                      <a:pt x="33" y="8"/>
                      <a:pt x="12" y="0"/>
                      <a:pt x="7" y="2"/>
                    </a:cubicBezTo>
                    <a:cubicBezTo>
                      <a:pt x="7" y="2"/>
                      <a:pt x="7" y="2"/>
                      <a:pt x="7" y="2"/>
                    </a:cubicBezTo>
                    <a:cubicBezTo>
                      <a:pt x="2" y="3"/>
                      <a:pt x="0" y="9"/>
                      <a:pt x="4" y="13"/>
                    </a:cubicBezTo>
                    <a:cubicBezTo>
                      <a:pt x="11" y="18"/>
                      <a:pt x="24" y="27"/>
                      <a:pt x="27" y="28"/>
                    </a:cubicBezTo>
                    <a:cubicBezTo>
                      <a:pt x="31" y="30"/>
                      <a:pt x="31" y="30"/>
                      <a:pt x="31" y="30"/>
                    </a:cubicBezTo>
                    <a:cubicBezTo>
                      <a:pt x="33" y="32"/>
                      <a:pt x="33" y="32"/>
                      <a:pt x="33" y="32"/>
                    </a:cubicBezTo>
                    <a:cubicBezTo>
                      <a:pt x="33" y="32"/>
                      <a:pt x="35" y="33"/>
                      <a:pt x="36" y="34"/>
                    </a:cubicBezTo>
                    <a:cubicBezTo>
                      <a:pt x="40" y="36"/>
                      <a:pt x="45" y="36"/>
                      <a:pt x="50" y="33"/>
                    </a:cubicBezTo>
                    <a:cubicBezTo>
                      <a:pt x="50" y="33"/>
                      <a:pt x="50" y="33"/>
                      <a:pt x="50" y="33"/>
                    </a:cubicBezTo>
                    <a:cubicBezTo>
                      <a:pt x="53" y="32"/>
                      <a:pt x="54" y="29"/>
                      <a:pt x="54" y="25"/>
                    </a:cubicBezTo>
                    <a:cubicBezTo>
                      <a:pt x="54" y="15"/>
                      <a:pt x="54" y="15"/>
                      <a:pt x="54" y="15"/>
                    </a:cubicBezTo>
                    <a:lnTo>
                      <a:pt x="33" y="8"/>
                    </a:lnTo>
                    <a:close/>
                  </a:path>
                </a:pathLst>
              </a:custGeom>
              <a:solidFill>
                <a:srgbClr val="F6F8F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57" name="Google Shape;357;p4"/>
              <p:cNvSpPr/>
              <p:nvPr/>
            </p:nvSpPr>
            <p:spPr>
              <a:xfrm>
                <a:off x="10219713" y="5711481"/>
                <a:ext cx="155623" cy="88189"/>
              </a:xfrm>
              <a:custGeom>
                <a:rect b="b" l="l" r="r" t="t"/>
                <a:pathLst>
                  <a:path extrusionOk="0" h="29" w="52">
                    <a:moveTo>
                      <a:pt x="48" y="24"/>
                    </a:moveTo>
                    <a:cubicBezTo>
                      <a:pt x="48" y="24"/>
                      <a:pt x="48" y="24"/>
                      <a:pt x="48" y="24"/>
                    </a:cubicBezTo>
                    <a:cubicBezTo>
                      <a:pt x="43" y="26"/>
                      <a:pt x="38" y="26"/>
                      <a:pt x="34" y="24"/>
                    </a:cubicBezTo>
                    <a:cubicBezTo>
                      <a:pt x="33" y="23"/>
                      <a:pt x="31" y="22"/>
                      <a:pt x="31" y="22"/>
                    </a:cubicBezTo>
                    <a:cubicBezTo>
                      <a:pt x="29" y="20"/>
                      <a:pt x="29" y="20"/>
                      <a:pt x="29" y="20"/>
                    </a:cubicBezTo>
                    <a:cubicBezTo>
                      <a:pt x="25" y="18"/>
                      <a:pt x="25" y="18"/>
                      <a:pt x="25" y="18"/>
                    </a:cubicBezTo>
                    <a:cubicBezTo>
                      <a:pt x="22" y="17"/>
                      <a:pt x="9" y="8"/>
                      <a:pt x="2" y="3"/>
                    </a:cubicBezTo>
                    <a:cubicBezTo>
                      <a:pt x="1" y="2"/>
                      <a:pt x="1" y="1"/>
                      <a:pt x="0" y="0"/>
                    </a:cubicBezTo>
                    <a:cubicBezTo>
                      <a:pt x="0" y="2"/>
                      <a:pt x="0" y="4"/>
                      <a:pt x="2" y="6"/>
                    </a:cubicBezTo>
                    <a:cubicBezTo>
                      <a:pt x="9" y="11"/>
                      <a:pt x="22" y="20"/>
                      <a:pt x="25" y="21"/>
                    </a:cubicBezTo>
                    <a:cubicBezTo>
                      <a:pt x="29" y="23"/>
                      <a:pt x="29" y="23"/>
                      <a:pt x="29" y="23"/>
                    </a:cubicBezTo>
                    <a:cubicBezTo>
                      <a:pt x="31" y="25"/>
                      <a:pt x="31" y="25"/>
                      <a:pt x="31" y="25"/>
                    </a:cubicBezTo>
                    <a:cubicBezTo>
                      <a:pt x="31" y="25"/>
                      <a:pt x="33" y="26"/>
                      <a:pt x="34" y="27"/>
                    </a:cubicBezTo>
                    <a:cubicBezTo>
                      <a:pt x="38" y="29"/>
                      <a:pt x="43" y="29"/>
                      <a:pt x="48" y="26"/>
                    </a:cubicBezTo>
                    <a:cubicBezTo>
                      <a:pt x="48" y="26"/>
                      <a:pt x="48" y="26"/>
                      <a:pt x="48" y="26"/>
                    </a:cubicBezTo>
                    <a:cubicBezTo>
                      <a:pt x="51" y="25"/>
                      <a:pt x="52" y="22"/>
                      <a:pt x="52" y="18"/>
                    </a:cubicBezTo>
                    <a:cubicBezTo>
                      <a:pt x="52" y="16"/>
                      <a:pt x="52" y="16"/>
                      <a:pt x="52" y="16"/>
                    </a:cubicBezTo>
                    <a:cubicBezTo>
                      <a:pt x="52" y="19"/>
                      <a:pt x="51" y="22"/>
                      <a:pt x="48" y="24"/>
                    </a:cubicBezTo>
                    <a:close/>
                  </a:path>
                </a:pathLst>
              </a:custGeom>
              <a:solidFill>
                <a:schemeClr val="accent4"/>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58" name="Google Shape;358;p4"/>
              <p:cNvSpPr/>
              <p:nvPr/>
            </p:nvSpPr>
            <p:spPr>
              <a:xfrm>
                <a:off x="10390897" y="5618106"/>
                <a:ext cx="119313" cy="108939"/>
              </a:xfrm>
              <a:custGeom>
                <a:rect b="b" l="l" r="r" t="t"/>
                <a:pathLst>
                  <a:path extrusionOk="0" h="38" w="41">
                    <a:moveTo>
                      <a:pt x="41" y="17"/>
                    </a:moveTo>
                    <a:cubicBezTo>
                      <a:pt x="41" y="28"/>
                      <a:pt x="41" y="28"/>
                      <a:pt x="41" y="28"/>
                    </a:cubicBezTo>
                    <a:cubicBezTo>
                      <a:pt x="41" y="31"/>
                      <a:pt x="39" y="34"/>
                      <a:pt x="35" y="35"/>
                    </a:cubicBezTo>
                    <a:cubicBezTo>
                      <a:pt x="30" y="37"/>
                      <a:pt x="30" y="37"/>
                      <a:pt x="30" y="37"/>
                    </a:cubicBezTo>
                    <a:cubicBezTo>
                      <a:pt x="28" y="38"/>
                      <a:pt x="25" y="38"/>
                      <a:pt x="23" y="36"/>
                    </a:cubicBezTo>
                    <a:cubicBezTo>
                      <a:pt x="17" y="31"/>
                      <a:pt x="17" y="31"/>
                      <a:pt x="17" y="31"/>
                    </a:cubicBezTo>
                    <a:cubicBezTo>
                      <a:pt x="16" y="29"/>
                      <a:pt x="16" y="29"/>
                      <a:pt x="16" y="29"/>
                    </a:cubicBezTo>
                    <a:cubicBezTo>
                      <a:pt x="12" y="27"/>
                      <a:pt x="12" y="27"/>
                      <a:pt x="12" y="27"/>
                    </a:cubicBezTo>
                    <a:cubicBezTo>
                      <a:pt x="12" y="27"/>
                      <a:pt x="5" y="19"/>
                      <a:pt x="2" y="13"/>
                    </a:cubicBezTo>
                    <a:cubicBezTo>
                      <a:pt x="0" y="10"/>
                      <a:pt x="0" y="6"/>
                      <a:pt x="2" y="3"/>
                    </a:cubicBezTo>
                    <a:cubicBezTo>
                      <a:pt x="5" y="1"/>
                      <a:pt x="8" y="0"/>
                      <a:pt x="11" y="1"/>
                    </a:cubicBezTo>
                    <a:cubicBezTo>
                      <a:pt x="41" y="17"/>
                      <a:pt x="41" y="17"/>
                      <a:pt x="41" y="17"/>
                    </a:cubicBezTo>
                  </a:path>
                </a:pathLst>
              </a:custGeom>
              <a:solidFill>
                <a:srgbClr val="F6F8F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59" name="Google Shape;359;p4"/>
              <p:cNvSpPr/>
              <p:nvPr/>
            </p:nvSpPr>
            <p:spPr>
              <a:xfrm>
                <a:off x="10390897" y="5633667"/>
                <a:ext cx="119313" cy="93375"/>
              </a:xfrm>
              <a:custGeom>
                <a:rect b="b" l="l" r="r" t="t"/>
                <a:pathLst>
                  <a:path extrusionOk="0" h="32" w="41">
                    <a:moveTo>
                      <a:pt x="36" y="26"/>
                    </a:moveTo>
                    <a:cubicBezTo>
                      <a:pt x="31" y="28"/>
                      <a:pt x="31" y="28"/>
                      <a:pt x="31" y="28"/>
                    </a:cubicBezTo>
                    <a:cubicBezTo>
                      <a:pt x="28" y="29"/>
                      <a:pt x="25" y="28"/>
                      <a:pt x="23" y="26"/>
                    </a:cubicBezTo>
                    <a:cubicBezTo>
                      <a:pt x="17" y="21"/>
                      <a:pt x="17" y="21"/>
                      <a:pt x="17" y="21"/>
                    </a:cubicBezTo>
                    <a:cubicBezTo>
                      <a:pt x="16" y="20"/>
                      <a:pt x="16" y="20"/>
                      <a:pt x="16" y="20"/>
                    </a:cubicBezTo>
                    <a:cubicBezTo>
                      <a:pt x="13" y="17"/>
                      <a:pt x="13" y="17"/>
                      <a:pt x="13" y="17"/>
                    </a:cubicBezTo>
                    <a:cubicBezTo>
                      <a:pt x="13" y="17"/>
                      <a:pt x="6" y="9"/>
                      <a:pt x="2" y="3"/>
                    </a:cubicBezTo>
                    <a:cubicBezTo>
                      <a:pt x="2" y="2"/>
                      <a:pt x="1" y="1"/>
                      <a:pt x="1" y="0"/>
                    </a:cubicBezTo>
                    <a:cubicBezTo>
                      <a:pt x="0" y="2"/>
                      <a:pt x="0" y="5"/>
                      <a:pt x="2" y="7"/>
                    </a:cubicBezTo>
                    <a:cubicBezTo>
                      <a:pt x="5" y="13"/>
                      <a:pt x="12" y="21"/>
                      <a:pt x="12" y="21"/>
                    </a:cubicBezTo>
                    <a:cubicBezTo>
                      <a:pt x="16" y="23"/>
                      <a:pt x="16" y="23"/>
                      <a:pt x="16" y="23"/>
                    </a:cubicBezTo>
                    <a:cubicBezTo>
                      <a:pt x="17" y="25"/>
                      <a:pt x="17" y="25"/>
                      <a:pt x="17" y="25"/>
                    </a:cubicBezTo>
                    <a:cubicBezTo>
                      <a:pt x="23" y="30"/>
                      <a:pt x="23" y="30"/>
                      <a:pt x="23" y="30"/>
                    </a:cubicBezTo>
                    <a:cubicBezTo>
                      <a:pt x="25" y="32"/>
                      <a:pt x="28" y="32"/>
                      <a:pt x="30" y="31"/>
                    </a:cubicBezTo>
                    <a:cubicBezTo>
                      <a:pt x="35" y="29"/>
                      <a:pt x="35" y="29"/>
                      <a:pt x="35" y="29"/>
                    </a:cubicBezTo>
                    <a:cubicBezTo>
                      <a:pt x="39" y="28"/>
                      <a:pt x="41" y="25"/>
                      <a:pt x="41" y="22"/>
                    </a:cubicBezTo>
                    <a:cubicBezTo>
                      <a:pt x="41" y="21"/>
                      <a:pt x="41" y="21"/>
                      <a:pt x="41" y="21"/>
                    </a:cubicBezTo>
                    <a:cubicBezTo>
                      <a:pt x="40" y="23"/>
                      <a:pt x="38" y="25"/>
                      <a:pt x="36" y="26"/>
                    </a:cubicBezTo>
                    <a:close/>
                  </a:path>
                </a:pathLst>
              </a:custGeom>
              <a:solidFill>
                <a:schemeClr val="accent4"/>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60" name="Google Shape;360;p4"/>
              <p:cNvSpPr/>
              <p:nvPr/>
            </p:nvSpPr>
            <p:spPr>
              <a:xfrm>
                <a:off x="10333837" y="5078613"/>
                <a:ext cx="181562" cy="601745"/>
              </a:xfrm>
              <a:custGeom>
                <a:rect b="b" l="l" r="r" t="t"/>
                <a:pathLst>
                  <a:path extrusionOk="0" h="205" w="61">
                    <a:moveTo>
                      <a:pt x="49" y="204"/>
                    </a:moveTo>
                    <a:cubicBezTo>
                      <a:pt x="42" y="204"/>
                      <a:pt x="40" y="202"/>
                      <a:pt x="38" y="196"/>
                    </a:cubicBezTo>
                    <a:cubicBezTo>
                      <a:pt x="19" y="118"/>
                      <a:pt x="19" y="118"/>
                      <a:pt x="19" y="118"/>
                    </a:cubicBezTo>
                    <a:cubicBezTo>
                      <a:pt x="1" y="18"/>
                      <a:pt x="1" y="18"/>
                      <a:pt x="1" y="18"/>
                    </a:cubicBezTo>
                    <a:cubicBezTo>
                      <a:pt x="0" y="10"/>
                      <a:pt x="5" y="3"/>
                      <a:pt x="13" y="1"/>
                    </a:cubicBezTo>
                    <a:cubicBezTo>
                      <a:pt x="21" y="0"/>
                      <a:pt x="50" y="4"/>
                      <a:pt x="52" y="12"/>
                    </a:cubicBezTo>
                    <a:cubicBezTo>
                      <a:pt x="49" y="110"/>
                      <a:pt x="49" y="110"/>
                      <a:pt x="49" y="110"/>
                    </a:cubicBezTo>
                    <a:cubicBezTo>
                      <a:pt x="59" y="197"/>
                      <a:pt x="59" y="197"/>
                      <a:pt x="59" y="197"/>
                    </a:cubicBezTo>
                    <a:cubicBezTo>
                      <a:pt x="61" y="205"/>
                      <a:pt x="59" y="202"/>
                      <a:pt x="51" y="203"/>
                    </a:cubicBezTo>
                    <a:cubicBezTo>
                      <a:pt x="51" y="203"/>
                      <a:pt x="50" y="204"/>
                      <a:pt x="49" y="204"/>
                    </a:cubicBezTo>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61" name="Google Shape;361;p4"/>
              <p:cNvSpPr/>
              <p:nvPr/>
            </p:nvSpPr>
            <p:spPr>
              <a:xfrm>
                <a:off x="10390897" y="5223861"/>
                <a:ext cx="88189" cy="451309"/>
              </a:xfrm>
              <a:custGeom>
                <a:rect b="b" l="l" r="r" t="t"/>
                <a:pathLst>
                  <a:path extrusionOk="0" h="154" w="30">
                    <a:moveTo>
                      <a:pt x="12" y="0"/>
                    </a:moveTo>
                    <a:cubicBezTo>
                      <a:pt x="12" y="5"/>
                      <a:pt x="10" y="9"/>
                      <a:pt x="7" y="12"/>
                    </a:cubicBezTo>
                    <a:cubicBezTo>
                      <a:pt x="3" y="17"/>
                      <a:pt x="0" y="23"/>
                      <a:pt x="0" y="29"/>
                    </a:cubicBezTo>
                    <a:cubicBezTo>
                      <a:pt x="0" y="68"/>
                      <a:pt x="0" y="68"/>
                      <a:pt x="0" y="68"/>
                    </a:cubicBezTo>
                    <a:cubicBezTo>
                      <a:pt x="19" y="146"/>
                      <a:pt x="19" y="146"/>
                      <a:pt x="19" y="146"/>
                    </a:cubicBezTo>
                    <a:cubicBezTo>
                      <a:pt x="21" y="152"/>
                      <a:pt x="23" y="154"/>
                      <a:pt x="30" y="154"/>
                    </a:cubicBezTo>
                    <a:cubicBezTo>
                      <a:pt x="30" y="153"/>
                      <a:pt x="30" y="153"/>
                      <a:pt x="30" y="153"/>
                    </a:cubicBezTo>
                    <a:cubicBezTo>
                      <a:pt x="15" y="87"/>
                      <a:pt x="15" y="87"/>
                      <a:pt x="15" y="87"/>
                    </a:cubicBezTo>
                    <a:cubicBezTo>
                      <a:pt x="6" y="28"/>
                      <a:pt x="6" y="28"/>
                      <a:pt x="6" y="28"/>
                    </a:cubicBezTo>
                    <a:cubicBezTo>
                      <a:pt x="5" y="22"/>
                      <a:pt x="7" y="15"/>
                      <a:pt x="10" y="10"/>
                    </a:cubicBezTo>
                    <a:cubicBezTo>
                      <a:pt x="12" y="8"/>
                      <a:pt x="12" y="4"/>
                      <a:pt x="12" y="0"/>
                    </a:cubicBezTo>
                  </a:path>
                </a:pathLst>
              </a:custGeom>
              <a:solidFill>
                <a:srgbClr val="454976">
                  <a:alpha val="40000"/>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62" name="Google Shape;362;p4"/>
              <p:cNvSpPr/>
              <p:nvPr/>
            </p:nvSpPr>
            <p:spPr>
              <a:xfrm>
                <a:off x="10261213" y="5135672"/>
                <a:ext cx="165998" cy="617309"/>
              </a:xfrm>
              <a:custGeom>
                <a:rect b="b" l="l" r="r" t="t"/>
                <a:pathLst>
                  <a:path extrusionOk="0" h="210" w="57">
                    <a:moveTo>
                      <a:pt x="29" y="209"/>
                    </a:moveTo>
                    <a:cubicBezTo>
                      <a:pt x="29" y="209"/>
                      <a:pt x="29" y="209"/>
                      <a:pt x="29" y="209"/>
                    </a:cubicBezTo>
                    <a:cubicBezTo>
                      <a:pt x="21" y="209"/>
                      <a:pt x="18" y="210"/>
                      <a:pt x="18" y="202"/>
                    </a:cubicBezTo>
                    <a:cubicBezTo>
                      <a:pt x="11" y="111"/>
                      <a:pt x="11" y="111"/>
                      <a:pt x="11" y="111"/>
                    </a:cubicBezTo>
                    <a:cubicBezTo>
                      <a:pt x="4" y="62"/>
                      <a:pt x="4" y="62"/>
                      <a:pt x="4" y="62"/>
                    </a:cubicBezTo>
                    <a:cubicBezTo>
                      <a:pt x="4" y="60"/>
                      <a:pt x="3" y="57"/>
                      <a:pt x="3" y="55"/>
                    </a:cubicBezTo>
                    <a:cubicBezTo>
                      <a:pt x="0" y="10"/>
                      <a:pt x="0" y="10"/>
                      <a:pt x="0" y="10"/>
                    </a:cubicBezTo>
                    <a:cubicBezTo>
                      <a:pt x="0" y="3"/>
                      <a:pt x="18" y="2"/>
                      <a:pt x="26" y="2"/>
                    </a:cubicBezTo>
                    <a:cubicBezTo>
                      <a:pt x="34" y="1"/>
                      <a:pt x="57" y="0"/>
                      <a:pt x="57" y="8"/>
                    </a:cubicBezTo>
                    <a:cubicBezTo>
                      <a:pt x="57" y="27"/>
                      <a:pt x="57" y="27"/>
                      <a:pt x="57" y="27"/>
                    </a:cubicBezTo>
                    <a:cubicBezTo>
                      <a:pt x="57" y="33"/>
                      <a:pt x="55" y="38"/>
                      <a:pt x="52" y="42"/>
                    </a:cubicBezTo>
                    <a:cubicBezTo>
                      <a:pt x="48" y="47"/>
                      <a:pt x="45" y="53"/>
                      <a:pt x="45" y="59"/>
                    </a:cubicBezTo>
                    <a:cubicBezTo>
                      <a:pt x="45" y="119"/>
                      <a:pt x="45" y="119"/>
                      <a:pt x="45" y="119"/>
                    </a:cubicBezTo>
                    <a:cubicBezTo>
                      <a:pt x="40" y="203"/>
                      <a:pt x="40" y="203"/>
                      <a:pt x="40" y="203"/>
                    </a:cubicBezTo>
                    <a:cubicBezTo>
                      <a:pt x="39" y="210"/>
                      <a:pt x="37" y="209"/>
                      <a:pt x="29" y="209"/>
                    </a:cubicBezTo>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63" name="Google Shape;363;p4"/>
              <p:cNvSpPr/>
              <p:nvPr/>
            </p:nvSpPr>
            <p:spPr>
              <a:xfrm>
                <a:off x="10287149" y="4601366"/>
                <a:ext cx="103750" cy="129688"/>
              </a:xfrm>
              <a:custGeom>
                <a:rect b="b" l="l" r="r" t="t"/>
                <a:pathLst>
                  <a:path extrusionOk="0" h="44" w="36">
                    <a:moveTo>
                      <a:pt x="0" y="6"/>
                    </a:moveTo>
                    <a:cubicBezTo>
                      <a:pt x="0" y="39"/>
                      <a:pt x="0" y="39"/>
                      <a:pt x="0" y="39"/>
                    </a:cubicBezTo>
                    <a:cubicBezTo>
                      <a:pt x="0" y="42"/>
                      <a:pt x="3" y="44"/>
                      <a:pt x="6" y="44"/>
                    </a:cubicBezTo>
                    <a:cubicBezTo>
                      <a:pt x="36" y="44"/>
                      <a:pt x="36" y="44"/>
                      <a:pt x="36" y="44"/>
                    </a:cubicBezTo>
                    <a:cubicBezTo>
                      <a:pt x="36" y="4"/>
                      <a:pt x="36" y="4"/>
                      <a:pt x="36" y="4"/>
                    </a:cubicBezTo>
                    <a:cubicBezTo>
                      <a:pt x="7" y="0"/>
                      <a:pt x="7" y="0"/>
                      <a:pt x="7" y="0"/>
                    </a:cubicBezTo>
                    <a:cubicBezTo>
                      <a:pt x="3" y="0"/>
                      <a:pt x="0" y="3"/>
                      <a:pt x="0" y="6"/>
                    </a:cubicBezTo>
                  </a:path>
                </a:pathLst>
              </a:custGeom>
              <a:solidFill>
                <a:srgbClr val="F2B1B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64" name="Google Shape;364;p4"/>
              <p:cNvSpPr/>
              <p:nvPr/>
            </p:nvSpPr>
            <p:spPr>
              <a:xfrm>
                <a:off x="10318274" y="4705115"/>
                <a:ext cx="72625" cy="93375"/>
              </a:xfrm>
              <a:prstGeom prst="rect">
                <a:avLst/>
              </a:prstGeom>
              <a:solidFill>
                <a:srgbClr val="F2B1B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65" name="Google Shape;365;p4"/>
              <p:cNvSpPr/>
              <p:nvPr/>
            </p:nvSpPr>
            <p:spPr>
              <a:xfrm>
                <a:off x="10318274" y="4705115"/>
                <a:ext cx="72625" cy="933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66" name="Google Shape;366;p4"/>
              <p:cNvSpPr/>
              <p:nvPr/>
            </p:nvSpPr>
            <p:spPr>
              <a:xfrm>
                <a:off x="10250838" y="4725865"/>
                <a:ext cx="238623" cy="466870"/>
              </a:xfrm>
              <a:custGeom>
                <a:rect b="b" l="l" r="r" t="t"/>
                <a:pathLst>
                  <a:path extrusionOk="0" h="158" w="80">
                    <a:moveTo>
                      <a:pt x="7" y="30"/>
                    </a:moveTo>
                    <a:cubicBezTo>
                      <a:pt x="3" y="32"/>
                      <a:pt x="1" y="36"/>
                      <a:pt x="1" y="40"/>
                    </a:cubicBezTo>
                    <a:cubicBezTo>
                      <a:pt x="5" y="78"/>
                      <a:pt x="5" y="78"/>
                      <a:pt x="5" y="78"/>
                    </a:cubicBezTo>
                    <a:cubicBezTo>
                      <a:pt x="7" y="95"/>
                      <a:pt x="6" y="112"/>
                      <a:pt x="3" y="130"/>
                    </a:cubicBezTo>
                    <a:cubicBezTo>
                      <a:pt x="2" y="133"/>
                      <a:pt x="2" y="136"/>
                      <a:pt x="1" y="139"/>
                    </a:cubicBezTo>
                    <a:cubicBezTo>
                      <a:pt x="0" y="154"/>
                      <a:pt x="0" y="154"/>
                      <a:pt x="0" y="154"/>
                    </a:cubicBezTo>
                    <a:cubicBezTo>
                      <a:pt x="38" y="158"/>
                      <a:pt x="75" y="158"/>
                      <a:pt x="80" y="135"/>
                    </a:cubicBezTo>
                    <a:cubicBezTo>
                      <a:pt x="75" y="76"/>
                      <a:pt x="75" y="76"/>
                      <a:pt x="75" y="76"/>
                    </a:cubicBezTo>
                    <a:cubicBezTo>
                      <a:pt x="78" y="32"/>
                      <a:pt x="78" y="32"/>
                      <a:pt x="78" y="32"/>
                    </a:cubicBezTo>
                    <a:cubicBezTo>
                      <a:pt x="79" y="13"/>
                      <a:pt x="58" y="0"/>
                      <a:pt x="41" y="10"/>
                    </a:cubicBezTo>
                    <a:cubicBezTo>
                      <a:pt x="7" y="30"/>
                      <a:pt x="7" y="30"/>
                      <a:pt x="7" y="30"/>
                    </a:cubicBezTo>
                  </a:path>
                </a:pathLst>
              </a:custGeom>
              <a:solidFill>
                <a:srgbClr val="F6F8F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67" name="Google Shape;367;p4"/>
              <p:cNvSpPr/>
              <p:nvPr/>
            </p:nvSpPr>
            <p:spPr>
              <a:xfrm>
                <a:off x="10307899" y="4741426"/>
                <a:ext cx="98564" cy="72625"/>
              </a:xfrm>
              <a:custGeom>
                <a:rect b="b" l="l" r="r" t="t"/>
                <a:pathLst>
                  <a:path extrusionOk="0" h="26" w="35">
                    <a:moveTo>
                      <a:pt x="29" y="0"/>
                    </a:moveTo>
                    <a:cubicBezTo>
                      <a:pt x="29" y="0"/>
                      <a:pt x="25" y="10"/>
                      <a:pt x="2" y="9"/>
                    </a:cubicBezTo>
                    <a:cubicBezTo>
                      <a:pt x="0" y="19"/>
                      <a:pt x="0" y="19"/>
                      <a:pt x="0" y="19"/>
                    </a:cubicBezTo>
                    <a:cubicBezTo>
                      <a:pt x="0" y="19"/>
                      <a:pt x="29" y="26"/>
                      <a:pt x="35" y="2"/>
                    </a:cubicBezTo>
                    <a:lnTo>
                      <a:pt x="29"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68" name="Google Shape;368;p4"/>
              <p:cNvSpPr/>
              <p:nvPr/>
            </p:nvSpPr>
            <p:spPr>
              <a:xfrm>
                <a:off x="10266399" y="4928174"/>
                <a:ext cx="0" cy="25939"/>
              </a:xfrm>
              <a:custGeom>
                <a:rect b="b" l="l" r="r" t="t"/>
                <a:pathLst>
                  <a:path extrusionOk="0" h="5" w="120000">
                    <a:moveTo>
                      <a:pt x="0" y="0"/>
                    </a:moveTo>
                    <a:lnTo>
                      <a:pt x="0" y="0"/>
                    </a:lnTo>
                    <a:lnTo>
                      <a:pt x="0" y="5"/>
                    </a:lnTo>
                    <a:lnTo>
                      <a:pt x="0" y="0"/>
                    </a:lnTo>
                    <a:close/>
                  </a:path>
                </a:pathLst>
              </a:custGeom>
              <a:solidFill>
                <a:srgbClr val="60658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69" name="Google Shape;369;p4"/>
              <p:cNvSpPr/>
              <p:nvPr/>
            </p:nvSpPr>
            <p:spPr>
              <a:xfrm>
                <a:off x="10266399" y="4928174"/>
                <a:ext cx="0" cy="25939"/>
              </a:xfrm>
              <a:custGeom>
                <a:rect b="b" l="l" r="r" t="t"/>
                <a:pathLst>
                  <a:path extrusionOk="0" h="5" w="120000">
                    <a:moveTo>
                      <a:pt x="0" y="0"/>
                    </a:moveTo>
                    <a:lnTo>
                      <a:pt x="0" y="0"/>
                    </a:lnTo>
                    <a:lnTo>
                      <a:pt x="0" y="5"/>
                    </a:lnTo>
                    <a:lnTo>
                      <a:pt x="0" y="0"/>
                    </a:lnTo>
                  </a:path>
                </a:pathLst>
              </a:cu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70" name="Google Shape;370;p4"/>
              <p:cNvSpPr/>
              <p:nvPr/>
            </p:nvSpPr>
            <p:spPr>
              <a:xfrm>
                <a:off x="10261213" y="5011174"/>
                <a:ext cx="10375" cy="98564"/>
              </a:xfrm>
              <a:custGeom>
                <a:rect b="b" l="l" r="r" t="t"/>
                <a:pathLst>
                  <a:path extrusionOk="0" h="34" w="3">
                    <a:moveTo>
                      <a:pt x="3" y="0"/>
                    </a:moveTo>
                    <a:cubicBezTo>
                      <a:pt x="3" y="11"/>
                      <a:pt x="2" y="23"/>
                      <a:pt x="0" y="34"/>
                    </a:cubicBezTo>
                    <a:cubicBezTo>
                      <a:pt x="0" y="34"/>
                      <a:pt x="0" y="34"/>
                      <a:pt x="0" y="34"/>
                    </a:cubicBezTo>
                    <a:cubicBezTo>
                      <a:pt x="0" y="34"/>
                      <a:pt x="0" y="34"/>
                      <a:pt x="0" y="34"/>
                    </a:cubicBezTo>
                    <a:cubicBezTo>
                      <a:pt x="2" y="23"/>
                      <a:pt x="3" y="11"/>
                      <a:pt x="3" y="0"/>
                    </a:cubicBezTo>
                  </a:path>
                </a:pathLst>
              </a:custGeom>
              <a:solidFill>
                <a:srgbClr val="E0E4F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71" name="Google Shape;371;p4"/>
              <p:cNvSpPr/>
              <p:nvPr/>
            </p:nvSpPr>
            <p:spPr>
              <a:xfrm>
                <a:off x="10261213" y="4839988"/>
                <a:ext cx="72625" cy="300872"/>
              </a:xfrm>
              <a:custGeom>
                <a:rect b="b" l="l" r="r" t="t"/>
                <a:pathLst>
                  <a:path extrusionOk="0" h="102" w="25">
                    <a:moveTo>
                      <a:pt x="13" y="0"/>
                    </a:moveTo>
                    <a:cubicBezTo>
                      <a:pt x="7" y="0"/>
                      <a:pt x="1" y="5"/>
                      <a:pt x="1" y="11"/>
                    </a:cubicBezTo>
                    <a:cubicBezTo>
                      <a:pt x="2" y="31"/>
                      <a:pt x="2" y="31"/>
                      <a:pt x="2" y="31"/>
                    </a:cubicBezTo>
                    <a:cubicBezTo>
                      <a:pt x="3" y="40"/>
                      <a:pt x="3" y="40"/>
                      <a:pt x="3" y="40"/>
                    </a:cubicBezTo>
                    <a:cubicBezTo>
                      <a:pt x="4" y="46"/>
                      <a:pt x="4" y="52"/>
                      <a:pt x="4" y="58"/>
                    </a:cubicBezTo>
                    <a:cubicBezTo>
                      <a:pt x="4" y="69"/>
                      <a:pt x="3" y="81"/>
                      <a:pt x="1" y="92"/>
                    </a:cubicBezTo>
                    <a:cubicBezTo>
                      <a:pt x="1" y="92"/>
                      <a:pt x="1" y="92"/>
                      <a:pt x="1" y="92"/>
                    </a:cubicBezTo>
                    <a:cubicBezTo>
                      <a:pt x="1" y="92"/>
                      <a:pt x="1" y="93"/>
                      <a:pt x="0" y="93"/>
                    </a:cubicBezTo>
                    <a:cubicBezTo>
                      <a:pt x="14" y="101"/>
                      <a:pt x="14" y="101"/>
                      <a:pt x="14" y="101"/>
                    </a:cubicBezTo>
                    <a:cubicBezTo>
                      <a:pt x="15" y="102"/>
                      <a:pt x="16" y="102"/>
                      <a:pt x="17" y="102"/>
                    </a:cubicBezTo>
                    <a:cubicBezTo>
                      <a:pt x="21" y="102"/>
                      <a:pt x="25" y="99"/>
                      <a:pt x="25" y="95"/>
                    </a:cubicBezTo>
                    <a:cubicBezTo>
                      <a:pt x="20" y="9"/>
                      <a:pt x="20" y="9"/>
                      <a:pt x="20" y="9"/>
                    </a:cubicBezTo>
                    <a:cubicBezTo>
                      <a:pt x="20" y="4"/>
                      <a:pt x="20" y="2"/>
                      <a:pt x="15" y="1"/>
                    </a:cubicBezTo>
                    <a:cubicBezTo>
                      <a:pt x="15" y="0"/>
                      <a:pt x="14" y="0"/>
                      <a:pt x="13" y="0"/>
                    </a:cubicBezTo>
                  </a:path>
                </a:pathLst>
              </a:custGeom>
              <a:solidFill>
                <a:srgbClr val="DAE0F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72" name="Google Shape;372;p4"/>
              <p:cNvSpPr/>
              <p:nvPr/>
            </p:nvSpPr>
            <p:spPr>
              <a:xfrm>
                <a:off x="10100401" y="4819240"/>
                <a:ext cx="223062" cy="306061"/>
              </a:xfrm>
              <a:custGeom>
                <a:rect b="b" l="l" r="r" t="t"/>
                <a:pathLst>
                  <a:path extrusionOk="0" h="105" w="77">
                    <a:moveTo>
                      <a:pt x="75" y="96"/>
                    </a:moveTo>
                    <a:cubicBezTo>
                      <a:pt x="77" y="12"/>
                      <a:pt x="77" y="12"/>
                      <a:pt x="77" y="12"/>
                    </a:cubicBezTo>
                    <a:cubicBezTo>
                      <a:pt x="77" y="7"/>
                      <a:pt x="72" y="2"/>
                      <a:pt x="67" y="1"/>
                    </a:cubicBezTo>
                    <a:cubicBezTo>
                      <a:pt x="60" y="0"/>
                      <a:pt x="53" y="5"/>
                      <a:pt x="53" y="11"/>
                    </a:cubicBezTo>
                    <a:cubicBezTo>
                      <a:pt x="54" y="72"/>
                      <a:pt x="54" y="72"/>
                      <a:pt x="54" y="72"/>
                    </a:cubicBezTo>
                    <a:cubicBezTo>
                      <a:pt x="28" y="60"/>
                      <a:pt x="28" y="60"/>
                      <a:pt x="28" y="60"/>
                    </a:cubicBezTo>
                    <a:cubicBezTo>
                      <a:pt x="18" y="50"/>
                      <a:pt x="18" y="50"/>
                      <a:pt x="18" y="50"/>
                    </a:cubicBezTo>
                    <a:cubicBezTo>
                      <a:pt x="13" y="48"/>
                      <a:pt x="8" y="49"/>
                      <a:pt x="4" y="52"/>
                    </a:cubicBezTo>
                    <a:cubicBezTo>
                      <a:pt x="0" y="57"/>
                      <a:pt x="1" y="65"/>
                      <a:pt x="7" y="68"/>
                    </a:cubicBezTo>
                    <a:cubicBezTo>
                      <a:pt x="26" y="74"/>
                      <a:pt x="26" y="74"/>
                      <a:pt x="26" y="74"/>
                    </a:cubicBezTo>
                    <a:cubicBezTo>
                      <a:pt x="64" y="102"/>
                      <a:pt x="64" y="102"/>
                      <a:pt x="64" y="102"/>
                    </a:cubicBezTo>
                    <a:cubicBezTo>
                      <a:pt x="69" y="105"/>
                      <a:pt x="75" y="101"/>
                      <a:pt x="75" y="96"/>
                    </a:cubicBezTo>
                    <a:close/>
                  </a:path>
                </a:pathLst>
              </a:custGeom>
              <a:solidFill>
                <a:srgbClr val="F2B1B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73" name="Google Shape;373;p4"/>
              <p:cNvSpPr/>
              <p:nvPr/>
            </p:nvSpPr>
            <p:spPr>
              <a:xfrm>
                <a:off x="10152274" y="4948924"/>
                <a:ext cx="25939" cy="51875"/>
              </a:xfrm>
              <a:custGeom>
                <a:rect b="b" l="l" r="r" t="t"/>
                <a:pathLst>
                  <a:path extrusionOk="0" h="17" w="8">
                    <a:moveTo>
                      <a:pt x="3" y="14"/>
                    </a:moveTo>
                    <a:cubicBezTo>
                      <a:pt x="4" y="16"/>
                      <a:pt x="5" y="17"/>
                      <a:pt x="6" y="16"/>
                    </a:cubicBezTo>
                    <a:cubicBezTo>
                      <a:pt x="8" y="16"/>
                      <a:pt x="8" y="15"/>
                      <a:pt x="8" y="13"/>
                    </a:cubicBezTo>
                    <a:cubicBezTo>
                      <a:pt x="5" y="3"/>
                      <a:pt x="5" y="3"/>
                      <a:pt x="5" y="3"/>
                    </a:cubicBezTo>
                    <a:cubicBezTo>
                      <a:pt x="5" y="1"/>
                      <a:pt x="3" y="0"/>
                      <a:pt x="2" y="0"/>
                    </a:cubicBezTo>
                    <a:cubicBezTo>
                      <a:pt x="1" y="1"/>
                      <a:pt x="0" y="2"/>
                      <a:pt x="0" y="4"/>
                    </a:cubicBezTo>
                    <a:lnTo>
                      <a:pt x="3" y="14"/>
                    </a:lnTo>
                    <a:close/>
                  </a:path>
                </a:pathLst>
              </a:custGeom>
              <a:solidFill>
                <a:srgbClr val="F2B1B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74" name="Google Shape;374;p4"/>
              <p:cNvSpPr/>
              <p:nvPr/>
            </p:nvSpPr>
            <p:spPr>
              <a:xfrm>
                <a:off x="10095215" y="4933363"/>
                <a:ext cx="57064" cy="46689"/>
              </a:xfrm>
              <a:custGeom>
                <a:rect b="b" l="l" r="r" t="t"/>
                <a:pathLst>
                  <a:path extrusionOk="0" h="15" w="20">
                    <a:moveTo>
                      <a:pt x="14" y="14"/>
                    </a:moveTo>
                    <a:cubicBezTo>
                      <a:pt x="16" y="15"/>
                      <a:pt x="18" y="15"/>
                      <a:pt x="19" y="14"/>
                    </a:cubicBezTo>
                    <a:cubicBezTo>
                      <a:pt x="20" y="13"/>
                      <a:pt x="19" y="11"/>
                      <a:pt x="17" y="9"/>
                    </a:cubicBezTo>
                    <a:cubicBezTo>
                      <a:pt x="5" y="2"/>
                      <a:pt x="5" y="2"/>
                      <a:pt x="5" y="2"/>
                    </a:cubicBezTo>
                    <a:cubicBezTo>
                      <a:pt x="3" y="1"/>
                      <a:pt x="1" y="0"/>
                      <a:pt x="0" y="2"/>
                    </a:cubicBezTo>
                    <a:cubicBezTo>
                      <a:pt x="0" y="3"/>
                      <a:pt x="1" y="5"/>
                      <a:pt x="2" y="6"/>
                    </a:cubicBezTo>
                    <a:lnTo>
                      <a:pt x="14" y="14"/>
                    </a:lnTo>
                    <a:close/>
                  </a:path>
                </a:pathLst>
              </a:custGeom>
              <a:solidFill>
                <a:srgbClr val="F2B1B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75" name="Google Shape;375;p4"/>
              <p:cNvSpPr/>
              <p:nvPr/>
            </p:nvSpPr>
            <p:spPr>
              <a:xfrm>
                <a:off x="10318274" y="4731051"/>
                <a:ext cx="15564" cy="25939"/>
              </a:xfrm>
              <a:custGeom>
                <a:rect b="b" l="l" r="r" t="t"/>
                <a:pathLst>
                  <a:path extrusionOk="0" h="9" w="4">
                    <a:moveTo>
                      <a:pt x="2" y="0"/>
                    </a:moveTo>
                    <a:cubicBezTo>
                      <a:pt x="0" y="0"/>
                      <a:pt x="0" y="0"/>
                      <a:pt x="0" y="0"/>
                    </a:cubicBezTo>
                    <a:cubicBezTo>
                      <a:pt x="0" y="9"/>
                      <a:pt x="0" y="9"/>
                      <a:pt x="0" y="9"/>
                    </a:cubicBezTo>
                    <a:cubicBezTo>
                      <a:pt x="4" y="1"/>
                      <a:pt x="4" y="1"/>
                      <a:pt x="4" y="1"/>
                    </a:cubicBezTo>
                    <a:cubicBezTo>
                      <a:pt x="3" y="1"/>
                      <a:pt x="2" y="0"/>
                      <a:pt x="2" y="0"/>
                    </a:cubicBezTo>
                  </a:path>
                </a:pathLst>
              </a:custGeom>
              <a:solidFill>
                <a:srgbClr val="B38588"/>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76" name="Google Shape;376;p4"/>
              <p:cNvSpPr/>
              <p:nvPr/>
            </p:nvSpPr>
            <p:spPr>
              <a:xfrm>
                <a:off x="10292338" y="4601366"/>
                <a:ext cx="31125" cy="5189"/>
              </a:xfrm>
              <a:custGeom>
                <a:rect b="b" l="l" r="r" t="t"/>
                <a:pathLst>
                  <a:path extrusionOk="0" h="1" w="10">
                    <a:moveTo>
                      <a:pt x="4" y="0"/>
                    </a:moveTo>
                    <a:cubicBezTo>
                      <a:pt x="4" y="0"/>
                      <a:pt x="4" y="0"/>
                      <a:pt x="4" y="0"/>
                    </a:cubicBezTo>
                    <a:cubicBezTo>
                      <a:pt x="10" y="1"/>
                      <a:pt x="10" y="1"/>
                      <a:pt x="10" y="1"/>
                    </a:cubicBezTo>
                    <a:cubicBezTo>
                      <a:pt x="10" y="1"/>
                      <a:pt x="10" y="1"/>
                      <a:pt x="10" y="1"/>
                    </a:cubicBezTo>
                    <a:cubicBezTo>
                      <a:pt x="4" y="0"/>
                      <a:pt x="4" y="0"/>
                      <a:pt x="4" y="0"/>
                    </a:cubicBezTo>
                    <a:cubicBezTo>
                      <a:pt x="4" y="0"/>
                      <a:pt x="4" y="0"/>
                      <a:pt x="4" y="0"/>
                    </a:cubicBezTo>
                    <a:moveTo>
                      <a:pt x="3" y="0"/>
                    </a:moveTo>
                    <a:cubicBezTo>
                      <a:pt x="2" y="0"/>
                      <a:pt x="1" y="1"/>
                      <a:pt x="0" y="1"/>
                    </a:cubicBezTo>
                    <a:cubicBezTo>
                      <a:pt x="1" y="1"/>
                      <a:pt x="2" y="0"/>
                      <a:pt x="3" y="0"/>
                    </a:cubicBezTo>
                  </a:path>
                </a:pathLst>
              </a:custGeom>
              <a:solidFill>
                <a:srgbClr val="DEDEDE"/>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77" name="Google Shape;377;p4"/>
              <p:cNvSpPr/>
              <p:nvPr/>
            </p:nvSpPr>
            <p:spPr>
              <a:xfrm>
                <a:off x="10390897" y="4731051"/>
                <a:ext cx="0" cy="0"/>
              </a:xfrm>
              <a:custGeom>
                <a:rect b="b" l="l" r="r" t="t"/>
                <a:pathLst>
                  <a:path extrusionOk="0" h="120000" w="120000">
                    <a:moveTo>
                      <a:pt x="0" y="0"/>
                    </a:moveTo>
                    <a:cubicBezTo>
                      <a:pt x="0" y="0"/>
                      <a:pt x="0" y="0"/>
                      <a:pt x="0" y="0"/>
                    </a:cubicBezTo>
                    <a:cubicBezTo>
                      <a:pt x="0" y="0"/>
                      <a:pt x="0" y="0"/>
                      <a:pt x="0" y="0"/>
                    </a:cubicBezTo>
                    <a:cubicBezTo>
                      <a:pt x="0" y="0"/>
                      <a:pt x="0" y="0"/>
                      <a:pt x="0" y="0"/>
                    </a:cubicBezTo>
                  </a:path>
                </a:pathLst>
              </a:custGeom>
              <a:solidFill>
                <a:srgbClr val="DEDEDE"/>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78" name="Google Shape;378;p4"/>
              <p:cNvSpPr/>
              <p:nvPr/>
            </p:nvSpPr>
            <p:spPr>
              <a:xfrm>
                <a:off x="10287149" y="4601366"/>
                <a:ext cx="103750" cy="129688"/>
              </a:xfrm>
              <a:custGeom>
                <a:rect b="b" l="l" r="r" t="t"/>
                <a:pathLst>
                  <a:path extrusionOk="0" h="44" w="36">
                    <a:moveTo>
                      <a:pt x="6" y="0"/>
                    </a:moveTo>
                    <a:cubicBezTo>
                      <a:pt x="6" y="0"/>
                      <a:pt x="6" y="0"/>
                      <a:pt x="6" y="0"/>
                    </a:cubicBezTo>
                    <a:cubicBezTo>
                      <a:pt x="5" y="0"/>
                      <a:pt x="4" y="1"/>
                      <a:pt x="3" y="1"/>
                    </a:cubicBezTo>
                    <a:cubicBezTo>
                      <a:pt x="3" y="1"/>
                      <a:pt x="3" y="1"/>
                      <a:pt x="3" y="2"/>
                    </a:cubicBezTo>
                    <a:cubicBezTo>
                      <a:pt x="2" y="2"/>
                      <a:pt x="2" y="2"/>
                      <a:pt x="2" y="2"/>
                    </a:cubicBezTo>
                    <a:cubicBezTo>
                      <a:pt x="2" y="4"/>
                      <a:pt x="3" y="6"/>
                      <a:pt x="4" y="7"/>
                    </a:cubicBezTo>
                    <a:cubicBezTo>
                      <a:pt x="6" y="9"/>
                      <a:pt x="8" y="10"/>
                      <a:pt x="9" y="12"/>
                    </a:cubicBezTo>
                    <a:cubicBezTo>
                      <a:pt x="12" y="14"/>
                      <a:pt x="12" y="17"/>
                      <a:pt x="12" y="21"/>
                    </a:cubicBezTo>
                    <a:cubicBezTo>
                      <a:pt x="11" y="24"/>
                      <a:pt x="10" y="27"/>
                      <a:pt x="9" y="30"/>
                    </a:cubicBezTo>
                    <a:cubicBezTo>
                      <a:pt x="9" y="30"/>
                      <a:pt x="9" y="31"/>
                      <a:pt x="9" y="31"/>
                    </a:cubicBezTo>
                    <a:cubicBezTo>
                      <a:pt x="9" y="32"/>
                      <a:pt x="8" y="32"/>
                      <a:pt x="7" y="32"/>
                    </a:cubicBezTo>
                    <a:cubicBezTo>
                      <a:pt x="6" y="32"/>
                      <a:pt x="5" y="31"/>
                      <a:pt x="5" y="30"/>
                    </a:cubicBezTo>
                    <a:cubicBezTo>
                      <a:pt x="5" y="29"/>
                      <a:pt x="4" y="27"/>
                      <a:pt x="2" y="26"/>
                    </a:cubicBezTo>
                    <a:cubicBezTo>
                      <a:pt x="1" y="26"/>
                      <a:pt x="1" y="26"/>
                      <a:pt x="1" y="26"/>
                    </a:cubicBezTo>
                    <a:cubicBezTo>
                      <a:pt x="0" y="26"/>
                      <a:pt x="0" y="26"/>
                      <a:pt x="0" y="26"/>
                    </a:cubicBezTo>
                    <a:cubicBezTo>
                      <a:pt x="0" y="39"/>
                      <a:pt x="0" y="39"/>
                      <a:pt x="0" y="39"/>
                    </a:cubicBezTo>
                    <a:cubicBezTo>
                      <a:pt x="0" y="42"/>
                      <a:pt x="3" y="44"/>
                      <a:pt x="6" y="44"/>
                    </a:cubicBezTo>
                    <a:cubicBezTo>
                      <a:pt x="8" y="44"/>
                      <a:pt x="10" y="44"/>
                      <a:pt x="12" y="44"/>
                    </a:cubicBezTo>
                    <a:cubicBezTo>
                      <a:pt x="12" y="35"/>
                      <a:pt x="12" y="35"/>
                      <a:pt x="12" y="35"/>
                    </a:cubicBezTo>
                    <a:cubicBezTo>
                      <a:pt x="18" y="35"/>
                      <a:pt x="18" y="35"/>
                      <a:pt x="18" y="35"/>
                    </a:cubicBezTo>
                    <a:cubicBezTo>
                      <a:pt x="17" y="35"/>
                      <a:pt x="17" y="35"/>
                      <a:pt x="17" y="35"/>
                    </a:cubicBezTo>
                    <a:cubicBezTo>
                      <a:pt x="16" y="34"/>
                      <a:pt x="16" y="33"/>
                      <a:pt x="15" y="32"/>
                    </a:cubicBezTo>
                    <a:cubicBezTo>
                      <a:pt x="14" y="31"/>
                      <a:pt x="15" y="27"/>
                      <a:pt x="15" y="26"/>
                    </a:cubicBezTo>
                    <a:cubicBezTo>
                      <a:pt x="16" y="25"/>
                      <a:pt x="17" y="23"/>
                      <a:pt x="18" y="23"/>
                    </a:cubicBezTo>
                    <a:cubicBezTo>
                      <a:pt x="19" y="22"/>
                      <a:pt x="19" y="22"/>
                      <a:pt x="19" y="22"/>
                    </a:cubicBezTo>
                    <a:cubicBezTo>
                      <a:pt x="21" y="22"/>
                      <a:pt x="23" y="24"/>
                      <a:pt x="23" y="25"/>
                    </a:cubicBezTo>
                    <a:cubicBezTo>
                      <a:pt x="24" y="28"/>
                      <a:pt x="24" y="30"/>
                      <a:pt x="25" y="32"/>
                    </a:cubicBezTo>
                    <a:cubicBezTo>
                      <a:pt x="25" y="33"/>
                      <a:pt x="26" y="34"/>
                      <a:pt x="26" y="35"/>
                    </a:cubicBezTo>
                    <a:cubicBezTo>
                      <a:pt x="36" y="35"/>
                      <a:pt x="36" y="35"/>
                      <a:pt x="36" y="35"/>
                    </a:cubicBezTo>
                    <a:cubicBezTo>
                      <a:pt x="36" y="33"/>
                      <a:pt x="36" y="32"/>
                      <a:pt x="36" y="30"/>
                    </a:cubicBezTo>
                    <a:cubicBezTo>
                      <a:pt x="36" y="4"/>
                      <a:pt x="36" y="4"/>
                      <a:pt x="36" y="4"/>
                    </a:cubicBezTo>
                    <a:cubicBezTo>
                      <a:pt x="32" y="4"/>
                      <a:pt x="32" y="4"/>
                      <a:pt x="32" y="4"/>
                    </a:cubicBezTo>
                    <a:cubicBezTo>
                      <a:pt x="13" y="1"/>
                      <a:pt x="13" y="1"/>
                      <a:pt x="13" y="1"/>
                    </a:cubicBezTo>
                    <a:cubicBezTo>
                      <a:pt x="7" y="0"/>
                      <a:pt x="7" y="0"/>
                      <a:pt x="7" y="0"/>
                    </a:cubicBezTo>
                    <a:cubicBezTo>
                      <a:pt x="7" y="0"/>
                      <a:pt x="7" y="0"/>
                      <a:pt x="7" y="0"/>
                    </a:cubicBezTo>
                    <a:cubicBezTo>
                      <a:pt x="7" y="0"/>
                      <a:pt x="6" y="0"/>
                      <a:pt x="6" y="0"/>
                    </a:cubicBezTo>
                  </a:path>
                </a:pathLst>
              </a:custGeom>
              <a:solidFill>
                <a:srgbClr val="D39B9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79" name="Google Shape;379;p4"/>
              <p:cNvSpPr/>
              <p:nvPr/>
            </p:nvSpPr>
            <p:spPr>
              <a:xfrm>
                <a:off x="10318274" y="4705115"/>
                <a:ext cx="72625" cy="25939"/>
              </a:xfrm>
              <a:custGeom>
                <a:rect b="b" l="l" r="r" t="t"/>
                <a:pathLst>
                  <a:path extrusionOk="0" h="10" w="24">
                    <a:moveTo>
                      <a:pt x="6" y="0"/>
                    </a:moveTo>
                    <a:cubicBezTo>
                      <a:pt x="0" y="0"/>
                      <a:pt x="0" y="0"/>
                      <a:pt x="0" y="0"/>
                    </a:cubicBezTo>
                    <a:cubicBezTo>
                      <a:pt x="0" y="9"/>
                      <a:pt x="0" y="9"/>
                      <a:pt x="0" y="9"/>
                    </a:cubicBezTo>
                    <a:cubicBezTo>
                      <a:pt x="1" y="9"/>
                      <a:pt x="1" y="9"/>
                      <a:pt x="2" y="9"/>
                    </a:cubicBezTo>
                    <a:cubicBezTo>
                      <a:pt x="2" y="9"/>
                      <a:pt x="2" y="9"/>
                      <a:pt x="2" y="9"/>
                    </a:cubicBezTo>
                    <a:cubicBezTo>
                      <a:pt x="4" y="9"/>
                      <a:pt x="4" y="9"/>
                      <a:pt x="4" y="9"/>
                    </a:cubicBezTo>
                    <a:cubicBezTo>
                      <a:pt x="4" y="10"/>
                      <a:pt x="4" y="10"/>
                      <a:pt x="4" y="10"/>
                    </a:cubicBezTo>
                    <a:cubicBezTo>
                      <a:pt x="5" y="10"/>
                      <a:pt x="5" y="10"/>
                      <a:pt x="5" y="10"/>
                    </a:cubicBezTo>
                    <a:cubicBezTo>
                      <a:pt x="8" y="10"/>
                      <a:pt x="10" y="9"/>
                      <a:pt x="10" y="7"/>
                    </a:cubicBezTo>
                    <a:cubicBezTo>
                      <a:pt x="10" y="5"/>
                      <a:pt x="10" y="4"/>
                      <a:pt x="9" y="3"/>
                    </a:cubicBezTo>
                    <a:cubicBezTo>
                      <a:pt x="8" y="1"/>
                      <a:pt x="7" y="1"/>
                      <a:pt x="6" y="0"/>
                    </a:cubicBezTo>
                    <a:moveTo>
                      <a:pt x="24" y="0"/>
                    </a:moveTo>
                    <a:cubicBezTo>
                      <a:pt x="14" y="0"/>
                      <a:pt x="14" y="0"/>
                      <a:pt x="14" y="0"/>
                    </a:cubicBezTo>
                    <a:cubicBezTo>
                      <a:pt x="16" y="2"/>
                      <a:pt x="19" y="4"/>
                      <a:pt x="21" y="7"/>
                    </a:cubicBezTo>
                    <a:cubicBezTo>
                      <a:pt x="22" y="8"/>
                      <a:pt x="22" y="9"/>
                      <a:pt x="23" y="9"/>
                    </a:cubicBezTo>
                    <a:cubicBezTo>
                      <a:pt x="24" y="9"/>
                      <a:pt x="24" y="9"/>
                      <a:pt x="24" y="9"/>
                    </a:cubicBezTo>
                    <a:cubicBezTo>
                      <a:pt x="24" y="9"/>
                      <a:pt x="24" y="9"/>
                      <a:pt x="24" y="9"/>
                    </a:cubicBezTo>
                    <a:cubicBezTo>
                      <a:pt x="24" y="6"/>
                      <a:pt x="24" y="3"/>
                      <a:pt x="24" y="0"/>
                    </a:cubicBezTo>
                  </a:path>
                </a:pathLst>
              </a:custGeom>
              <a:solidFill>
                <a:srgbClr val="D39B9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80" name="Google Shape;380;p4"/>
              <p:cNvSpPr/>
              <p:nvPr/>
            </p:nvSpPr>
            <p:spPr>
              <a:xfrm>
                <a:off x="10328649" y="4731051"/>
                <a:ext cx="5189" cy="0"/>
              </a:xfrm>
              <a:custGeom>
                <a:rect b="b" l="l" r="r" t="t"/>
                <a:pathLst>
                  <a:path extrusionOk="0" h="1" w="2">
                    <a:moveTo>
                      <a:pt x="2" y="0"/>
                    </a:moveTo>
                    <a:cubicBezTo>
                      <a:pt x="0" y="0"/>
                      <a:pt x="0" y="0"/>
                      <a:pt x="0" y="0"/>
                    </a:cubicBezTo>
                    <a:cubicBezTo>
                      <a:pt x="0" y="0"/>
                      <a:pt x="1" y="0"/>
                      <a:pt x="2" y="0"/>
                    </a:cubicBezTo>
                    <a:cubicBezTo>
                      <a:pt x="2" y="0"/>
                      <a:pt x="2" y="0"/>
                      <a:pt x="2" y="0"/>
                    </a:cubicBezTo>
                  </a:path>
                </a:pathLst>
              </a:custGeom>
              <a:solidFill>
                <a:srgbClr val="9E767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81" name="Google Shape;381;p4"/>
              <p:cNvSpPr/>
              <p:nvPr/>
            </p:nvSpPr>
            <p:spPr>
              <a:xfrm>
                <a:off x="10271588" y="4570242"/>
                <a:ext cx="150438" cy="134873"/>
              </a:xfrm>
              <a:custGeom>
                <a:rect b="b" l="l" r="r" t="t"/>
                <a:pathLst>
                  <a:path extrusionOk="0" h="46" w="51">
                    <a:moveTo>
                      <a:pt x="50" y="18"/>
                    </a:moveTo>
                    <a:cubicBezTo>
                      <a:pt x="49" y="13"/>
                      <a:pt x="47" y="9"/>
                      <a:pt x="42" y="6"/>
                    </a:cubicBezTo>
                    <a:cubicBezTo>
                      <a:pt x="38" y="4"/>
                      <a:pt x="33" y="4"/>
                      <a:pt x="28" y="4"/>
                    </a:cubicBezTo>
                    <a:cubicBezTo>
                      <a:pt x="22" y="4"/>
                      <a:pt x="16" y="4"/>
                      <a:pt x="10" y="2"/>
                    </a:cubicBezTo>
                    <a:cubicBezTo>
                      <a:pt x="8" y="2"/>
                      <a:pt x="3" y="0"/>
                      <a:pt x="1" y="1"/>
                    </a:cubicBezTo>
                    <a:cubicBezTo>
                      <a:pt x="0" y="2"/>
                      <a:pt x="0" y="6"/>
                      <a:pt x="1" y="8"/>
                    </a:cubicBezTo>
                    <a:cubicBezTo>
                      <a:pt x="1" y="11"/>
                      <a:pt x="3" y="13"/>
                      <a:pt x="5" y="15"/>
                    </a:cubicBezTo>
                    <a:cubicBezTo>
                      <a:pt x="8" y="19"/>
                      <a:pt x="13" y="20"/>
                      <a:pt x="18" y="20"/>
                    </a:cubicBezTo>
                    <a:cubicBezTo>
                      <a:pt x="21" y="21"/>
                      <a:pt x="24" y="22"/>
                      <a:pt x="27" y="23"/>
                    </a:cubicBezTo>
                    <a:cubicBezTo>
                      <a:pt x="30" y="24"/>
                      <a:pt x="33" y="26"/>
                      <a:pt x="35" y="29"/>
                    </a:cubicBezTo>
                    <a:cubicBezTo>
                      <a:pt x="36" y="31"/>
                      <a:pt x="36" y="33"/>
                      <a:pt x="36" y="35"/>
                    </a:cubicBezTo>
                    <a:cubicBezTo>
                      <a:pt x="36" y="37"/>
                      <a:pt x="37" y="39"/>
                      <a:pt x="37" y="41"/>
                    </a:cubicBezTo>
                    <a:cubicBezTo>
                      <a:pt x="38" y="43"/>
                      <a:pt x="38" y="45"/>
                      <a:pt x="40" y="45"/>
                    </a:cubicBezTo>
                    <a:cubicBezTo>
                      <a:pt x="42" y="46"/>
                      <a:pt x="43" y="45"/>
                      <a:pt x="44" y="44"/>
                    </a:cubicBezTo>
                    <a:cubicBezTo>
                      <a:pt x="47" y="41"/>
                      <a:pt x="48" y="36"/>
                      <a:pt x="49" y="32"/>
                    </a:cubicBezTo>
                    <a:cubicBezTo>
                      <a:pt x="50" y="27"/>
                      <a:pt x="51" y="23"/>
                      <a:pt x="50" y="18"/>
                    </a:cubicBezTo>
                    <a:close/>
                  </a:path>
                </a:pathLst>
              </a:custGeom>
              <a:solidFill>
                <a:schemeClr val="accent4"/>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82" name="Google Shape;382;p4"/>
              <p:cNvSpPr/>
              <p:nvPr/>
            </p:nvSpPr>
            <p:spPr>
              <a:xfrm rot="173631">
                <a:off x="10237144" y="4798912"/>
                <a:ext cx="100734" cy="229253"/>
              </a:xfrm>
              <a:custGeom>
                <a:rect b="b" l="l" r="r" t="t"/>
                <a:pathLst>
                  <a:path extrusionOk="0" h="150432" w="72624">
                    <a:moveTo>
                      <a:pt x="36312" y="0"/>
                    </a:moveTo>
                    <a:cubicBezTo>
                      <a:pt x="56367" y="0"/>
                      <a:pt x="72624" y="16257"/>
                      <a:pt x="72624" y="36312"/>
                    </a:cubicBezTo>
                    <a:cubicBezTo>
                      <a:pt x="72624" y="62248"/>
                      <a:pt x="72623" y="88184"/>
                      <a:pt x="72623" y="114120"/>
                    </a:cubicBezTo>
                    <a:cubicBezTo>
                      <a:pt x="72623" y="134175"/>
                      <a:pt x="56366" y="150432"/>
                      <a:pt x="36311" y="150432"/>
                    </a:cubicBezTo>
                    <a:lnTo>
                      <a:pt x="36312" y="150431"/>
                    </a:lnTo>
                    <a:cubicBezTo>
                      <a:pt x="16257" y="150431"/>
                      <a:pt x="0" y="134174"/>
                      <a:pt x="0" y="114119"/>
                    </a:cubicBezTo>
                    <a:lnTo>
                      <a:pt x="0" y="36312"/>
                    </a:lnTo>
                    <a:cubicBezTo>
                      <a:pt x="0" y="16257"/>
                      <a:pt x="16257" y="0"/>
                      <a:pt x="36312" y="0"/>
                    </a:cubicBezTo>
                    <a:close/>
                  </a:path>
                </a:pathLst>
              </a:custGeom>
              <a:solidFill>
                <a:srgbClr val="F6F8F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sp>
          <p:nvSpPr>
            <p:cNvPr id="383" name="Google Shape;383;p4"/>
            <p:cNvSpPr/>
            <p:nvPr/>
          </p:nvSpPr>
          <p:spPr>
            <a:xfrm rot="-5400000">
              <a:off x="7807668" y="3051186"/>
              <a:ext cx="1807568" cy="886644"/>
            </a:xfrm>
            <a:prstGeom prst="flowChartOnlineStorage">
              <a:avLst/>
            </a:prstGeom>
            <a:gradFill>
              <a:gsLst>
                <a:gs pos="0">
                  <a:srgbClr val="FFB600">
                    <a:alpha val="60784"/>
                  </a:srgbClr>
                </a:gs>
                <a:gs pos="80000">
                  <a:srgbClr val="FFD366">
                    <a:alpha val="0"/>
                  </a:srgbClr>
                </a:gs>
                <a:gs pos="100000">
                  <a:srgbClr val="FFD366">
                    <a:alpha val="0"/>
                  </a:srgbClr>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grpSp>
          <p:nvGrpSpPr>
            <p:cNvPr id="384" name="Google Shape;384;p4"/>
            <p:cNvGrpSpPr/>
            <p:nvPr/>
          </p:nvGrpSpPr>
          <p:grpSpPr>
            <a:xfrm>
              <a:off x="8426773" y="3361562"/>
              <a:ext cx="726243" cy="897429"/>
              <a:chOff x="8212169" y="3361562"/>
              <a:chExt cx="726243" cy="897429"/>
            </a:xfrm>
          </p:grpSpPr>
          <p:sp>
            <p:nvSpPr>
              <p:cNvPr id="385" name="Google Shape;385;p4"/>
              <p:cNvSpPr/>
              <p:nvPr/>
            </p:nvSpPr>
            <p:spPr>
              <a:xfrm>
                <a:off x="8689415" y="3786933"/>
                <a:ext cx="197123" cy="285310"/>
              </a:xfrm>
              <a:custGeom>
                <a:rect b="b" l="l" r="r" t="t"/>
                <a:pathLst>
                  <a:path extrusionOk="0" h="98" w="67">
                    <a:moveTo>
                      <a:pt x="60" y="98"/>
                    </a:moveTo>
                    <a:cubicBezTo>
                      <a:pt x="62" y="98"/>
                      <a:pt x="65" y="97"/>
                      <a:pt x="66" y="95"/>
                    </a:cubicBezTo>
                    <a:cubicBezTo>
                      <a:pt x="67" y="92"/>
                      <a:pt x="66" y="88"/>
                      <a:pt x="63" y="87"/>
                    </a:cubicBezTo>
                    <a:cubicBezTo>
                      <a:pt x="44" y="77"/>
                      <a:pt x="44" y="77"/>
                      <a:pt x="44" y="77"/>
                    </a:cubicBezTo>
                    <a:cubicBezTo>
                      <a:pt x="24" y="67"/>
                      <a:pt x="12" y="47"/>
                      <a:pt x="12" y="25"/>
                    </a:cubicBezTo>
                    <a:cubicBezTo>
                      <a:pt x="13" y="6"/>
                      <a:pt x="13" y="6"/>
                      <a:pt x="13" y="6"/>
                    </a:cubicBezTo>
                    <a:cubicBezTo>
                      <a:pt x="13" y="3"/>
                      <a:pt x="10" y="0"/>
                      <a:pt x="7" y="0"/>
                    </a:cubicBezTo>
                    <a:cubicBezTo>
                      <a:pt x="3" y="0"/>
                      <a:pt x="1" y="3"/>
                      <a:pt x="1" y="6"/>
                    </a:cubicBezTo>
                    <a:cubicBezTo>
                      <a:pt x="0" y="25"/>
                      <a:pt x="0" y="25"/>
                      <a:pt x="0" y="25"/>
                    </a:cubicBezTo>
                    <a:cubicBezTo>
                      <a:pt x="0" y="51"/>
                      <a:pt x="15" y="76"/>
                      <a:pt x="38" y="88"/>
                    </a:cubicBezTo>
                    <a:cubicBezTo>
                      <a:pt x="58" y="98"/>
                      <a:pt x="58" y="98"/>
                      <a:pt x="58" y="98"/>
                    </a:cubicBezTo>
                    <a:cubicBezTo>
                      <a:pt x="58" y="98"/>
                      <a:pt x="59" y="98"/>
                      <a:pt x="60" y="98"/>
                    </a:cubicBezTo>
                    <a:close/>
                  </a:path>
                </a:pathLst>
              </a:custGeom>
              <a:solidFill>
                <a:srgbClr val="48486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86" name="Google Shape;386;p4"/>
              <p:cNvSpPr/>
              <p:nvPr/>
            </p:nvSpPr>
            <p:spPr>
              <a:xfrm>
                <a:off x="8616790" y="3693559"/>
                <a:ext cx="202311" cy="202311"/>
              </a:xfrm>
              <a:custGeom>
                <a:rect b="b" l="l" r="r" t="t"/>
                <a:pathLst>
                  <a:path extrusionOk="0" h="69" w="69">
                    <a:moveTo>
                      <a:pt x="60" y="19"/>
                    </a:moveTo>
                    <a:cubicBezTo>
                      <a:pt x="69" y="33"/>
                      <a:pt x="64" y="52"/>
                      <a:pt x="50" y="60"/>
                    </a:cubicBezTo>
                    <a:cubicBezTo>
                      <a:pt x="35" y="69"/>
                      <a:pt x="17" y="64"/>
                      <a:pt x="8" y="50"/>
                    </a:cubicBezTo>
                    <a:cubicBezTo>
                      <a:pt x="0" y="35"/>
                      <a:pt x="5" y="17"/>
                      <a:pt x="19" y="8"/>
                    </a:cubicBezTo>
                    <a:cubicBezTo>
                      <a:pt x="33" y="0"/>
                      <a:pt x="52" y="4"/>
                      <a:pt x="60" y="19"/>
                    </a:cubicBezTo>
                    <a:close/>
                  </a:path>
                </a:pathLst>
              </a:custGeom>
              <a:gradFill>
                <a:gsLst>
                  <a:gs pos="0">
                    <a:schemeClr val="lt1"/>
                  </a:gs>
                  <a:gs pos="20000">
                    <a:schemeClr val="lt1"/>
                  </a:gs>
                  <a:gs pos="51000">
                    <a:schemeClr val="accent5"/>
                  </a:gs>
                  <a:gs pos="100000">
                    <a:srgbClr val="CAD2EA"/>
                  </a:gs>
                </a:gsLst>
                <a:lin ang="135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87" name="Google Shape;387;p4"/>
              <p:cNvSpPr/>
              <p:nvPr/>
            </p:nvSpPr>
            <p:spPr>
              <a:xfrm>
                <a:off x="8212169" y="3548310"/>
                <a:ext cx="544682" cy="710681"/>
              </a:xfrm>
              <a:custGeom>
                <a:rect b="b" l="l" r="r" t="t"/>
                <a:pathLst>
                  <a:path extrusionOk="0" h="243" w="186">
                    <a:moveTo>
                      <a:pt x="184" y="96"/>
                    </a:moveTo>
                    <a:cubicBezTo>
                      <a:pt x="182" y="146"/>
                      <a:pt x="137" y="243"/>
                      <a:pt x="87" y="241"/>
                    </a:cubicBezTo>
                    <a:cubicBezTo>
                      <a:pt x="37" y="239"/>
                      <a:pt x="0" y="139"/>
                      <a:pt x="2" y="89"/>
                    </a:cubicBezTo>
                    <a:cubicBezTo>
                      <a:pt x="4" y="39"/>
                      <a:pt x="47" y="0"/>
                      <a:pt x="97" y="2"/>
                    </a:cubicBezTo>
                    <a:cubicBezTo>
                      <a:pt x="147" y="4"/>
                      <a:pt x="186" y="46"/>
                      <a:pt x="184" y="96"/>
                    </a:cubicBezTo>
                    <a:close/>
                  </a:path>
                </a:pathLst>
              </a:custGeom>
              <a:gradFill>
                <a:gsLst>
                  <a:gs pos="0">
                    <a:schemeClr val="lt1"/>
                  </a:gs>
                  <a:gs pos="8000">
                    <a:schemeClr val="lt1"/>
                  </a:gs>
                  <a:gs pos="37000">
                    <a:schemeClr val="lt2"/>
                  </a:gs>
                  <a:gs pos="67000">
                    <a:srgbClr val="D3DDEB"/>
                  </a:gs>
                  <a:gs pos="100000">
                    <a:srgbClr val="D3DDEB"/>
                  </a:gs>
                </a:gsLst>
                <a:lin ang="135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88" name="Google Shape;388;p4"/>
              <p:cNvSpPr/>
              <p:nvPr/>
            </p:nvSpPr>
            <p:spPr>
              <a:xfrm>
                <a:off x="8284793" y="3361562"/>
                <a:ext cx="425371" cy="425371"/>
              </a:xfrm>
              <a:custGeom>
                <a:rect b="b" l="l" r="r" t="t"/>
                <a:pathLst>
                  <a:path extrusionOk="0" h="145" w="145">
                    <a:moveTo>
                      <a:pt x="143" y="76"/>
                    </a:moveTo>
                    <a:cubicBezTo>
                      <a:pt x="142" y="115"/>
                      <a:pt x="109" y="145"/>
                      <a:pt x="70" y="144"/>
                    </a:cubicBezTo>
                    <a:cubicBezTo>
                      <a:pt x="30" y="142"/>
                      <a:pt x="0" y="109"/>
                      <a:pt x="1" y="70"/>
                    </a:cubicBezTo>
                    <a:cubicBezTo>
                      <a:pt x="3" y="31"/>
                      <a:pt x="36" y="0"/>
                      <a:pt x="75" y="2"/>
                    </a:cubicBezTo>
                    <a:cubicBezTo>
                      <a:pt x="114" y="3"/>
                      <a:pt x="145" y="36"/>
                      <a:pt x="143" y="76"/>
                    </a:cubicBezTo>
                    <a:close/>
                  </a:path>
                </a:pathLst>
              </a:custGeom>
              <a:gradFill>
                <a:gsLst>
                  <a:gs pos="0">
                    <a:schemeClr val="lt1"/>
                  </a:gs>
                  <a:gs pos="20000">
                    <a:schemeClr val="lt1"/>
                  </a:gs>
                  <a:gs pos="60000">
                    <a:schemeClr val="lt2"/>
                  </a:gs>
                  <a:gs pos="83000">
                    <a:srgbClr val="D3DDEB"/>
                  </a:gs>
                  <a:gs pos="100000">
                    <a:srgbClr val="D3DDEB"/>
                  </a:gs>
                </a:gsLst>
                <a:lin ang="135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89" name="Google Shape;389;p4"/>
              <p:cNvSpPr/>
              <p:nvPr/>
            </p:nvSpPr>
            <p:spPr>
              <a:xfrm>
                <a:off x="8533791" y="3543123"/>
                <a:ext cx="114124" cy="176373"/>
              </a:xfrm>
              <a:custGeom>
                <a:rect b="b" l="l" r="r" t="t"/>
                <a:pathLst>
                  <a:path extrusionOk="0" h="60" w="39">
                    <a:moveTo>
                      <a:pt x="21" y="6"/>
                    </a:moveTo>
                    <a:cubicBezTo>
                      <a:pt x="31" y="0"/>
                      <a:pt x="39" y="6"/>
                      <a:pt x="39" y="19"/>
                    </a:cubicBezTo>
                    <a:cubicBezTo>
                      <a:pt x="38" y="32"/>
                      <a:pt x="29" y="48"/>
                      <a:pt x="19" y="54"/>
                    </a:cubicBezTo>
                    <a:cubicBezTo>
                      <a:pt x="8" y="60"/>
                      <a:pt x="0" y="54"/>
                      <a:pt x="1" y="41"/>
                    </a:cubicBezTo>
                    <a:cubicBezTo>
                      <a:pt x="1" y="28"/>
                      <a:pt x="10" y="13"/>
                      <a:pt x="21" y="6"/>
                    </a:cubicBezTo>
                    <a:close/>
                  </a:path>
                </a:pathLst>
              </a:custGeom>
              <a:solidFill>
                <a:srgbClr val="FFB6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90" name="Google Shape;390;p4"/>
              <p:cNvSpPr/>
              <p:nvPr/>
            </p:nvSpPr>
            <p:spPr>
              <a:xfrm>
                <a:off x="8575291" y="3740246"/>
                <a:ext cx="129686" cy="254185"/>
              </a:xfrm>
              <a:custGeom>
                <a:rect b="b" l="l" r="r" t="t"/>
                <a:pathLst>
                  <a:path extrusionOk="0" h="87" w="44">
                    <a:moveTo>
                      <a:pt x="18" y="10"/>
                    </a:moveTo>
                    <a:cubicBezTo>
                      <a:pt x="29" y="0"/>
                      <a:pt x="40" y="8"/>
                      <a:pt x="42" y="26"/>
                    </a:cubicBezTo>
                    <a:cubicBezTo>
                      <a:pt x="44" y="45"/>
                      <a:pt x="36" y="68"/>
                      <a:pt x="25" y="78"/>
                    </a:cubicBezTo>
                    <a:cubicBezTo>
                      <a:pt x="14" y="87"/>
                      <a:pt x="3" y="80"/>
                      <a:pt x="1" y="61"/>
                    </a:cubicBezTo>
                    <a:cubicBezTo>
                      <a:pt x="0" y="43"/>
                      <a:pt x="7" y="19"/>
                      <a:pt x="18" y="10"/>
                    </a:cubicBezTo>
                    <a:close/>
                  </a:path>
                </a:pathLst>
              </a:custGeom>
              <a:solidFill>
                <a:srgbClr val="FFB6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91" name="Google Shape;391;p4"/>
              <p:cNvSpPr/>
              <p:nvPr/>
            </p:nvSpPr>
            <p:spPr>
              <a:xfrm>
                <a:off x="8212169" y="3843995"/>
                <a:ext cx="108936" cy="331997"/>
              </a:xfrm>
              <a:custGeom>
                <a:rect b="b" l="l" r="r" t="t"/>
                <a:pathLst>
                  <a:path extrusionOk="0" h="114" w="37">
                    <a:moveTo>
                      <a:pt x="29" y="114"/>
                    </a:moveTo>
                    <a:cubicBezTo>
                      <a:pt x="30" y="114"/>
                      <a:pt x="31" y="113"/>
                      <a:pt x="32" y="113"/>
                    </a:cubicBezTo>
                    <a:cubicBezTo>
                      <a:pt x="35" y="111"/>
                      <a:pt x="36" y="107"/>
                      <a:pt x="34" y="105"/>
                    </a:cubicBezTo>
                    <a:cubicBezTo>
                      <a:pt x="23" y="86"/>
                      <a:pt x="23" y="86"/>
                      <a:pt x="23" y="86"/>
                    </a:cubicBezTo>
                    <a:cubicBezTo>
                      <a:pt x="12" y="67"/>
                      <a:pt x="13" y="43"/>
                      <a:pt x="25" y="25"/>
                    </a:cubicBezTo>
                    <a:cubicBezTo>
                      <a:pt x="35" y="10"/>
                      <a:pt x="35" y="10"/>
                      <a:pt x="35" y="10"/>
                    </a:cubicBezTo>
                    <a:cubicBezTo>
                      <a:pt x="37" y="7"/>
                      <a:pt x="36" y="3"/>
                      <a:pt x="34" y="1"/>
                    </a:cubicBezTo>
                    <a:cubicBezTo>
                      <a:pt x="31" y="0"/>
                      <a:pt x="27" y="0"/>
                      <a:pt x="25" y="3"/>
                    </a:cubicBezTo>
                    <a:cubicBezTo>
                      <a:pt x="15" y="19"/>
                      <a:pt x="15" y="19"/>
                      <a:pt x="15" y="19"/>
                    </a:cubicBezTo>
                    <a:cubicBezTo>
                      <a:pt x="0" y="41"/>
                      <a:pt x="0" y="70"/>
                      <a:pt x="13" y="92"/>
                    </a:cubicBezTo>
                    <a:cubicBezTo>
                      <a:pt x="24" y="111"/>
                      <a:pt x="24" y="111"/>
                      <a:pt x="24" y="111"/>
                    </a:cubicBezTo>
                    <a:cubicBezTo>
                      <a:pt x="25" y="113"/>
                      <a:pt x="27" y="114"/>
                      <a:pt x="29" y="114"/>
                    </a:cubicBezTo>
                    <a:close/>
                  </a:path>
                </a:pathLst>
              </a:custGeom>
              <a:solidFill>
                <a:srgbClr val="48486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92" name="Google Shape;392;p4"/>
              <p:cNvSpPr/>
              <p:nvPr/>
            </p:nvSpPr>
            <p:spPr>
              <a:xfrm>
                <a:off x="8222544" y="3760996"/>
                <a:ext cx="181561" cy="181561"/>
              </a:xfrm>
              <a:custGeom>
                <a:rect b="b" l="l" r="r" t="t"/>
                <a:pathLst>
                  <a:path extrusionOk="0" h="62" w="62">
                    <a:moveTo>
                      <a:pt x="61" y="33"/>
                    </a:moveTo>
                    <a:cubicBezTo>
                      <a:pt x="60" y="49"/>
                      <a:pt x="46" y="62"/>
                      <a:pt x="30" y="62"/>
                    </a:cubicBezTo>
                    <a:cubicBezTo>
                      <a:pt x="13" y="61"/>
                      <a:pt x="0" y="47"/>
                      <a:pt x="0" y="30"/>
                    </a:cubicBezTo>
                    <a:cubicBezTo>
                      <a:pt x="1" y="14"/>
                      <a:pt x="15" y="0"/>
                      <a:pt x="32" y="1"/>
                    </a:cubicBezTo>
                    <a:cubicBezTo>
                      <a:pt x="49" y="2"/>
                      <a:pt x="62" y="16"/>
                      <a:pt x="61" y="33"/>
                    </a:cubicBezTo>
                    <a:close/>
                  </a:path>
                </a:pathLst>
              </a:custGeom>
              <a:gradFill>
                <a:gsLst>
                  <a:gs pos="0">
                    <a:schemeClr val="lt1"/>
                  </a:gs>
                  <a:gs pos="20000">
                    <a:schemeClr val="lt1"/>
                  </a:gs>
                  <a:gs pos="51000">
                    <a:schemeClr val="lt2"/>
                  </a:gs>
                  <a:gs pos="100000">
                    <a:srgbClr val="D3DDEB"/>
                  </a:gs>
                </a:gsLst>
                <a:lin ang="135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93" name="Google Shape;393;p4"/>
              <p:cNvSpPr/>
              <p:nvPr/>
            </p:nvSpPr>
            <p:spPr>
              <a:xfrm>
                <a:off x="8227731" y="4067055"/>
                <a:ext cx="108936" cy="160811"/>
              </a:xfrm>
              <a:custGeom>
                <a:rect b="b" l="l" r="r" t="t"/>
                <a:pathLst>
                  <a:path extrusionOk="0" h="56" w="37">
                    <a:moveTo>
                      <a:pt x="36" y="28"/>
                    </a:moveTo>
                    <a:cubicBezTo>
                      <a:pt x="36" y="40"/>
                      <a:pt x="32" y="56"/>
                      <a:pt x="20" y="56"/>
                    </a:cubicBezTo>
                    <a:cubicBezTo>
                      <a:pt x="8" y="55"/>
                      <a:pt x="0" y="35"/>
                      <a:pt x="0" y="23"/>
                    </a:cubicBezTo>
                    <a:cubicBezTo>
                      <a:pt x="0" y="11"/>
                      <a:pt x="1" y="0"/>
                      <a:pt x="13" y="0"/>
                    </a:cubicBezTo>
                    <a:cubicBezTo>
                      <a:pt x="25" y="1"/>
                      <a:pt x="37" y="15"/>
                      <a:pt x="36" y="28"/>
                    </a:cubicBezTo>
                    <a:close/>
                  </a:path>
                </a:pathLst>
              </a:custGeom>
              <a:gradFill>
                <a:gsLst>
                  <a:gs pos="0">
                    <a:schemeClr val="lt1"/>
                  </a:gs>
                  <a:gs pos="20000">
                    <a:schemeClr val="lt1"/>
                  </a:gs>
                  <a:gs pos="51000">
                    <a:schemeClr val="accent5"/>
                  </a:gs>
                  <a:gs pos="100000">
                    <a:srgbClr val="CAD2EA"/>
                  </a:gs>
                </a:gsLst>
                <a:lin ang="135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94" name="Google Shape;394;p4"/>
              <p:cNvSpPr/>
              <p:nvPr/>
            </p:nvSpPr>
            <p:spPr>
              <a:xfrm>
                <a:off x="8751664" y="3978869"/>
                <a:ext cx="186748" cy="140061"/>
              </a:xfrm>
              <a:custGeom>
                <a:rect b="b" l="l" r="r" t="t"/>
                <a:pathLst>
                  <a:path extrusionOk="0" h="49" w="63">
                    <a:moveTo>
                      <a:pt x="45" y="10"/>
                    </a:moveTo>
                    <a:cubicBezTo>
                      <a:pt x="54" y="18"/>
                      <a:pt x="63" y="32"/>
                      <a:pt x="54" y="41"/>
                    </a:cubicBezTo>
                    <a:cubicBezTo>
                      <a:pt x="46" y="49"/>
                      <a:pt x="26" y="42"/>
                      <a:pt x="17" y="33"/>
                    </a:cubicBezTo>
                    <a:cubicBezTo>
                      <a:pt x="8" y="25"/>
                      <a:pt x="0" y="17"/>
                      <a:pt x="9" y="8"/>
                    </a:cubicBezTo>
                    <a:cubicBezTo>
                      <a:pt x="18" y="0"/>
                      <a:pt x="36" y="1"/>
                      <a:pt x="45" y="10"/>
                    </a:cubicBezTo>
                    <a:close/>
                  </a:path>
                </a:pathLst>
              </a:custGeom>
              <a:gradFill>
                <a:gsLst>
                  <a:gs pos="0">
                    <a:schemeClr val="lt1"/>
                  </a:gs>
                  <a:gs pos="20000">
                    <a:schemeClr val="lt1"/>
                  </a:gs>
                  <a:gs pos="51000">
                    <a:schemeClr val="accent5"/>
                  </a:gs>
                  <a:gs pos="100000">
                    <a:srgbClr val="CAD2EA"/>
                  </a:gs>
                </a:gsLst>
                <a:lin ang="135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95" name="Google Shape;395;p4"/>
              <p:cNvSpPr/>
              <p:nvPr/>
            </p:nvSpPr>
            <p:spPr>
              <a:xfrm>
                <a:off x="8559728" y="3579435"/>
                <a:ext cx="67437" cy="98562"/>
              </a:xfrm>
              <a:custGeom>
                <a:rect b="b" l="l" r="r" t="t"/>
                <a:pathLst>
                  <a:path extrusionOk="0" h="60" w="39">
                    <a:moveTo>
                      <a:pt x="21" y="6"/>
                    </a:moveTo>
                    <a:cubicBezTo>
                      <a:pt x="31" y="0"/>
                      <a:pt x="39" y="6"/>
                      <a:pt x="39" y="19"/>
                    </a:cubicBezTo>
                    <a:cubicBezTo>
                      <a:pt x="38" y="32"/>
                      <a:pt x="29" y="48"/>
                      <a:pt x="19" y="54"/>
                    </a:cubicBezTo>
                    <a:cubicBezTo>
                      <a:pt x="8" y="60"/>
                      <a:pt x="0" y="54"/>
                      <a:pt x="1" y="41"/>
                    </a:cubicBezTo>
                    <a:cubicBezTo>
                      <a:pt x="1" y="28"/>
                      <a:pt x="10" y="13"/>
                      <a:pt x="21" y="6"/>
                    </a:cubicBezTo>
                    <a:close/>
                  </a:path>
                </a:pathLst>
              </a:custGeom>
              <a:gradFill>
                <a:gsLst>
                  <a:gs pos="0">
                    <a:schemeClr val="accent4"/>
                  </a:gs>
                  <a:gs pos="37000">
                    <a:schemeClr val="accent4"/>
                  </a:gs>
                  <a:gs pos="61000">
                    <a:srgbClr val="FFD366"/>
                  </a:gs>
                  <a:gs pos="100000">
                    <a:srgbClr val="FFD366"/>
                  </a:gs>
                </a:gsLst>
                <a:lin ang="135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96" name="Google Shape;396;p4"/>
              <p:cNvSpPr/>
              <p:nvPr/>
            </p:nvSpPr>
            <p:spPr>
              <a:xfrm>
                <a:off x="8601228" y="3781745"/>
                <a:ext cx="72624" cy="145249"/>
              </a:xfrm>
              <a:custGeom>
                <a:rect b="b" l="l" r="r" t="t"/>
                <a:pathLst>
                  <a:path extrusionOk="0" h="87" w="44">
                    <a:moveTo>
                      <a:pt x="18" y="10"/>
                    </a:moveTo>
                    <a:cubicBezTo>
                      <a:pt x="29" y="0"/>
                      <a:pt x="40" y="8"/>
                      <a:pt x="42" y="26"/>
                    </a:cubicBezTo>
                    <a:cubicBezTo>
                      <a:pt x="44" y="45"/>
                      <a:pt x="36" y="68"/>
                      <a:pt x="25" y="78"/>
                    </a:cubicBezTo>
                    <a:cubicBezTo>
                      <a:pt x="14" y="87"/>
                      <a:pt x="3" y="80"/>
                      <a:pt x="1" y="61"/>
                    </a:cubicBezTo>
                    <a:cubicBezTo>
                      <a:pt x="0" y="43"/>
                      <a:pt x="7" y="19"/>
                      <a:pt x="18" y="10"/>
                    </a:cubicBezTo>
                    <a:close/>
                  </a:path>
                </a:pathLst>
              </a:custGeom>
              <a:gradFill>
                <a:gsLst>
                  <a:gs pos="0">
                    <a:schemeClr val="accent4"/>
                  </a:gs>
                  <a:gs pos="37000">
                    <a:schemeClr val="accent4"/>
                  </a:gs>
                  <a:gs pos="61000">
                    <a:srgbClr val="FFD366"/>
                  </a:gs>
                  <a:gs pos="100000">
                    <a:srgbClr val="FFD366"/>
                  </a:gs>
                </a:gsLst>
                <a:lin ang="135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grpSp>
          <p:nvGrpSpPr>
            <p:cNvPr id="397" name="Google Shape;397;p4"/>
            <p:cNvGrpSpPr/>
            <p:nvPr/>
          </p:nvGrpSpPr>
          <p:grpSpPr>
            <a:xfrm>
              <a:off x="8442336" y="2770195"/>
              <a:ext cx="482434" cy="565434"/>
              <a:chOff x="8227732" y="2770195"/>
              <a:chExt cx="482434" cy="565434"/>
            </a:xfrm>
          </p:grpSpPr>
          <p:sp>
            <p:nvSpPr>
              <p:cNvPr id="398" name="Google Shape;398;p4"/>
              <p:cNvSpPr/>
              <p:nvPr/>
            </p:nvSpPr>
            <p:spPr>
              <a:xfrm>
                <a:off x="8388542" y="3200754"/>
                <a:ext cx="160813" cy="114125"/>
              </a:xfrm>
              <a:custGeom>
                <a:rect b="b" l="l" r="r" t="t"/>
                <a:pathLst>
                  <a:path extrusionOk="0" h="40" w="54">
                    <a:moveTo>
                      <a:pt x="41" y="38"/>
                    </a:moveTo>
                    <a:cubicBezTo>
                      <a:pt x="38" y="40"/>
                      <a:pt x="38" y="40"/>
                      <a:pt x="38" y="40"/>
                    </a:cubicBezTo>
                    <a:cubicBezTo>
                      <a:pt x="14" y="40"/>
                      <a:pt x="14" y="40"/>
                      <a:pt x="14" y="40"/>
                    </a:cubicBezTo>
                    <a:cubicBezTo>
                      <a:pt x="12" y="38"/>
                      <a:pt x="12" y="38"/>
                      <a:pt x="12" y="38"/>
                    </a:cubicBezTo>
                    <a:cubicBezTo>
                      <a:pt x="4" y="31"/>
                      <a:pt x="0" y="21"/>
                      <a:pt x="0" y="10"/>
                    </a:cubicBezTo>
                    <a:cubicBezTo>
                      <a:pt x="0" y="0"/>
                      <a:pt x="0" y="0"/>
                      <a:pt x="0" y="0"/>
                    </a:cubicBezTo>
                    <a:cubicBezTo>
                      <a:pt x="54" y="0"/>
                      <a:pt x="54" y="0"/>
                      <a:pt x="54" y="0"/>
                    </a:cubicBezTo>
                    <a:cubicBezTo>
                      <a:pt x="54" y="9"/>
                      <a:pt x="54" y="9"/>
                      <a:pt x="54" y="9"/>
                    </a:cubicBezTo>
                    <a:cubicBezTo>
                      <a:pt x="54" y="20"/>
                      <a:pt x="49" y="31"/>
                      <a:pt x="41" y="38"/>
                    </a:cubicBezTo>
                  </a:path>
                </a:pathLst>
              </a:custGeom>
              <a:solidFill>
                <a:schemeClr val="accen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99" name="Google Shape;399;p4"/>
              <p:cNvSpPr/>
              <p:nvPr/>
            </p:nvSpPr>
            <p:spPr>
              <a:xfrm>
                <a:off x="8430041" y="3314879"/>
                <a:ext cx="72625" cy="20750"/>
              </a:xfrm>
              <a:custGeom>
                <a:rect b="b" l="l" r="r" t="t"/>
                <a:pathLst>
                  <a:path extrusionOk="0" h="8" w="24">
                    <a:moveTo>
                      <a:pt x="16" y="8"/>
                    </a:moveTo>
                    <a:cubicBezTo>
                      <a:pt x="8" y="8"/>
                      <a:pt x="8" y="8"/>
                      <a:pt x="8" y="8"/>
                    </a:cubicBezTo>
                    <a:cubicBezTo>
                      <a:pt x="3" y="8"/>
                      <a:pt x="0" y="5"/>
                      <a:pt x="0" y="0"/>
                    </a:cubicBezTo>
                    <a:cubicBezTo>
                      <a:pt x="24" y="0"/>
                      <a:pt x="24" y="0"/>
                      <a:pt x="24" y="0"/>
                    </a:cubicBezTo>
                    <a:cubicBezTo>
                      <a:pt x="24" y="5"/>
                      <a:pt x="21" y="8"/>
                      <a:pt x="16" y="8"/>
                    </a:cubicBezTo>
                  </a:path>
                </a:pathLst>
              </a:custGeom>
              <a:solidFill>
                <a:schemeClr val="accen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00" name="Google Shape;400;p4"/>
              <p:cNvSpPr/>
              <p:nvPr/>
            </p:nvSpPr>
            <p:spPr>
              <a:xfrm>
                <a:off x="8321106" y="2894693"/>
                <a:ext cx="295686" cy="352747"/>
              </a:xfrm>
              <a:custGeom>
                <a:rect b="b" l="l" r="r" t="t"/>
                <a:pathLst>
                  <a:path extrusionOk="0" h="120" w="100">
                    <a:moveTo>
                      <a:pt x="50" y="0"/>
                    </a:moveTo>
                    <a:cubicBezTo>
                      <a:pt x="22" y="0"/>
                      <a:pt x="0" y="23"/>
                      <a:pt x="0" y="50"/>
                    </a:cubicBezTo>
                    <a:cubicBezTo>
                      <a:pt x="0" y="68"/>
                      <a:pt x="9" y="83"/>
                      <a:pt x="23" y="92"/>
                    </a:cubicBezTo>
                    <a:cubicBezTo>
                      <a:pt x="23" y="103"/>
                      <a:pt x="23" y="103"/>
                      <a:pt x="23" y="103"/>
                    </a:cubicBezTo>
                    <a:cubicBezTo>
                      <a:pt x="23" y="107"/>
                      <a:pt x="26" y="111"/>
                      <a:pt x="31" y="114"/>
                    </a:cubicBezTo>
                    <a:cubicBezTo>
                      <a:pt x="41" y="120"/>
                      <a:pt x="59" y="120"/>
                      <a:pt x="69" y="114"/>
                    </a:cubicBezTo>
                    <a:cubicBezTo>
                      <a:pt x="74" y="111"/>
                      <a:pt x="77" y="107"/>
                      <a:pt x="77" y="103"/>
                    </a:cubicBezTo>
                    <a:cubicBezTo>
                      <a:pt x="77" y="103"/>
                      <a:pt x="77" y="103"/>
                      <a:pt x="77" y="103"/>
                    </a:cubicBezTo>
                    <a:cubicBezTo>
                      <a:pt x="77" y="92"/>
                      <a:pt x="77" y="92"/>
                      <a:pt x="77" y="92"/>
                    </a:cubicBezTo>
                    <a:cubicBezTo>
                      <a:pt x="91" y="83"/>
                      <a:pt x="100" y="68"/>
                      <a:pt x="100" y="50"/>
                    </a:cubicBezTo>
                    <a:cubicBezTo>
                      <a:pt x="100" y="23"/>
                      <a:pt x="78" y="0"/>
                      <a:pt x="50" y="0"/>
                    </a:cubicBezTo>
                  </a:path>
                </a:pathLst>
              </a:custGeom>
              <a:gradFill>
                <a:gsLst>
                  <a:gs pos="0">
                    <a:schemeClr val="accent4"/>
                  </a:gs>
                  <a:gs pos="37000">
                    <a:schemeClr val="accent4"/>
                  </a:gs>
                  <a:gs pos="61000">
                    <a:srgbClr val="FFD366"/>
                  </a:gs>
                  <a:gs pos="100000">
                    <a:srgbClr val="FFD366"/>
                  </a:gs>
                </a:gsLst>
                <a:lin ang="135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01" name="Google Shape;401;p4"/>
              <p:cNvSpPr/>
              <p:nvPr/>
            </p:nvSpPr>
            <p:spPr>
              <a:xfrm>
                <a:off x="8352231" y="2920632"/>
                <a:ext cx="176373" cy="171187"/>
              </a:xfrm>
              <a:custGeom>
                <a:rect b="b" l="l" r="r" t="t"/>
                <a:pathLst>
                  <a:path extrusionOk="0" h="58" w="61">
                    <a:moveTo>
                      <a:pt x="12" y="47"/>
                    </a:moveTo>
                    <a:cubicBezTo>
                      <a:pt x="12" y="29"/>
                      <a:pt x="27" y="14"/>
                      <a:pt x="45" y="14"/>
                    </a:cubicBezTo>
                    <a:cubicBezTo>
                      <a:pt x="61" y="14"/>
                      <a:pt x="60" y="0"/>
                      <a:pt x="39" y="0"/>
                    </a:cubicBezTo>
                    <a:cubicBezTo>
                      <a:pt x="18" y="0"/>
                      <a:pt x="0" y="17"/>
                      <a:pt x="0" y="39"/>
                    </a:cubicBezTo>
                    <a:cubicBezTo>
                      <a:pt x="0" y="52"/>
                      <a:pt x="12" y="58"/>
                      <a:pt x="12" y="47"/>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02" name="Google Shape;402;p4"/>
              <p:cNvSpPr/>
              <p:nvPr/>
            </p:nvSpPr>
            <p:spPr>
              <a:xfrm>
                <a:off x="8388542" y="3211129"/>
                <a:ext cx="160813" cy="57064"/>
              </a:xfrm>
              <a:custGeom>
                <a:rect b="b" l="l" r="r" t="t"/>
                <a:pathLst>
                  <a:path extrusionOk="0" h="19" w="54">
                    <a:moveTo>
                      <a:pt x="54" y="0"/>
                    </a:moveTo>
                    <a:cubicBezTo>
                      <a:pt x="54" y="0"/>
                      <a:pt x="54" y="0"/>
                      <a:pt x="54" y="0"/>
                    </a:cubicBezTo>
                    <a:cubicBezTo>
                      <a:pt x="54" y="4"/>
                      <a:pt x="51" y="7"/>
                      <a:pt x="46" y="10"/>
                    </a:cubicBezTo>
                    <a:cubicBezTo>
                      <a:pt x="41" y="13"/>
                      <a:pt x="34" y="15"/>
                      <a:pt x="27" y="15"/>
                    </a:cubicBezTo>
                    <a:cubicBezTo>
                      <a:pt x="20" y="15"/>
                      <a:pt x="13" y="13"/>
                      <a:pt x="8" y="10"/>
                    </a:cubicBezTo>
                    <a:cubicBezTo>
                      <a:pt x="3" y="8"/>
                      <a:pt x="0" y="4"/>
                      <a:pt x="0" y="0"/>
                    </a:cubicBezTo>
                    <a:cubicBezTo>
                      <a:pt x="0" y="3"/>
                      <a:pt x="0" y="3"/>
                      <a:pt x="0" y="3"/>
                    </a:cubicBezTo>
                    <a:cubicBezTo>
                      <a:pt x="0" y="7"/>
                      <a:pt x="3" y="11"/>
                      <a:pt x="8" y="14"/>
                    </a:cubicBezTo>
                    <a:cubicBezTo>
                      <a:pt x="13" y="17"/>
                      <a:pt x="20" y="19"/>
                      <a:pt x="27" y="19"/>
                    </a:cubicBezTo>
                    <a:cubicBezTo>
                      <a:pt x="34" y="19"/>
                      <a:pt x="41" y="17"/>
                      <a:pt x="46" y="14"/>
                    </a:cubicBezTo>
                    <a:cubicBezTo>
                      <a:pt x="51" y="11"/>
                      <a:pt x="54" y="7"/>
                      <a:pt x="54" y="3"/>
                    </a:cubicBezTo>
                    <a:cubicBezTo>
                      <a:pt x="54" y="3"/>
                      <a:pt x="54" y="3"/>
                      <a:pt x="54" y="3"/>
                    </a:cubicBezTo>
                    <a:cubicBezTo>
                      <a:pt x="54" y="0"/>
                      <a:pt x="54" y="0"/>
                      <a:pt x="54" y="0"/>
                    </a:cubicBezTo>
                  </a:path>
                </a:pathLst>
              </a:custGeom>
              <a:solidFill>
                <a:srgbClr val="5A5A7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03" name="Google Shape;403;p4"/>
              <p:cNvSpPr/>
              <p:nvPr/>
            </p:nvSpPr>
            <p:spPr>
              <a:xfrm>
                <a:off x="8393731" y="3257815"/>
                <a:ext cx="150438" cy="41500"/>
              </a:xfrm>
              <a:custGeom>
                <a:rect b="b" l="l" r="r" t="t"/>
                <a:pathLst>
                  <a:path extrusionOk="0" h="15" w="52">
                    <a:moveTo>
                      <a:pt x="52" y="0"/>
                    </a:moveTo>
                    <a:cubicBezTo>
                      <a:pt x="50" y="2"/>
                      <a:pt x="48" y="4"/>
                      <a:pt x="45" y="6"/>
                    </a:cubicBezTo>
                    <a:cubicBezTo>
                      <a:pt x="40" y="9"/>
                      <a:pt x="33" y="11"/>
                      <a:pt x="26" y="11"/>
                    </a:cubicBezTo>
                    <a:cubicBezTo>
                      <a:pt x="19" y="11"/>
                      <a:pt x="12" y="9"/>
                      <a:pt x="7" y="6"/>
                    </a:cubicBezTo>
                    <a:cubicBezTo>
                      <a:pt x="4" y="5"/>
                      <a:pt x="1" y="3"/>
                      <a:pt x="0" y="0"/>
                    </a:cubicBezTo>
                    <a:cubicBezTo>
                      <a:pt x="1" y="3"/>
                      <a:pt x="2" y="5"/>
                      <a:pt x="3" y="7"/>
                    </a:cubicBezTo>
                    <a:cubicBezTo>
                      <a:pt x="4" y="8"/>
                      <a:pt x="5" y="9"/>
                      <a:pt x="7" y="10"/>
                    </a:cubicBezTo>
                    <a:cubicBezTo>
                      <a:pt x="12" y="13"/>
                      <a:pt x="19" y="15"/>
                      <a:pt x="26" y="15"/>
                    </a:cubicBezTo>
                    <a:cubicBezTo>
                      <a:pt x="33" y="15"/>
                      <a:pt x="40" y="13"/>
                      <a:pt x="45" y="10"/>
                    </a:cubicBezTo>
                    <a:cubicBezTo>
                      <a:pt x="46" y="9"/>
                      <a:pt x="47" y="9"/>
                      <a:pt x="48" y="8"/>
                    </a:cubicBezTo>
                    <a:cubicBezTo>
                      <a:pt x="50" y="5"/>
                      <a:pt x="51" y="3"/>
                      <a:pt x="52" y="0"/>
                    </a:cubicBezTo>
                  </a:path>
                </a:pathLst>
              </a:custGeom>
              <a:solidFill>
                <a:srgbClr val="5A5A7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04" name="Google Shape;404;p4"/>
              <p:cNvSpPr/>
              <p:nvPr/>
            </p:nvSpPr>
            <p:spPr>
              <a:xfrm>
                <a:off x="8227732" y="2770195"/>
                <a:ext cx="482434" cy="202312"/>
              </a:xfrm>
              <a:custGeom>
                <a:rect b="b" l="l" r="r" t="t"/>
                <a:pathLst>
                  <a:path extrusionOk="0" h="69" w="166">
                    <a:moveTo>
                      <a:pt x="83" y="39"/>
                    </a:moveTo>
                    <a:cubicBezTo>
                      <a:pt x="83" y="39"/>
                      <a:pt x="83" y="39"/>
                      <a:pt x="83" y="39"/>
                    </a:cubicBezTo>
                    <a:cubicBezTo>
                      <a:pt x="81" y="39"/>
                      <a:pt x="79" y="37"/>
                      <a:pt x="79" y="35"/>
                    </a:cubicBezTo>
                    <a:cubicBezTo>
                      <a:pt x="79" y="4"/>
                      <a:pt x="79" y="4"/>
                      <a:pt x="79" y="4"/>
                    </a:cubicBezTo>
                    <a:cubicBezTo>
                      <a:pt x="79" y="2"/>
                      <a:pt x="81" y="0"/>
                      <a:pt x="83" y="0"/>
                    </a:cubicBezTo>
                    <a:cubicBezTo>
                      <a:pt x="83" y="0"/>
                      <a:pt x="83" y="0"/>
                      <a:pt x="83" y="0"/>
                    </a:cubicBezTo>
                    <a:cubicBezTo>
                      <a:pt x="85" y="0"/>
                      <a:pt x="87" y="2"/>
                      <a:pt x="87" y="4"/>
                    </a:cubicBezTo>
                    <a:cubicBezTo>
                      <a:pt x="87" y="35"/>
                      <a:pt x="87" y="35"/>
                      <a:pt x="87" y="35"/>
                    </a:cubicBezTo>
                    <a:cubicBezTo>
                      <a:pt x="87" y="37"/>
                      <a:pt x="85" y="39"/>
                      <a:pt x="83" y="39"/>
                    </a:cubicBezTo>
                    <a:close/>
                    <a:moveTo>
                      <a:pt x="116" y="45"/>
                    </a:moveTo>
                    <a:cubicBezTo>
                      <a:pt x="132" y="18"/>
                      <a:pt x="132" y="18"/>
                      <a:pt x="132" y="18"/>
                    </a:cubicBezTo>
                    <a:cubicBezTo>
                      <a:pt x="133" y="16"/>
                      <a:pt x="132" y="14"/>
                      <a:pt x="130" y="13"/>
                    </a:cubicBezTo>
                    <a:cubicBezTo>
                      <a:pt x="128" y="11"/>
                      <a:pt x="126" y="12"/>
                      <a:pt x="125" y="14"/>
                    </a:cubicBezTo>
                    <a:cubicBezTo>
                      <a:pt x="109" y="41"/>
                      <a:pt x="109" y="41"/>
                      <a:pt x="109" y="41"/>
                    </a:cubicBezTo>
                    <a:cubicBezTo>
                      <a:pt x="108" y="43"/>
                      <a:pt x="109" y="45"/>
                      <a:pt x="111" y="47"/>
                    </a:cubicBezTo>
                    <a:cubicBezTo>
                      <a:pt x="111" y="47"/>
                      <a:pt x="112" y="47"/>
                      <a:pt x="113" y="47"/>
                    </a:cubicBezTo>
                    <a:cubicBezTo>
                      <a:pt x="114" y="47"/>
                      <a:pt x="115" y="46"/>
                      <a:pt x="116" y="45"/>
                    </a:cubicBezTo>
                    <a:close/>
                    <a:moveTo>
                      <a:pt x="136" y="68"/>
                    </a:moveTo>
                    <a:cubicBezTo>
                      <a:pt x="164" y="53"/>
                      <a:pt x="164" y="53"/>
                      <a:pt x="164" y="53"/>
                    </a:cubicBezTo>
                    <a:cubicBezTo>
                      <a:pt x="166" y="52"/>
                      <a:pt x="166" y="49"/>
                      <a:pt x="165" y="47"/>
                    </a:cubicBezTo>
                    <a:cubicBezTo>
                      <a:pt x="164" y="45"/>
                      <a:pt x="162" y="45"/>
                      <a:pt x="160" y="46"/>
                    </a:cubicBezTo>
                    <a:cubicBezTo>
                      <a:pt x="132" y="61"/>
                      <a:pt x="132" y="61"/>
                      <a:pt x="132" y="61"/>
                    </a:cubicBezTo>
                    <a:cubicBezTo>
                      <a:pt x="131" y="62"/>
                      <a:pt x="130" y="65"/>
                      <a:pt x="131" y="67"/>
                    </a:cubicBezTo>
                    <a:cubicBezTo>
                      <a:pt x="132" y="68"/>
                      <a:pt x="133" y="69"/>
                      <a:pt x="134" y="69"/>
                    </a:cubicBezTo>
                    <a:cubicBezTo>
                      <a:pt x="135" y="69"/>
                      <a:pt x="136" y="69"/>
                      <a:pt x="136" y="68"/>
                    </a:cubicBezTo>
                    <a:close/>
                    <a:moveTo>
                      <a:pt x="35" y="67"/>
                    </a:moveTo>
                    <a:cubicBezTo>
                      <a:pt x="36" y="65"/>
                      <a:pt x="36" y="62"/>
                      <a:pt x="34" y="61"/>
                    </a:cubicBezTo>
                    <a:cubicBezTo>
                      <a:pt x="7" y="45"/>
                      <a:pt x="7" y="45"/>
                      <a:pt x="7" y="45"/>
                    </a:cubicBezTo>
                    <a:cubicBezTo>
                      <a:pt x="5" y="44"/>
                      <a:pt x="3" y="44"/>
                      <a:pt x="1" y="46"/>
                    </a:cubicBezTo>
                    <a:cubicBezTo>
                      <a:pt x="0" y="48"/>
                      <a:pt x="1" y="51"/>
                      <a:pt x="3" y="52"/>
                    </a:cubicBezTo>
                    <a:cubicBezTo>
                      <a:pt x="30" y="68"/>
                      <a:pt x="30" y="68"/>
                      <a:pt x="30" y="68"/>
                    </a:cubicBezTo>
                    <a:cubicBezTo>
                      <a:pt x="30" y="68"/>
                      <a:pt x="31" y="69"/>
                      <a:pt x="32" y="69"/>
                    </a:cubicBezTo>
                    <a:cubicBezTo>
                      <a:pt x="33" y="69"/>
                      <a:pt x="34" y="68"/>
                      <a:pt x="35" y="67"/>
                    </a:cubicBezTo>
                    <a:close/>
                    <a:moveTo>
                      <a:pt x="56" y="46"/>
                    </a:moveTo>
                    <a:cubicBezTo>
                      <a:pt x="58" y="45"/>
                      <a:pt x="58" y="43"/>
                      <a:pt x="57" y="41"/>
                    </a:cubicBezTo>
                    <a:cubicBezTo>
                      <a:pt x="42" y="14"/>
                      <a:pt x="42" y="14"/>
                      <a:pt x="42" y="14"/>
                    </a:cubicBezTo>
                    <a:cubicBezTo>
                      <a:pt x="41" y="12"/>
                      <a:pt x="38" y="11"/>
                      <a:pt x="37" y="12"/>
                    </a:cubicBezTo>
                    <a:cubicBezTo>
                      <a:pt x="35" y="13"/>
                      <a:pt x="34" y="16"/>
                      <a:pt x="35" y="18"/>
                    </a:cubicBezTo>
                    <a:cubicBezTo>
                      <a:pt x="50" y="45"/>
                      <a:pt x="50" y="45"/>
                      <a:pt x="50" y="45"/>
                    </a:cubicBezTo>
                    <a:cubicBezTo>
                      <a:pt x="51" y="46"/>
                      <a:pt x="52" y="47"/>
                      <a:pt x="54" y="47"/>
                    </a:cubicBezTo>
                    <a:cubicBezTo>
                      <a:pt x="54" y="47"/>
                      <a:pt x="55" y="47"/>
                      <a:pt x="56" y="46"/>
                    </a:cubicBezTo>
                    <a:close/>
                  </a:path>
                </a:pathLst>
              </a:custGeom>
              <a:gradFill>
                <a:gsLst>
                  <a:gs pos="0">
                    <a:schemeClr val="accent4"/>
                  </a:gs>
                  <a:gs pos="37000">
                    <a:schemeClr val="accent4"/>
                  </a:gs>
                  <a:gs pos="90000">
                    <a:srgbClr val="FFD366"/>
                  </a:gs>
                  <a:gs pos="100000">
                    <a:srgbClr val="FFD366"/>
                  </a:gs>
                </a:gsLst>
                <a:lin ang="135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sp>
          <p:nvSpPr>
            <p:cNvPr id="405" name="Google Shape;405;p4"/>
            <p:cNvSpPr/>
            <p:nvPr/>
          </p:nvSpPr>
          <p:spPr>
            <a:xfrm>
              <a:off x="6874448" y="4917190"/>
              <a:ext cx="1111620" cy="830955"/>
            </a:xfrm>
            <a:custGeom>
              <a:rect b="b" l="l" r="r" t="t"/>
              <a:pathLst>
                <a:path extrusionOk="0" h="1158006" w="2511702">
                  <a:moveTo>
                    <a:pt x="1292272" y="0"/>
                  </a:moveTo>
                  <a:lnTo>
                    <a:pt x="2511702" y="674258"/>
                  </a:lnTo>
                  <a:lnTo>
                    <a:pt x="1113871" y="1158006"/>
                  </a:lnTo>
                  <a:lnTo>
                    <a:pt x="0" y="513617"/>
                  </a:lnTo>
                  <a:lnTo>
                    <a:pt x="1292272" y="0"/>
                  </a:lnTo>
                  <a:close/>
                </a:path>
              </a:pathLst>
            </a:custGeom>
            <a:gradFill>
              <a:gsLst>
                <a:gs pos="0">
                  <a:srgbClr val="5C629E">
                    <a:alpha val="29803"/>
                  </a:srgbClr>
                </a:gs>
                <a:gs pos="31000">
                  <a:srgbClr val="5C629E">
                    <a:alpha val="29803"/>
                  </a:srgbClr>
                </a:gs>
                <a:gs pos="56000">
                  <a:srgbClr val="5C629E">
                    <a:alpha val="0"/>
                  </a:srgbClr>
                </a:gs>
                <a:gs pos="100000">
                  <a:srgbClr val="5C629E">
                    <a:alpha val="0"/>
                  </a:srgbClr>
                </a:gs>
              </a:gsLst>
              <a:lin ang="81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nvGrpSpPr>
            <p:cNvPr id="406" name="Google Shape;406;p4"/>
            <p:cNvGrpSpPr/>
            <p:nvPr/>
          </p:nvGrpSpPr>
          <p:grpSpPr>
            <a:xfrm>
              <a:off x="7098785" y="4528742"/>
              <a:ext cx="435748" cy="1234612"/>
              <a:chOff x="6884181" y="4528742"/>
              <a:chExt cx="435748" cy="1234612"/>
            </a:xfrm>
          </p:grpSpPr>
          <p:sp>
            <p:nvSpPr>
              <p:cNvPr id="407" name="Google Shape;407;p4"/>
              <p:cNvSpPr/>
              <p:nvPr/>
            </p:nvSpPr>
            <p:spPr>
              <a:xfrm>
                <a:off x="6941245" y="5566233"/>
                <a:ext cx="98564" cy="124498"/>
              </a:xfrm>
              <a:custGeom>
                <a:rect b="b" l="l" r="r" t="t"/>
                <a:pathLst>
                  <a:path extrusionOk="0" h="24" w="19">
                    <a:moveTo>
                      <a:pt x="0" y="0"/>
                    </a:moveTo>
                    <a:lnTo>
                      <a:pt x="0" y="5"/>
                    </a:lnTo>
                    <a:lnTo>
                      <a:pt x="7" y="20"/>
                    </a:lnTo>
                    <a:lnTo>
                      <a:pt x="14" y="24"/>
                    </a:lnTo>
                    <a:lnTo>
                      <a:pt x="19" y="22"/>
                    </a:lnTo>
                    <a:lnTo>
                      <a:pt x="19" y="18"/>
                    </a:lnTo>
                    <a:lnTo>
                      <a:pt x="15" y="18"/>
                    </a:lnTo>
                    <a:lnTo>
                      <a:pt x="7" y="8"/>
                    </a:lnTo>
                    <a:lnTo>
                      <a:pt x="7" y="0"/>
                    </a:lnTo>
                    <a:lnTo>
                      <a:pt x="0" y="0"/>
                    </a:lnTo>
                    <a:close/>
                  </a:path>
                </a:pathLst>
              </a:custGeom>
              <a:solidFill>
                <a:srgbClr val="F2B1B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08" name="Google Shape;408;p4"/>
              <p:cNvSpPr/>
              <p:nvPr/>
            </p:nvSpPr>
            <p:spPr>
              <a:xfrm>
                <a:off x="6941245" y="5566233"/>
                <a:ext cx="98564" cy="124498"/>
              </a:xfrm>
              <a:custGeom>
                <a:rect b="b" l="l" r="r" t="t"/>
                <a:pathLst>
                  <a:path extrusionOk="0" h="24" w="19">
                    <a:moveTo>
                      <a:pt x="0" y="0"/>
                    </a:moveTo>
                    <a:lnTo>
                      <a:pt x="0" y="5"/>
                    </a:lnTo>
                    <a:lnTo>
                      <a:pt x="7" y="20"/>
                    </a:lnTo>
                    <a:lnTo>
                      <a:pt x="14" y="24"/>
                    </a:lnTo>
                    <a:lnTo>
                      <a:pt x="19" y="22"/>
                    </a:lnTo>
                    <a:lnTo>
                      <a:pt x="19" y="18"/>
                    </a:lnTo>
                    <a:lnTo>
                      <a:pt x="15" y="18"/>
                    </a:lnTo>
                    <a:lnTo>
                      <a:pt x="7" y="8"/>
                    </a:lnTo>
                    <a:lnTo>
                      <a:pt x="7" y="0"/>
                    </a:lnTo>
                    <a:lnTo>
                      <a:pt x="0" y="0"/>
                    </a:lnTo>
                  </a:path>
                </a:pathLst>
              </a:cu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09" name="Google Shape;409;p4"/>
              <p:cNvSpPr/>
              <p:nvPr/>
            </p:nvSpPr>
            <p:spPr>
              <a:xfrm>
                <a:off x="6925681" y="5592168"/>
                <a:ext cx="129688" cy="119313"/>
              </a:xfrm>
              <a:custGeom>
                <a:rect b="b" l="l" r="r" t="t"/>
                <a:pathLst>
                  <a:path extrusionOk="0" h="42" w="44">
                    <a:moveTo>
                      <a:pt x="5" y="0"/>
                    </a:moveTo>
                    <a:cubicBezTo>
                      <a:pt x="2" y="2"/>
                      <a:pt x="0" y="7"/>
                      <a:pt x="1" y="11"/>
                    </a:cubicBezTo>
                    <a:cubicBezTo>
                      <a:pt x="7" y="42"/>
                      <a:pt x="7" y="42"/>
                      <a:pt x="7" y="42"/>
                    </a:cubicBezTo>
                    <a:cubicBezTo>
                      <a:pt x="11" y="42"/>
                      <a:pt x="11" y="42"/>
                      <a:pt x="11" y="42"/>
                    </a:cubicBezTo>
                    <a:cubicBezTo>
                      <a:pt x="9" y="23"/>
                      <a:pt x="9" y="23"/>
                      <a:pt x="9" y="23"/>
                    </a:cubicBezTo>
                    <a:cubicBezTo>
                      <a:pt x="11" y="23"/>
                      <a:pt x="11" y="23"/>
                      <a:pt x="11" y="23"/>
                    </a:cubicBezTo>
                    <a:cubicBezTo>
                      <a:pt x="14" y="34"/>
                      <a:pt x="14" y="34"/>
                      <a:pt x="14" y="34"/>
                    </a:cubicBezTo>
                    <a:cubicBezTo>
                      <a:pt x="14" y="34"/>
                      <a:pt x="17" y="38"/>
                      <a:pt x="24" y="39"/>
                    </a:cubicBezTo>
                    <a:cubicBezTo>
                      <a:pt x="26" y="39"/>
                      <a:pt x="29" y="39"/>
                      <a:pt x="31" y="37"/>
                    </a:cubicBezTo>
                    <a:cubicBezTo>
                      <a:pt x="43" y="30"/>
                      <a:pt x="43" y="30"/>
                      <a:pt x="43" y="30"/>
                    </a:cubicBezTo>
                    <a:cubicBezTo>
                      <a:pt x="44" y="29"/>
                      <a:pt x="44" y="28"/>
                      <a:pt x="44" y="27"/>
                    </a:cubicBezTo>
                    <a:cubicBezTo>
                      <a:pt x="44" y="25"/>
                      <a:pt x="43" y="24"/>
                      <a:pt x="41" y="24"/>
                    </a:cubicBezTo>
                    <a:cubicBezTo>
                      <a:pt x="32" y="23"/>
                      <a:pt x="32" y="23"/>
                      <a:pt x="32" y="23"/>
                    </a:cubicBezTo>
                    <a:cubicBezTo>
                      <a:pt x="32" y="23"/>
                      <a:pt x="38" y="25"/>
                      <a:pt x="35" y="29"/>
                    </a:cubicBezTo>
                    <a:cubicBezTo>
                      <a:pt x="35" y="29"/>
                      <a:pt x="32" y="29"/>
                      <a:pt x="29" y="30"/>
                    </a:cubicBezTo>
                    <a:cubicBezTo>
                      <a:pt x="27" y="30"/>
                      <a:pt x="26" y="29"/>
                      <a:pt x="25" y="28"/>
                    </a:cubicBezTo>
                    <a:cubicBezTo>
                      <a:pt x="21" y="23"/>
                      <a:pt x="13" y="11"/>
                      <a:pt x="11" y="2"/>
                    </a:cubicBezTo>
                    <a:cubicBezTo>
                      <a:pt x="10" y="1"/>
                      <a:pt x="9" y="0"/>
                      <a:pt x="7" y="0"/>
                    </a:cubicBezTo>
                    <a:cubicBezTo>
                      <a:pt x="5" y="0"/>
                      <a:pt x="5" y="0"/>
                      <a:pt x="5" y="0"/>
                    </a:cubicBezTo>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10" name="Google Shape;410;p4"/>
              <p:cNvSpPr/>
              <p:nvPr/>
            </p:nvSpPr>
            <p:spPr>
              <a:xfrm>
                <a:off x="7019055" y="5612918"/>
                <a:ext cx="98564" cy="124498"/>
              </a:xfrm>
              <a:custGeom>
                <a:rect b="b" l="l" r="r" t="t"/>
                <a:pathLst>
                  <a:path extrusionOk="0" h="24" w="19">
                    <a:moveTo>
                      <a:pt x="0" y="0"/>
                    </a:moveTo>
                    <a:lnTo>
                      <a:pt x="0" y="5"/>
                    </a:lnTo>
                    <a:lnTo>
                      <a:pt x="7" y="20"/>
                    </a:lnTo>
                    <a:lnTo>
                      <a:pt x="13" y="24"/>
                    </a:lnTo>
                    <a:lnTo>
                      <a:pt x="19" y="22"/>
                    </a:lnTo>
                    <a:lnTo>
                      <a:pt x="18" y="18"/>
                    </a:lnTo>
                    <a:lnTo>
                      <a:pt x="15" y="18"/>
                    </a:lnTo>
                    <a:lnTo>
                      <a:pt x="7" y="8"/>
                    </a:lnTo>
                    <a:lnTo>
                      <a:pt x="7" y="1"/>
                    </a:lnTo>
                    <a:lnTo>
                      <a:pt x="0" y="0"/>
                    </a:lnTo>
                    <a:close/>
                  </a:path>
                </a:pathLst>
              </a:custGeom>
              <a:solidFill>
                <a:srgbClr val="F2B1B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11" name="Google Shape;411;p4"/>
              <p:cNvSpPr/>
              <p:nvPr/>
            </p:nvSpPr>
            <p:spPr>
              <a:xfrm>
                <a:off x="6915306" y="5052672"/>
                <a:ext cx="108938" cy="523934"/>
              </a:xfrm>
              <a:custGeom>
                <a:rect b="b" l="l" r="r" t="t"/>
                <a:pathLst>
                  <a:path extrusionOk="0" h="179" w="38">
                    <a:moveTo>
                      <a:pt x="16" y="179"/>
                    </a:moveTo>
                    <a:cubicBezTo>
                      <a:pt x="15" y="179"/>
                      <a:pt x="15" y="179"/>
                      <a:pt x="15" y="179"/>
                    </a:cubicBezTo>
                    <a:cubicBezTo>
                      <a:pt x="9" y="178"/>
                      <a:pt x="8" y="179"/>
                      <a:pt x="8" y="172"/>
                    </a:cubicBezTo>
                    <a:cubicBezTo>
                      <a:pt x="8" y="107"/>
                      <a:pt x="8" y="107"/>
                      <a:pt x="8" y="107"/>
                    </a:cubicBezTo>
                    <a:cubicBezTo>
                      <a:pt x="5" y="60"/>
                      <a:pt x="5" y="60"/>
                      <a:pt x="5" y="60"/>
                    </a:cubicBezTo>
                    <a:cubicBezTo>
                      <a:pt x="5" y="49"/>
                      <a:pt x="1" y="40"/>
                      <a:pt x="0" y="31"/>
                    </a:cubicBezTo>
                    <a:cubicBezTo>
                      <a:pt x="3" y="9"/>
                      <a:pt x="3" y="9"/>
                      <a:pt x="3" y="9"/>
                    </a:cubicBezTo>
                    <a:cubicBezTo>
                      <a:pt x="2" y="3"/>
                      <a:pt x="2" y="1"/>
                      <a:pt x="9" y="1"/>
                    </a:cubicBezTo>
                    <a:cubicBezTo>
                      <a:pt x="15" y="0"/>
                      <a:pt x="38" y="4"/>
                      <a:pt x="38" y="10"/>
                    </a:cubicBezTo>
                    <a:cubicBezTo>
                      <a:pt x="30" y="102"/>
                      <a:pt x="30" y="102"/>
                      <a:pt x="30" y="102"/>
                    </a:cubicBezTo>
                    <a:cubicBezTo>
                      <a:pt x="24" y="173"/>
                      <a:pt x="24" y="173"/>
                      <a:pt x="24" y="173"/>
                    </a:cubicBezTo>
                    <a:cubicBezTo>
                      <a:pt x="24" y="179"/>
                      <a:pt x="22" y="179"/>
                      <a:pt x="16" y="179"/>
                    </a:cubicBezTo>
                  </a:path>
                </a:pathLst>
              </a:custGeom>
              <a:solidFill>
                <a:srgbClr val="F6F8F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12" name="Google Shape;412;p4"/>
              <p:cNvSpPr/>
              <p:nvPr/>
            </p:nvSpPr>
            <p:spPr>
              <a:xfrm>
                <a:off x="6977555" y="5555858"/>
                <a:ext cx="10375" cy="15564"/>
              </a:xfrm>
              <a:custGeom>
                <a:rect b="b" l="l" r="r" t="t"/>
                <a:pathLst>
                  <a:path extrusionOk="0" h="5" w="3">
                    <a:moveTo>
                      <a:pt x="3" y="0"/>
                    </a:moveTo>
                    <a:cubicBezTo>
                      <a:pt x="3" y="4"/>
                      <a:pt x="2" y="5"/>
                      <a:pt x="0" y="5"/>
                    </a:cubicBezTo>
                    <a:cubicBezTo>
                      <a:pt x="0" y="5"/>
                      <a:pt x="0" y="5"/>
                      <a:pt x="0" y="5"/>
                    </a:cubicBezTo>
                    <a:cubicBezTo>
                      <a:pt x="2" y="5"/>
                      <a:pt x="3" y="4"/>
                      <a:pt x="3" y="0"/>
                    </a:cubicBezTo>
                  </a:path>
                </a:pathLst>
              </a:custGeom>
              <a:solidFill>
                <a:srgbClr val="CCD3E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13" name="Google Shape;413;p4"/>
              <p:cNvSpPr/>
              <p:nvPr/>
            </p:nvSpPr>
            <p:spPr>
              <a:xfrm>
                <a:off x="6956805" y="5571418"/>
                <a:ext cx="20750" cy="5189"/>
              </a:xfrm>
              <a:custGeom>
                <a:rect b="b" l="l" r="r" t="t"/>
                <a:pathLst>
                  <a:path extrusionOk="0" h="1" w="6">
                    <a:moveTo>
                      <a:pt x="4" y="1"/>
                    </a:moveTo>
                    <a:cubicBezTo>
                      <a:pt x="4" y="1"/>
                      <a:pt x="4" y="1"/>
                      <a:pt x="4" y="1"/>
                    </a:cubicBezTo>
                    <a:cubicBezTo>
                      <a:pt x="4" y="1"/>
                      <a:pt x="4" y="1"/>
                      <a:pt x="4" y="1"/>
                    </a:cubicBezTo>
                    <a:cubicBezTo>
                      <a:pt x="4" y="1"/>
                      <a:pt x="4" y="1"/>
                      <a:pt x="4" y="1"/>
                    </a:cubicBezTo>
                    <a:moveTo>
                      <a:pt x="1" y="1"/>
                    </a:moveTo>
                    <a:cubicBezTo>
                      <a:pt x="2" y="1"/>
                      <a:pt x="3" y="1"/>
                      <a:pt x="3" y="1"/>
                    </a:cubicBezTo>
                    <a:cubicBezTo>
                      <a:pt x="3" y="1"/>
                      <a:pt x="2" y="1"/>
                      <a:pt x="1" y="1"/>
                    </a:cubicBezTo>
                    <a:moveTo>
                      <a:pt x="0" y="1"/>
                    </a:moveTo>
                    <a:cubicBezTo>
                      <a:pt x="0" y="1"/>
                      <a:pt x="0" y="1"/>
                      <a:pt x="0" y="1"/>
                    </a:cubicBezTo>
                    <a:cubicBezTo>
                      <a:pt x="0" y="1"/>
                      <a:pt x="0" y="1"/>
                      <a:pt x="0" y="1"/>
                    </a:cubicBezTo>
                    <a:cubicBezTo>
                      <a:pt x="0" y="1"/>
                      <a:pt x="0" y="1"/>
                      <a:pt x="0" y="1"/>
                    </a:cubicBezTo>
                    <a:moveTo>
                      <a:pt x="6" y="0"/>
                    </a:moveTo>
                    <a:cubicBezTo>
                      <a:pt x="6" y="1"/>
                      <a:pt x="5" y="1"/>
                      <a:pt x="4" y="1"/>
                    </a:cubicBezTo>
                    <a:cubicBezTo>
                      <a:pt x="5" y="1"/>
                      <a:pt x="6" y="1"/>
                      <a:pt x="6" y="0"/>
                    </a:cubicBezTo>
                    <a:cubicBezTo>
                      <a:pt x="6" y="0"/>
                      <a:pt x="6" y="0"/>
                      <a:pt x="6" y="0"/>
                    </a:cubicBezTo>
                  </a:path>
                </a:pathLst>
              </a:custGeom>
              <a:solidFill>
                <a:srgbClr val="C5ACC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14" name="Google Shape;414;p4"/>
              <p:cNvSpPr/>
              <p:nvPr/>
            </p:nvSpPr>
            <p:spPr>
              <a:xfrm>
                <a:off x="6956805" y="5135672"/>
                <a:ext cx="62250" cy="440934"/>
              </a:xfrm>
              <a:custGeom>
                <a:rect b="b" l="l" r="r" t="t"/>
                <a:pathLst>
                  <a:path extrusionOk="0" h="150" w="20">
                    <a:moveTo>
                      <a:pt x="10" y="0"/>
                    </a:moveTo>
                    <a:cubicBezTo>
                      <a:pt x="10" y="0"/>
                      <a:pt x="9" y="3"/>
                      <a:pt x="9" y="5"/>
                    </a:cubicBezTo>
                    <a:cubicBezTo>
                      <a:pt x="8" y="8"/>
                      <a:pt x="8" y="10"/>
                      <a:pt x="7" y="10"/>
                    </a:cubicBezTo>
                    <a:cubicBezTo>
                      <a:pt x="7" y="10"/>
                      <a:pt x="7" y="10"/>
                      <a:pt x="7" y="10"/>
                    </a:cubicBezTo>
                    <a:cubicBezTo>
                      <a:pt x="6" y="9"/>
                      <a:pt x="4" y="8"/>
                      <a:pt x="2" y="8"/>
                    </a:cubicBezTo>
                    <a:cubicBezTo>
                      <a:pt x="3" y="15"/>
                      <a:pt x="5" y="22"/>
                      <a:pt x="9" y="29"/>
                    </a:cubicBezTo>
                    <a:cubicBezTo>
                      <a:pt x="10" y="30"/>
                      <a:pt x="11" y="32"/>
                      <a:pt x="11" y="35"/>
                    </a:cubicBezTo>
                    <a:cubicBezTo>
                      <a:pt x="8" y="89"/>
                      <a:pt x="8" y="89"/>
                      <a:pt x="8" y="89"/>
                    </a:cubicBezTo>
                    <a:cubicBezTo>
                      <a:pt x="0" y="150"/>
                      <a:pt x="0" y="150"/>
                      <a:pt x="0" y="150"/>
                    </a:cubicBezTo>
                    <a:cubicBezTo>
                      <a:pt x="0" y="150"/>
                      <a:pt x="0" y="150"/>
                      <a:pt x="0" y="150"/>
                    </a:cubicBezTo>
                    <a:cubicBezTo>
                      <a:pt x="0" y="150"/>
                      <a:pt x="0" y="150"/>
                      <a:pt x="0" y="150"/>
                    </a:cubicBezTo>
                    <a:cubicBezTo>
                      <a:pt x="1" y="150"/>
                      <a:pt x="1" y="150"/>
                      <a:pt x="1" y="150"/>
                    </a:cubicBezTo>
                    <a:cubicBezTo>
                      <a:pt x="1" y="150"/>
                      <a:pt x="1" y="150"/>
                      <a:pt x="1" y="150"/>
                    </a:cubicBezTo>
                    <a:cubicBezTo>
                      <a:pt x="2" y="150"/>
                      <a:pt x="3" y="150"/>
                      <a:pt x="3" y="150"/>
                    </a:cubicBezTo>
                    <a:cubicBezTo>
                      <a:pt x="4" y="150"/>
                      <a:pt x="4" y="150"/>
                      <a:pt x="4" y="150"/>
                    </a:cubicBezTo>
                    <a:cubicBezTo>
                      <a:pt x="4" y="150"/>
                      <a:pt x="4" y="150"/>
                      <a:pt x="4" y="150"/>
                    </a:cubicBezTo>
                    <a:cubicBezTo>
                      <a:pt x="4" y="150"/>
                      <a:pt x="4" y="150"/>
                      <a:pt x="4" y="150"/>
                    </a:cubicBezTo>
                    <a:cubicBezTo>
                      <a:pt x="5" y="150"/>
                      <a:pt x="6" y="150"/>
                      <a:pt x="6" y="149"/>
                    </a:cubicBezTo>
                    <a:cubicBezTo>
                      <a:pt x="8" y="149"/>
                      <a:pt x="9" y="148"/>
                      <a:pt x="9" y="144"/>
                    </a:cubicBezTo>
                    <a:cubicBezTo>
                      <a:pt x="9" y="144"/>
                      <a:pt x="9" y="144"/>
                      <a:pt x="9" y="144"/>
                    </a:cubicBezTo>
                    <a:cubicBezTo>
                      <a:pt x="15" y="73"/>
                      <a:pt x="15" y="73"/>
                      <a:pt x="15" y="73"/>
                    </a:cubicBezTo>
                    <a:cubicBezTo>
                      <a:pt x="20" y="14"/>
                      <a:pt x="20" y="14"/>
                      <a:pt x="20" y="14"/>
                    </a:cubicBezTo>
                    <a:cubicBezTo>
                      <a:pt x="18" y="14"/>
                      <a:pt x="16" y="13"/>
                      <a:pt x="14" y="12"/>
                    </a:cubicBezTo>
                    <a:cubicBezTo>
                      <a:pt x="13" y="12"/>
                      <a:pt x="12" y="1"/>
                      <a:pt x="11" y="0"/>
                    </a:cubicBezTo>
                    <a:cubicBezTo>
                      <a:pt x="11" y="0"/>
                      <a:pt x="10" y="0"/>
                      <a:pt x="10" y="0"/>
                    </a:cubicBezTo>
                  </a:path>
                </a:pathLst>
              </a:custGeom>
              <a:solidFill>
                <a:srgbClr val="C7CFE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15" name="Google Shape;415;p4"/>
              <p:cNvSpPr/>
              <p:nvPr/>
            </p:nvSpPr>
            <p:spPr>
              <a:xfrm>
                <a:off x="6956805" y="5068238"/>
                <a:ext cx="165998" cy="555059"/>
              </a:xfrm>
              <a:custGeom>
                <a:rect b="b" l="l" r="r" t="t"/>
                <a:pathLst>
                  <a:path extrusionOk="0" h="190" w="55">
                    <a:moveTo>
                      <a:pt x="28" y="190"/>
                    </a:moveTo>
                    <a:cubicBezTo>
                      <a:pt x="27" y="190"/>
                      <a:pt x="27" y="190"/>
                      <a:pt x="27" y="190"/>
                    </a:cubicBezTo>
                    <a:cubicBezTo>
                      <a:pt x="21" y="189"/>
                      <a:pt x="19" y="190"/>
                      <a:pt x="20" y="183"/>
                    </a:cubicBezTo>
                    <a:cubicBezTo>
                      <a:pt x="20" y="111"/>
                      <a:pt x="20" y="111"/>
                      <a:pt x="20" y="111"/>
                    </a:cubicBezTo>
                    <a:cubicBezTo>
                      <a:pt x="19" y="58"/>
                      <a:pt x="19" y="58"/>
                      <a:pt x="19" y="58"/>
                    </a:cubicBezTo>
                    <a:cubicBezTo>
                      <a:pt x="18" y="49"/>
                      <a:pt x="15" y="51"/>
                      <a:pt x="10" y="44"/>
                    </a:cubicBezTo>
                    <a:cubicBezTo>
                      <a:pt x="4" y="35"/>
                      <a:pt x="4" y="35"/>
                      <a:pt x="4" y="35"/>
                    </a:cubicBezTo>
                    <a:cubicBezTo>
                      <a:pt x="1" y="31"/>
                      <a:pt x="0" y="25"/>
                      <a:pt x="1" y="20"/>
                    </a:cubicBezTo>
                    <a:cubicBezTo>
                      <a:pt x="3" y="6"/>
                      <a:pt x="3" y="6"/>
                      <a:pt x="3" y="6"/>
                    </a:cubicBezTo>
                    <a:cubicBezTo>
                      <a:pt x="3" y="0"/>
                      <a:pt x="14" y="5"/>
                      <a:pt x="20" y="5"/>
                    </a:cubicBezTo>
                    <a:cubicBezTo>
                      <a:pt x="27" y="4"/>
                      <a:pt x="50" y="10"/>
                      <a:pt x="52" y="27"/>
                    </a:cubicBezTo>
                    <a:cubicBezTo>
                      <a:pt x="53" y="32"/>
                      <a:pt x="53" y="32"/>
                      <a:pt x="53" y="32"/>
                    </a:cubicBezTo>
                    <a:cubicBezTo>
                      <a:pt x="55" y="39"/>
                      <a:pt x="55" y="45"/>
                      <a:pt x="54" y="52"/>
                    </a:cubicBezTo>
                    <a:cubicBezTo>
                      <a:pt x="44" y="107"/>
                      <a:pt x="44" y="107"/>
                      <a:pt x="44" y="107"/>
                    </a:cubicBezTo>
                    <a:cubicBezTo>
                      <a:pt x="36" y="184"/>
                      <a:pt x="36" y="184"/>
                      <a:pt x="36" y="184"/>
                    </a:cubicBezTo>
                    <a:cubicBezTo>
                      <a:pt x="35" y="190"/>
                      <a:pt x="34" y="190"/>
                      <a:pt x="28" y="190"/>
                    </a:cubicBezTo>
                    <a:close/>
                  </a:path>
                </a:pathLst>
              </a:custGeom>
              <a:solidFill>
                <a:srgbClr val="F6F8F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16" name="Google Shape;416;p4"/>
              <p:cNvSpPr/>
              <p:nvPr/>
            </p:nvSpPr>
            <p:spPr>
              <a:xfrm>
                <a:off x="6884181" y="4731051"/>
                <a:ext cx="88189" cy="316436"/>
              </a:xfrm>
              <a:custGeom>
                <a:rect b="b" l="l" r="r" t="t"/>
                <a:pathLst>
                  <a:path extrusionOk="0" h="108" w="30">
                    <a:moveTo>
                      <a:pt x="17" y="108"/>
                    </a:moveTo>
                    <a:cubicBezTo>
                      <a:pt x="13" y="108"/>
                      <a:pt x="10" y="105"/>
                      <a:pt x="9" y="101"/>
                    </a:cubicBezTo>
                    <a:cubicBezTo>
                      <a:pt x="1" y="67"/>
                      <a:pt x="1" y="67"/>
                      <a:pt x="1" y="67"/>
                    </a:cubicBezTo>
                    <a:cubicBezTo>
                      <a:pt x="0" y="64"/>
                      <a:pt x="0" y="60"/>
                      <a:pt x="1" y="57"/>
                    </a:cubicBezTo>
                    <a:cubicBezTo>
                      <a:pt x="11" y="8"/>
                      <a:pt x="11" y="8"/>
                      <a:pt x="11" y="8"/>
                    </a:cubicBezTo>
                    <a:cubicBezTo>
                      <a:pt x="12" y="4"/>
                      <a:pt x="16" y="0"/>
                      <a:pt x="21" y="0"/>
                    </a:cubicBezTo>
                    <a:cubicBezTo>
                      <a:pt x="26" y="1"/>
                      <a:pt x="30" y="6"/>
                      <a:pt x="29" y="11"/>
                    </a:cubicBezTo>
                    <a:cubicBezTo>
                      <a:pt x="19" y="62"/>
                      <a:pt x="19" y="62"/>
                      <a:pt x="19" y="62"/>
                    </a:cubicBezTo>
                    <a:cubicBezTo>
                      <a:pt x="27" y="97"/>
                      <a:pt x="27" y="97"/>
                      <a:pt x="27" y="97"/>
                    </a:cubicBezTo>
                    <a:cubicBezTo>
                      <a:pt x="28" y="101"/>
                      <a:pt x="25" y="106"/>
                      <a:pt x="21" y="108"/>
                    </a:cubicBezTo>
                    <a:cubicBezTo>
                      <a:pt x="20" y="108"/>
                      <a:pt x="19" y="108"/>
                      <a:pt x="17" y="108"/>
                    </a:cubicBezTo>
                  </a:path>
                </a:pathLst>
              </a:custGeom>
              <a:solidFill>
                <a:schemeClr val="accent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17" name="Google Shape;417;p4"/>
              <p:cNvSpPr/>
              <p:nvPr/>
            </p:nvSpPr>
            <p:spPr>
              <a:xfrm>
                <a:off x="6910120" y="4798490"/>
                <a:ext cx="36314" cy="243812"/>
              </a:xfrm>
              <a:custGeom>
                <a:rect b="b" l="l" r="r" t="t"/>
                <a:pathLst>
                  <a:path extrusionOk="0" h="82" w="11">
                    <a:moveTo>
                      <a:pt x="3" y="0"/>
                    </a:moveTo>
                    <a:cubicBezTo>
                      <a:pt x="3" y="36"/>
                      <a:pt x="3" y="36"/>
                      <a:pt x="3" y="36"/>
                    </a:cubicBezTo>
                    <a:cubicBezTo>
                      <a:pt x="4" y="48"/>
                      <a:pt x="4" y="66"/>
                      <a:pt x="0" y="77"/>
                    </a:cubicBezTo>
                    <a:cubicBezTo>
                      <a:pt x="0" y="79"/>
                      <a:pt x="2" y="81"/>
                      <a:pt x="3" y="82"/>
                    </a:cubicBezTo>
                    <a:cubicBezTo>
                      <a:pt x="4" y="80"/>
                      <a:pt x="4" y="78"/>
                      <a:pt x="5" y="76"/>
                    </a:cubicBezTo>
                    <a:cubicBezTo>
                      <a:pt x="10" y="64"/>
                      <a:pt x="11" y="50"/>
                      <a:pt x="9" y="36"/>
                    </a:cubicBezTo>
                    <a:cubicBezTo>
                      <a:pt x="3" y="0"/>
                      <a:pt x="3" y="0"/>
                      <a:pt x="3" y="0"/>
                    </a:cubicBezTo>
                  </a:path>
                </a:pathLst>
              </a:custGeom>
              <a:solidFill>
                <a:srgbClr val="566DBE">
                  <a:alpha val="40000"/>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18" name="Google Shape;418;p4"/>
              <p:cNvSpPr/>
              <p:nvPr/>
            </p:nvSpPr>
            <p:spPr>
              <a:xfrm>
                <a:off x="6915306" y="4710301"/>
                <a:ext cx="207498" cy="482434"/>
              </a:xfrm>
              <a:custGeom>
                <a:rect b="b" l="l" r="r" t="t"/>
                <a:pathLst>
                  <a:path extrusionOk="0" h="164" w="71">
                    <a:moveTo>
                      <a:pt x="23" y="5"/>
                    </a:moveTo>
                    <a:cubicBezTo>
                      <a:pt x="48" y="19"/>
                      <a:pt x="48" y="19"/>
                      <a:pt x="48" y="19"/>
                    </a:cubicBezTo>
                    <a:cubicBezTo>
                      <a:pt x="62" y="26"/>
                      <a:pt x="71" y="40"/>
                      <a:pt x="71" y="56"/>
                    </a:cubicBezTo>
                    <a:cubicBezTo>
                      <a:pt x="65" y="99"/>
                      <a:pt x="65" y="99"/>
                      <a:pt x="65" y="99"/>
                    </a:cubicBezTo>
                    <a:cubicBezTo>
                      <a:pt x="64" y="104"/>
                      <a:pt x="64" y="109"/>
                      <a:pt x="65" y="114"/>
                    </a:cubicBezTo>
                    <a:cubicBezTo>
                      <a:pt x="68" y="131"/>
                      <a:pt x="68" y="131"/>
                      <a:pt x="68" y="131"/>
                    </a:cubicBezTo>
                    <a:cubicBezTo>
                      <a:pt x="69" y="134"/>
                      <a:pt x="69" y="136"/>
                      <a:pt x="69" y="139"/>
                    </a:cubicBezTo>
                    <a:cubicBezTo>
                      <a:pt x="71" y="159"/>
                      <a:pt x="71" y="159"/>
                      <a:pt x="71" y="159"/>
                    </a:cubicBezTo>
                    <a:cubicBezTo>
                      <a:pt x="61" y="164"/>
                      <a:pt x="44" y="163"/>
                      <a:pt x="29" y="157"/>
                    </a:cubicBezTo>
                    <a:cubicBezTo>
                      <a:pt x="28" y="157"/>
                      <a:pt x="27" y="146"/>
                      <a:pt x="26" y="145"/>
                    </a:cubicBezTo>
                    <a:cubicBezTo>
                      <a:pt x="25" y="145"/>
                      <a:pt x="24" y="148"/>
                      <a:pt x="24" y="150"/>
                    </a:cubicBezTo>
                    <a:cubicBezTo>
                      <a:pt x="23" y="153"/>
                      <a:pt x="23" y="155"/>
                      <a:pt x="22" y="155"/>
                    </a:cubicBezTo>
                    <a:cubicBezTo>
                      <a:pt x="12" y="150"/>
                      <a:pt x="4" y="144"/>
                      <a:pt x="0" y="138"/>
                    </a:cubicBezTo>
                    <a:cubicBezTo>
                      <a:pt x="2" y="116"/>
                      <a:pt x="2" y="116"/>
                      <a:pt x="2" y="116"/>
                    </a:cubicBezTo>
                    <a:cubicBezTo>
                      <a:pt x="2" y="113"/>
                      <a:pt x="3" y="110"/>
                      <a:pt x="4" y="107"/>
                    </a:cubicBezTo>
                    <a:cubicBezTo>
                      <a:pt x="9" y="95"/>
                      <a:pt x="10" y="81"/>
                      <a:pt x="8" y="67"/>
                    </a:cubicBezTo>
                    <a:cubicBezTo>
                      <a:pt x="0" y="19"/>
                      <a:pt x="0" y="19"/>
                      <a:pt x="0" y="19"/>
                    </a:cubicBezTo>
                    <a:cubicBezTo>
                      <a:pt x="0" y="7"/>
                      <a:pt x="13" y="0"/>
                      <a:pt x="23" y="5"/>
                    </a:cubicBezTo>
                  </a:path>
                </a:pathLst>
              </a:custGeom>
              <a:solidFill>
                <a:schemeClr val="accent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19" name="Google Shape;419;p4"/>
              <p:cNvSpPr/>
              <p:nvPr/>
            </p:nvSpPr>
            <p:spPr>
              <a:xfrm>
                <a:off x="6993119" y="4673990"/>
                <a:ext cx="51875" cy="83000"/>
              </a:xfrm>
              <a:custGeom>
                <a:rect b="b" l="l" r="r" t="t"/>
                <a:pathLst>
                  <a:path extrusionOk="0" h="16" w="10">
                    <a:moveTo>
                      <a:pt x="10" y="16"/>
                    </a:moveTo>
                    <a:lnTo>
                      <a:pt x="1" y="16"/>
                    </a:lnTo>
                    <a:lnTo>
                      <a:pt x="0" y="10"/>
                    </a:lnTo>
                    <a:lnTo>
                      <a:pt x="0" y="0"/>
                    </a:lnTo>
                    <a:lnTo>
                      <a:pt x="10" y="0"/>
                    </a:lnTo>
                    <a:lnTo>
                      <a:pt x="10" y="16"/>
                    </a:lnTo>
                    <a:close/>
                  </a:path>
                </a:pathLst>
              </a:custGeom>
              <a:solidFill>
                <a:srgbClr val="F2B1B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20" name="Google Shape;420;p4"/>
              <p:cNvSpPr/>
              <p:nvPr/>
            </p:nvSpPr>
            <p:spPr>
              <a:xfrm>
                <a:off x="6967180" y="4559867"/>
                <a:ext cx="119313" cy="140063"/>
              </a:xfrm>
              <a:custGeom>
                <a:rect b="b" l="l" r="r" t="t"/>
                <a:pathLst>
                  <a:path extrusionOk="0" h="48" w="41">
                    <a:moveTo>
                      <a:pt x="36" y="7"/>
                    </a:moveTo>
                    <a:cubicBezTo>
                      <a:pt x="40" y="38"/>
                      <a:pt x="40" y="38"/>
                      <a:pt x="40" y="38"/>
                    </a:cubicBezTo>
                    <a:cubicBezTo>
                      <a:pt x="41" y="43"/>
                      <a:pt x="36" y="48"/>
                      <a:pt x="30" y="48"/>
                    </a:cubicBezTo>
                    <a:cubicBezTo>
                      <a:pt x="21" y="47"/>
                      <a:pt x="21" y="47"/>
                      <a:pt x="21" y="47"/>
                    </a:cubicBezTo>
                    <a:cubicBezTo>
                      <a:pt x="18" y="47"/>
                      <a:pt x="15" y="46"/>
                      <a:pt x="13" y="44"/>
                    </a:cubicBezTo>
                    <a:cubicBezTo>
                      <a:pt x="5" y="36"/>
                      <a:pt x="5" y="36"/>
                      <a:pt x="5" y="36"/>
                    </a:cubicBezTo>
                    <a:cubicBezTo>
                      <a:pt x="1" y="33"/>
                      <a:pt x="0" y="29"/>
                      <a:pt x="0" y="25"/>
                    </a:cubicBezTo>
                    <a:cubicBezTo>
                      <a:pt x="0" y="17"/>
                      <a:pt x="0" y="17"/>
                      <a:pt x="0" y="17"/>
                    </a:cubicBezTo>
                    <a:cubicBezTo>
                      <a:pt x="0" y="12"/>
                      <a:pt x="3" y="8"/>
                      <a:pt x="7" y="7"/>
                    </a:cubicBezTo>
                    <a:cubicBezTo>
                      <a:pt x="28" y="0"/>
                      <a:pt x="28" y="0"/>
                      <a:pt x="28" y="0"/>
                    </a:cubicBezTo>
                    <a:cubicBezTo>
                      <a:pt x="31" y="0"/>
                      <a:pt x="34" y="1"/>
                      <a:pt x="35" y="3"/>
                    </a:cubicBezTo>
                    <a:cubicBezTo>
                      <a:pt x="36" y="4"/>
                      <a:pt x="36" y="5"/>
                      <a:pt x="36" y="7"/>
                    </a:cubicBezTo>
                  </a:path>
                </a:pathLst>
              </a:custGeom>
              <a:solidFill>
                <a:srgbClr val="F2B1B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21" name="Google Shape;421;p4"/>
              <p:cNvSpPr/>
              <p:nvPr/>
            </p:nvSpPr>
            <p:spPr>
              <a:xfrm>
                <a:off x="6941245" y="4528742"/>
                <a:ext cx="150438" cy="186748"/>
              </a:xfrm>
              <a:custGeom>
                <a:rect b="b" l="l" r="r" t="t"/>
                <a:pathLst>
                  <a:path extrusionOk="0" h="62" w="52">
                    <a:moveTo>
                      <a:pt x="39" y="4"/>
                    </a:moveTo>
                    <a:cubicBezTo>
                      <a:pt x="29" y="0"/>
                      <a:pt x="18" y="2"/>
                      <a:pt x="9" y="8"/>
                    </a:cubicBezTo>
                    <a:cubicBezTo>
                      <a:pt x="7" y="9"/>
                      <a:pt x="5" y="10"/>
                      <a:pt x="4" y="12"/>
                    </a:cubicBezTo>
                    <a:cubicBezTo>
                      <a:pt x="0" y="17"/>
                      <a:pt x="0" y="24"/>
                      <a:pt x="1" y="30"/>
                    </a:cubicBezTo>
                    <a:cubicBezTo>
                      <a:pt x="2" y="35"/>
                      <a:pt x="4" y="38"/>
                      <a:pt x="6" y="42"/>
                    </a:cubicBezTo>
                    <a:cubicBezTo>
                      <a:pt x="7" y="46"/>
                      <a:pt x="9" y="50"/>
                      <a:pt x="11" y="53"/>
                    </a:cubicBezTo>
                    <a:cubicBezTo>
                      <a:pt x="16" y="60"/>
                      <a:pt x="27" y="62"/>
                      <a:pt x="34" y="57"/>
                    </a:cubicBezTo>
                    <a:cubicBezTo>
                      <a:pt x="38" y="53"/>
                      <a:pt x="39" y="46"/>
                      <a:pt x="36" y="42"/>
                    </a:cubicBezTo>
                    <a:cubicBezTo>
                      <a:pt x="35" y="42"/>
                      <a:pt x="35" y="41"/>
                      <a:pt x="35" y="41"/>
                    </a:cubicBezTo>
                    <a:cubicBezTo>
                      <a:pt x="34" y="39"/>
                      <a:pt x="35" y="37"/>
                      <a:pt x="37" y="36"/>
                    </a:cubicBezTo>
                    <a:cubicBezTo>
                      <a:pt x="39" y="36"/>
                      <a:pt x="41" y="36"/>
                      <a:pt x="43" y="35"/>
                    </a:cubicBezTo>
                    <a:cubicBezTo>
                      <a:pt x="45" y="34"/>
                      <a:pt x="46" y="31"/>
                      <a:pt x="48" y="29"/>
                    </a:cubicBezTo>
                    <a:cubicBezTo>
                      <a:pt x="50" y="26"/>
                      <a:pt x="52" y="22"/>
                      <a:pt x="52" y="18"/>
                    </a:cubicBezTo>
                    <a:cubicBezTo>
                      <a:pt x="52" y="11"/>
                      <a:pt x="45" y="6"/>
                      <a:pt x="39" y="4"/>
                    </a:cubicBezTo>
                  </a:path>
                </a:pathLst>
              </a:custGeom>
              <a:gradFill>
                <a:gsLst>
                  <a:gs pos="0">
                    <a:schemeClr val="accent4"/>
                  </a:gs>
                  <a:gs pos="37000">
                    <a:schemeClr val="accent4"/>
                  </a:gs>
                  <a:gs pos="79000">
                    <a:srgbClr val="FFD366"/>
                  </a:gs>
                  <a:gs pos="100000">
                    <a:srgbClr val="FFD366"/>
                  </a:gs>
                </a:gsLst>
                <a:lin ang="135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22" name="Google Shape;422;p4"/>
              <p:cNvSpPr/>
              <p:nvPr/>
            </p:nvSpPr>
            <p:spPr>
              <a:xfrm>
                <a:off x="6899745" y="4539117"/>
                <a:ext cx="88189" cy="98564"/>
              </a:xfrm>
              <a:custGeom>
                <a:rect b="b" l="l" r="r" t="t"/>
                <a:pathLst>
                  <a:path extrusionOk="0" h="35" w="30">
                    <a:moveTo>
                      <a:pt x="25" y="4"/>
                    </a:moveTo>
                    <a:cubicBezTo>
                      <a:pt x="21" y="1"/>
                      <a:pt x="16" y="0"/>
                      <a:pt x="11" y="0"/>
                    </a:cubicBezTo>
                    <a:cubicBezTo>
                      <a:pt x="9" y="0"/>
                      <a:pt x="7" y="0"/>
                      <a:pt x="6" y="1"/>
                    </a:cubicBezTo>
                    <a:cubicBezTo>
                      <a:pt x="3" y="3"/>
                      <a:pt x="2" y="5"/>
                      <a:pt x="1" y="8"/>
                    </a:cubicBezTo>
                    <a:cubicBezTo>
                      <a:pt x="0" y="11"/>
                      <a:pt x="0" y="14"/>
                      <a:pt x="0" y="17"/>
                    </a:cubicBezTo>
                    <a:cubicBezTo>
                      <a:pt x="0" y="20"/>
                      <a:pt x="0" y="24"/>
                      <a:pt x="2" y="27"/>
                    </a:cubicBezTo>
                    <a:cubicBezTo>
                      <a:pt x="4" y="30"/>
                      <a:pt x="6" y="33"/>
                      <a:pt x="10" y="34"/>
                    </a:cubicBezTo>
                    <a:cubicBezTo>
                      <a:pt x="13" y="35"/>
                      <a:pt x="17" y="33"/>
                      <a:pt x="20" y="31"/>
                    </a:cubicBezTo>
                    <a:cubicBezTo>
                      <a:pt x="23" y="29"/>
                      <a:pt x="25" y="27"/>
                      <a:pt x="27" y="24"/>
                    </a:cubicBezTo>
                    <a:cubicBezTo>
                      <a:pt x="29" y="18"/>
                      <a:pt x="29" y="18"/>
                      <a:pt x="29" y="18"/>
                    </a:cubicBezTo>
                    <a:cubicBezTo>
                      <a:pt x="30" y="13"/>
                      <a:pt x="28" y="8"/>
                      <a:pt x="25" y="4"/>
                    </a:cubicBezTo>
                  </a:path>
                </a:pathLst>
              </a:custGeom>
              <a:gradFill>
                <a:gsLst>
                  <a:gs pos="0">
                    <a:schemeClr val="accent4"/>
                  </a:gs>
                  <a:gs pos="37000">
                    <a:schemeClr val="accent4"/>
                  </a:gs>
                  <a:gs pos="79000">
                    <a:srgbClr val="FFD366"/>
                  </a:gs>
                  <a:gs pos="100000">
                    <a:srgbClr val="FFD366"/>
                  </a:gs>
                </a:gsLst>
                <a:lin ang="135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23" name="Google Shape;423;p4"/>
              <p:cNvSpPr/>
              <p:nvPr/>
            </p:nvSpPr>
            <p:spPr>
              <a:xfrm>
                <a:off x="6904931" y="4616927"/>
                <a:ext cx="0" cy="0"/>
              </a:xfrm>
              <a:custGeom>
                <a:rect b="b" l="l" r="r" t="t"/>
                <a:pathLst>
                  <a:path extrusionOk="0" h="120000" w="120000">
                    <a:moveTo>
                      <a:pt x="0" y="0"/>
                    </a:moveTo>
                    <a:cubicBezTo>
                      <a:pt x="0" y="0"/>
                      <a:pt x="0" y="0"/>
                      <a:pt x="0" y="0"/>
                    </a:cubicBezTo>
                    <a:cubicBezTo>
                      <a:pt x="0" y="0"/>
                      <a:pt x="0" y="0"/>
                      <a:pt x="0" y="0"/>
                    </a:cubicBezTo>
                    <a:moveTo>
                      <a:pt x="0" y="0"/>
                    </a:moveTo>
                    <a:cubicBezTo>
                      <a:pt x="0" y="0"/>
                      <a:pt x="0" y="0"/>
                      <a:pt x="0" y="0"/>
                    </a:cubicBezTo>
                    <a:cubicBezTo>
                      <a:pt x="0" y="0"/>
                      <a:pt x="0" y="0"/>
                      <a:pt x="0" y="0"/>
                    </a:cubicBezTo>
                    <a:moveTo>
                      <a:pt x="0" y="0"/>
                    </a:moveTo>
                    <a:cubicBezTo>
                      <a:pt x="0" y="0"/>
                      <a:pt x="0" y="0"/>
                      <a:pt x="0" y="0"/>
                    </a:cubicBezTo>
                    <a:cubicBezTo>
                      <a:pt x="0" y="0"/>
                      <a:pt x="0" y="0"/>
                      <a:pt x="0" y="0"/>
                    </a:cubicBezTo>
                  </a:path>
                </a:pathLst>
              </a:custGeom>
              <a:solidFill>
                <a:srgbClr val="D0D1D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24" name="Google Shape;424;p4"/>
              <p:cNvSpPr/>
              <p:nvPr/>
            </p:nvSpPr>
            <p:spPr>
              <a:xfrm>
                <a:off x="6956805" y="4590992"/>
                <a:ext cx="25939" cy="36314"/>
              </a:xfrm>
              <a:custGeom>
                <a:rect b="b" l="l" r="r" t="t"/>
                <a:pathLst>
                  <a:path extrusionOk="0" h="13" w="9">
                    <a:moveTo>
                      <a:pt x="0" y="13"/>
                    </a:moveTo>
                    <a:cubicBezTo>
                      <a:pt x="0" y="13"/>
                      <a:pt x="0" y="13"/>
                      <a:pt x="0" y="13"/>
                    </a:cubicBezTo>
                    <a:cubicBezTo>
                      <a:pt x="0" y="13"/>
                      <a:pt x="0" y="13"/>
                      <a:pt x="0" y="13"/>
                    </a:cubicBezTo>
                    <a:moveTo>
                      <a:pt x="0" y="13"/>
                    </a:moveTo>
                    <a:cubicBezTo>
                      <a:pt x="0" y="13"/>
                      <a:pt x="0" y="13"/>
                      <a:pt x="0" y="13"/>
                    </a:cubicBezTo>
                    <a:cubicBezTo>
                      <a:pt x="0" y="13"/>
                      <a:pt x="0" y="13"/>
                      <a:pt x="0" y="13"/>
                    </a:cubicBezTo>
                    <a:moveTo>
                      <a:pt x="0" y="13"/>
                    </a:moveTo>
                    <a:cubicBezTo>
                      <a:pt x="0" y="13"/>
                      <a:pt x="0" y="13"/>
                      <a:pt x="0" y="13"/>
                    </a:cubicBezTo>
                    <a:cubicBezTo>
                      <a:pt x="0" y="13"/>
                      <a:pt x="0" y="13"/>
                      <a:pt x="0" y="13"/>
                    </a:cubicBezTo>
                    <a:moveTo>
                      <a:pt x="0" y="13"/>
                    </a:moveTo>
                    <a:cubicBezTo>
                      <a:pt x="0" y="13"/>
                      <a:pt x="0" y="13"/>
                      <a:pt x="0" y="13"/>
                    </a:cubicBezTo>
                    <a:cubicBezTo>
                      <a:pt x="0" y="13"/>
                      <a:pt x="0" y="13"/>
                      <a:pt x="0" y="13"/>
                    </a:cubicBezTo>
                    <a:moveTo>
                      <a:pt x="9" y="0"/>
                    </a:moveTo>
                    <a:cubicBezTo>
                      <a:pt x="9" y="0"/>
                      <a:pt x="9" y="0"/>
                      <a:pt x="9" y="0"/>
                    </a:cubicBezTo>
                    <a:cubicBezTo>
                      <a:pt x="9" y="0"/>
                      <a:pt x="9" y="0"/>
                      <a:pt x="9" y="0"/>
                    </a:cubicBezTo>
                    <a:moveTo>
                      <a:pt x="9" y="0"/>
                    </a:moveTo>
                    <a:cubicBezTo>
                      <a:pt x="9" y="0"/>
                      <a:pt x="9" y="0"/>
                      <a:pt x="9" y="0"/>
                    </a:cubicBezTo>
                    <a:cubicBezTo>
                      <a:pt x="9" y="0"/>
                      <a:pt x="9" y="0"/>
                      <a:pt x="9" y="0"/>
                    </a:cubicBezTo>
                    <a:moveTo>
                      <a:pt x="9" y="0"/>
                    </a:moveTo>
                    <a:cubicBezTo>
                      <a:pt x="9" y="0"/>
                      <a:pt x="9" y="0"/>
                      <a:pt x="9" y="0"/>
                    </a:cubicBezTo>
                    <a:cubicBezTo>
                      <a:pt x="9" y="0"/>
                      <a:pt x="9" y="0"/>
                      <a:pt x="9" y="0"/>
                    </a:cubicBezTo>
                    <a:moveTo>
                      <a:pt x="9" y="0"/>
                    </a:moveTo>
                    <a:cubicBezTo>
                      <a:pt x="9" y="0"/>
                      <a:pt x="9" y="0"/>
                      <a:pt x="9" y="0"/>
                    </a:cubicBezTo>
                    <a:cubicBezTo>
                      <a:pt x="9" y="0"/>
                      <a:pt x="9" y="0"/>
                      <a:pt x="9" y="0"/>
                    </a:cubicBezTo>
                  </a:path>
                </a:pathLst>
              </a:custGeom>
              <a:solidFill>
                <a:srgbClr val="D79C1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25" name="Google Shape;425;p4"/>
              <p:cNvSpPr/>
              <p:nvPr/>
            </p:nvSpPr>
            <p:spPr>
              <a:xfrm>
                <a:off x="6899745" y="4570242"/>
                <a:ext cx="83000" cy="67439"/>
              </a:xfrm>
              <a:custGeom>
                <a:rect b="b" l="l" r="r" t="t"/>
                <a:pathLst>
                  <a:path extrusionOk="0" h="23" w="29">
                    <a:moveTo>
                      <a:pt x="28" y="0"/>
                    </a:moveTo>
                    <a:cubicBezTo>
                      <a:pt x="27" y="2"/>
                      <a:pt x="25" y="4"/>
                      <a:pt x="23" y="5"/>
                    </a:cubicBezTo>
                    <a:cubicBezTo>
                      <a:pt x="23" y="5"/>
                      <a:pt x="23" y="5"/>
                      <a:pt x="23" y="5"/>
                    </a:cubicBezTo>
                    <a:cubicBezTo>
                      <a:pt x="19" y="8"/>
                      <a:pt x="14" y="9"/>
                      <a:pt x="9" y="9"/>
                    </a:cubicBezTo>
                    <a:cubicBezTo>
                      <a:pt x="8" y="9"/>
                      <a:pt x="8" y="9"/>
                      <a:pt x="7" y="9"/>
                    </a:cubicBezTo>
                    <a:cubicBezTo>
                      <a:pt x="6" y="9"/>
                      <a:pt x="5" y="9"/>
                      <a:pt x="4" y="9"/>
                    </a:cubicBezTo>
                    <a:cubicBezTo>
                      <a:pt x="2" y="8"/>
                      <a:pt x="1" y="8"/>
                      <a:pt x="0" y="7"/>
                    </a:cubicBezTo>
                    <a:cubicBezTo>
                      <a:pt x="0" y="10"/>
                      <a:pt x="1" y="13"/>
                      <a:pt x="2" y="16"/>
                    </a:cubicBezTo>
                    <a:cubicBezTo>
                      <a:pt x="2" y="16"/>
                      <a:pt x="2" y="16"/>
                      <a:pt x="2" y="16"/>
                    </a:cubicBezTo>
                    <a:cubicBezTo>
                      <a:pt x="2" y="16"/>
                      <a:pt x="2" y="16"/>
                      <a:pt x="2" y="16"/>
                    </a:cubicBezTo>
                    <a:cubicBezTo>
                      <a:pt x="2" y="16"/>
                      <a:pt x="2" y="16"/>
                      <a:pt x="2" y="16"/>
                    </a:cubicBezTo>
                    <a:cubicBezTo>
                      <a:pt x="2" y="16"/>
                      <a:pt x="2" y="16"/>
                      <a:pt x="2" y="16"/>
                    </a:cubicBezTo>
                    <a:cubicBezTo>
                      <a:pt x="2" y="16"/>
                      <a:pt x="2" y="16"/>
                      <a:pt x="2" y="16"/>
                    </a:cubicBezTo>
                    <a:cubicBezTo>
                      <a:pt x="2" y="16"/>
                      <a:pt x="2" y="16"/>
                      <a:pt x="2" y="16"/>
                    </a:cubicBezTo>
                    <a:cubicBezTo>
                      <a:pt x="4" y="19"/>
                      <a:pt x="6" y="22"/>
                      <a:pt x="10" y="23"/>
                    </a:cubicBezTo>
                    <a:cubicBezTo>
                      <a:pt x="11" y="23"/>
                      <a:pt x="11" y="23"/>
                      <a:pt x="12" y="23"/>
                    </a:cubicBezTo>
                    <a:cubicBezTo>
                      <a:pt x="15" y="23"/>
                      <a:pt x="18" y="22"/>
                      <a:pt x="20" y="20"/>
                    </a:cubicBezTo>
                    <a:cubicBezTo>
                      <a:pt x="20" y="20"/>
                      <a:pt x="20" y="20"/>
                      <a:pt x="20" y="20"/>
                    </a:cubicBezTo>
                    <a:cubicBezTo>
                      <a:pt x="20" y="20"/>
                      <a:pt x="20" y="20"/>
                      <a:pt x="20" y="20"/>
                    </a:cubicBezTo>
                    <a:cubicBezTo>
                      <a:pt x="20" y="20"/>
                      <a:pt x="20" y="20"/>
                      <a:pt x="20" y="20"/>
                    </a:cubicBezTo>
                    <a:cubicBezTo>
                      <a:pt x="20" y="20"/>
                      <a:pt x="20" y="20"/>
                      <a:pt x="20" y="20"/>
                    </a:cubicBezTo>
                    <a:cubicBezTo>
                      <a:pt x="20" y="20"/>
                      <a:pt x="20" y="20"/>
                      <a:pt x="20" y="20"/>
                    </a:cubicBezTo>
                    <a:cubicBezTo>
                      <a:pt x="20" y="20"/>
                      <a:pt x="20" y="20"/>
                      <a:pt x="20" y="20"/>
                    </a:cubicBezTo>
                    <a:cubicBezTo>
                      <a:pt x="20" y="20"/>
                      <a:pt x="20" y="20"/>
                      <a:pt x="20" y="20"/>
                    </a:cubicBezTo>
                    <a:cubicBezTo>
                      <a:pt x="20" y="20"/>
                      <a:pt x="20" y="20"/>
                      <a:pt x="20" y="20"/>
                    </a:cubicBezTo>
                    <a:cubicBezTo>
                      <a:pt x="21" y="20"/>
                      <a:pt x="21" y="19"/>
                      <a:pt x="22" y="19"/>
                    </a:cubicBezTo>
                    <a:cubicBezTo>
                      <a:pt x="25" y="16"/>
                      <a:pt x="28" y="12"/>
                      <a:pt x="29" y="7"/>
                    </a:cubicBezTo>
                    <a:cubicBezTo>
                      <a:pt x="29" y="7"/>
                      <a:pt x="29" y="7"/>
                      <a:pt x="29" y="7"/>
                    </a:cubicBezTo>
                    <a:cubicBezTo>
                      <a:pt x="29" y="7"/>
                      <a:pt x="29" y="7"/>
                      <a:pt x="29" y="7"/>
                    </a:cubicBezTo>
                    <a:cubicBezTo>
                      <a:pt x="29" y="7"/>
                      <a:pt x="29" y="7"/>
                      <a:pt x="29" y="7"/>
                    </a:cubicBezTo>
                    <a:cubicBezTo>
                      <a:pt x="29" y="7"/>
                      <a:pt x="29" y="7"/>
                      <a:pt x="29" y="7"/>
                    </a:cubicBezTo>
                    <a:cubicBezTo>
                      <a:pt x="29" y="7"/>
                      <a:pt x="29" y="7"/>
                      <a:pt x="29" y="7"/>
                    </a:cubicBezTo>
                    <a:cubicBezTo>
                      <a:pt x="29" y="7"/>
                      <a:pt x="29" y="7"/>
                      <a:pt x="29" y="7"/>
                    </a:cubicBezTo>
                    <a:cubicBezTo>
                      <a:pt x="29" y="7"/>
                      <a:pt x="29" y="7"/>
                      <a:pt x="29" y="7"/>
                    </a:cubicBezTo>
                    <a:cubicBezTo>
                      <a:pt x="29" y="7"/>
                      <a:pt x="29" y="7"/>
                      <a:pt x="29" y="7"/>
                    </a:cubicBezTo>
                    <a:cubicBezTo>
                      <a:pt x="29" y="4"/>
                      <a:pt x="29" y="2"/>
                      <a:pt x="28" y="0"/>
                    </a:cubicBezTo>
                  </a:path>
                </a:pathLst>
              </a:custGeom>
              <a:solidFill>
                <a:srgbClr val="BF8800">
                  <a:alpha val="40000"/>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26" name="Google Shape;426;p4"/>
              <p:cNvSpPr/>
              <p:nvPr/>
            </p:nvSpPr>
            <p:spPr>
              <a:xfrm>
                <a:off x="7044993" y="4762176"/>
                <a:ext cx="274936" cy="207498"/>
              </a:xfrm>
              <a:custGeom>
                <a:rect b="b" l="l" r="r" t="t"/>
                <a:pathLst>
                  <a:path extrusionOk="0" h="72" w="94">
                    <a:moveTo>
                      <a:pt x="29" y="67"/>
                    </a:moveTo>
                    <a:cubicBezTo>
                      <a:pt x="2" y="26"/>
                      <a:pt x="2" y="26"/>
                      <a:pt x="2" y="26"/>
                    </a:cubicBezTo>
                    <a:cubicBezTo>
                      <a:pt x="0" y="23"/>
                      <a:pt x="0" y="18"/>
                      <a:pt x="3" y="14"/>
                    </a:cubicBezTo>
                    <a:cubicBezTo>
                      <a:pt x="8" y="10"/>
                      <a:pt x="15" y="11"/>
                      <a:pt x="18" y="16"/>
                    </a:cubicBezTo>
                    <a:cubicBezTo>
                      <a:pt x="38" y="46"/>
                      <a:pt x="38" y="46"/>
                      <a:pt x="38" y="46"/>
                    </a:cubicBezTo>
                    <a:cubicBezTo>
                      <a:pt x="72" y="16"/>
                      <a:pt x="72" y="16"/>
                      <a:pt x="72" y="16"/>
                    </a:cubicBezTo>
                    <a:cubicBezTo>
                      <a:pt x="77" y="4"/>
                      <a:pt x="77" y="4"/>
                      <a:pt x="77" y="4"/>
                    </a:cubicBezTo>
                    <a:cubicBezTo>
                      <a:pt x="81" y="0"/>
                      <a:pt x="88" y="0"/>
                      <a:pt x="91" y="5"/>
                    </a:cubicBezTo>
                    <a:cubicBezTo>
                      <a:pt x="94" y="9"/>
                      <a:pt x="93" y="14"/>
                      <a:pt x="90" y="17"/>
                    </a:cubicBezTo>
                    <a:cubicBezTo>
                      <a:pt x="79" y="27"/>
                      <a:pt x="79" y="27"/>
                      <a:pt x="79" y="27"/>
                    </a:cubicBezTo>
                    <a:cubicBezTo>
                      <a:pt x="43" y="68"/>
                      <a:pt x="43" y="68"/>
                      <a:pt x="43" y="68"/>
                    </a:cubicBezTo>
                    <a:cubicBezTo>
                      <a:pt x="39" y="72"/>
                      <a:pt x="32" y="71"/>
                      <a:pt x="29" y="67"/>
                    </a:cubicBezTo>
                  </a:path>
                </a:pathLst>
              </a:custGeom>
              <a:solidFill>
                <a:srgbClr val="F2B1B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27" name="Google Shape;427;p4"/>
              <p:cNvSpPr/>
              <p:nvPr/>
            </p:nvSpPr>
            <p:spPr>
              <a:xfrm>
                <a:off x="7044993" y="4793301"/>
                <a:ext cx="67439" cy="191937"/>
              </a:xfrm>
              <a:custGeom>
                <a:rect b="b" l="l" r="r" t="t"/>
                <a:pathLst>
                  <a:path extrusionOk="0" h="65" w="23">
                    <a:moveTo>
                      <a:pt x="3" y="18"/>
                    </a:moveTo>
                    <a:cubicBezTo>
                      <a:pt x="21" y="65"/>
                      <a:pt x="21" y="65"/>
                      <a:pt x="21" y="65"/>
                    </a:cubicBezTo>
                    <a:cubicBezTo>
                      <a:pt x="23" y="48"/>
                      <a:pt x="23" y="48"/>
                      <a:pt x="23" y="48"/>
                    </a:cubicBezTo>
                    <a:cubicBezTo>
                      <a:pt x="3" y="18"/>
                      <a:pt x="3" y="18"/>
                      <a:pt x="3" y="18"/>
                    </a:cubicBezTo>
                    <a:moveTo>
                      <a:pt x="9" y="0"/>
                    </a:moveTo>
                    <a:cubicBezTo>
                      <a:pt x="7" y="0"/>
                      <a:pt x="4" y="1"/>
                      <a:pt x="3" y="3"/>
                    </a:cubicBezTo>
                    <a:cubicBezTo>
                      <a:pt x="1" y="4"/>
                      <a:pt x="1" y="6"/>
                      <a:pt x="0" y="7"/>
                    </a:cubicBezTo>
                    <a:cubicBezTo>
                      <a:pt x="1" y="6"/>
                      <a:pt x="1" y="4"/>
                      <a:pt x="2" y="3"/>
                    </a:cubicBezTo>
                    <a:cubicBezTo>
                      <a:pt x="4" y="2"/>
                      <a:pt x="7" y="1"/>
                      <a:pt x="9" y="1"/>
                    </a:cubicBezTo>
                    <a:cubicBezTo>
                      <a:pt x="12" y="1"/>
                      <a:pt x="15" y="2"/>
                      <a:pt x="17" y="5"/>
                    </a:cubicBezTo>
                    <a:cubicBezTo>
                      <a:pt x="18" y="6"/>
                      <a:pt x="18" y="6"/>
                      <a:pt x="18" y="6"/>
                    </a:cubicBezTo>
                    <a:cubicBezTo>
                      <a:pt x="16" y="2"/>
                      <a:pt x="12" y="0"/>
                      <a:pt x="9" y="0"/>
                    </a:cubicBezTo>
                  </a:path>
                </a:pathLst>
              </a:custGeom>
              <a:solidFill>
                <a:srgbClr val="566DBE">
                  <a:alpha val="40000"/>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28" name="Google Shape;428;p4"/>
              <p:cNvSpPr/>
              <p:nvPr/>
            </p:nvSpPr>
            <p:spPr>
              <a:xfrm>
                <a:off x="7044993" y="4793301"/>
                <a:ext cx="77814" cy="140063"/>
              </a:xfrm>
              <a:custGeom>
                <a:rect b="b" l="l" r="r" t="t"/>
                <a:pathLst>
                  <a:path extrusionOk="0" h="47" w="26">
                    <a:moveTo>
                      <a:pt x="9" y="0"/>
                    </a:moveTo>
                    <a:cubicBezTo>
                      <a:pt x="7" y="0"/>
                      <a:pt x="4" y="1"/>
                      <a:pt x="2" y="2"/>
                    </a:cubicBezTo>
                    <a:cubicBezTo>
                      <a:pt x="1" y="3"/>
                      <a:pt x="1" y="5"/>
                      <a:pt x="0" y="6"/>
                    </a:cubicBezTo>
                    <a:cubicBezTo>
                      <a:pt x="0" y="9"/>
                      <a:pt x="1" y="12"/>
                      <a:pt x="3" y="17"/>
                    </a:cubicBezTo>
                    <a:cubicBezTo>
                      <a:pt x="3" y="17"/>
                      <a:pt x="3" y="17"/>
                      <a:pt x="3" y="17"/>
                    </a:cubicBezTo>
                    <a:cubicBezTo>
                      <a:pt x="23" y="47"/>
                      <a:pt x="23" y="47"/>
                      <a:pt x="23" y="47"/>
                    </a:cubicBezTo>
                    <a:cubicBezTo>
                      <a:pt x="26" y="27"/>
                      <a:pt x="26" y="27"/>
                      <a:pt x="26" y="27"/>
                    </a:cubicBezTo>
                    <a:cubicBezTo>
                      <a:pt x="26" y="26"/>
                      <a:pt x="26" y="25"/>
                      <a:pt x="26" y="23"/>
                    </a:cubicBezTo>
                    <a:cubicBezTo>
                      <a:pt x="18" y="5"/>
                      <a:pt x="18" y="5"/>
                      <a:pt x="18" y="5"/>
                    </a:cubicBezTo>
                    <a:cubicBezTo>
                      <a:pt x="18" y="5"/>
                      <a:pt x="18" y="5"/>
                      <a:pt x="18" y="5"/>
                    </a:cubicBezTo>
                    <a:cubicBezTo>
                      <a:pt x="17" y="4"/>
                      <a:pt x="17" y="4"/>
                      <a:pt x="17" y="4"/>
                    </a:cubicBezTo>
                    <a:cubicBezTo>
                      <a:pt x="15" y="1"/>
                      <a:pt x="12" y="0"/>
                      <a:pt x="9" y="0"/>
                    </a:cubicBezTo>
                  </a:path>
                </a:pathLst>
              </a:custGeom>
              <a:solidFill>
                <a:srgbClr val="C599AE"/>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29" name="Google Shape;429;p4"/>
              <p:cNvSpPr/>
              <p:nvPr/>
            </p:nvSpPr>
            <p:spPr>
              <a:xfrm>
                <a:off x="7039804" y="4788115"/>
                <a:ext cx="228248" cy="191937"/>
              </a:xfrm>
              <a:custGeom>
                <a:rect b="b" l="l" r="r" t="t"/>
                <a:pathLst>
                  <a:path extrusionOk="0" h="66" w="78">
                    <a:moveTo>
                      <a:pt x="32" y="63"/>
                    </a:moveTo>
                    <a:cubicBezTo>
                      <a:pt x="3" y="18"/>
                      <a:pt x="3" y="18"/>
                      <a:pt x="3" y="18"/>
                    </a:cubicBezTo>
                    <a:cubicBezTo>
                      <a:pt x="0" y="14"/>
                      <a:pt x="0" y="7"/>
                      <a:pt x="5" y="4"/>
                    </a:cubicBezTo>
                    <a:cubicBezTo>
                      <a:pt x="9" y="0"/>
                      <a:pt x="16" y="1"/>
                      <a:pt x="20" y="6"/>
                    </a:cubicBezTo>
                    <a:cubicBezTo>
                      <a:pt x="39" y="36"/>
                      <a:pt x="39" y="36"/>
                      <a:pt x="39" y="36"/>
                    </a:cubicBezTo>
                    <a:cubicBezTo>
                      <a:pt x="59" y="14"/>
                      <a:pt x="59" y="14"/>
                      <a:pt x="59" y="14"/>
                    </a:cubicBezTo>
                    <a:cubicBezTo>
                      <a:pt x="63" y="10"/>
                      <a:pt x="69" y="10"/>
                      <a:pt x="73" y="14"/>
                    </a:cubicBezTo>
                    <a:cubicBezTo>
                      <a:pt x="77" y="18"/>
                      <a:pt x="78" y="24"/>
                      <a:pt x="74" y="29"/>
                    </a:cubicBezTo>
                    <a:cubicBezTo>
                      <a:pt x="41" y="64"/>
                      <a:pt x="41" y="64"/>
                      <a:pt x="41" y="64"/>
                    </a:cubicBezTo>
                    <a:cubicBezTo>
                      <a:pt x="39" y="66"/>
                      <a:pt x="34" y="66"/>
                      <a:pt x="32" y="63"/>
                    </a:cubicBezTo>
                    <a:close/>
                  </a:path>
                </a:pathLst>
              </a:custGeom>
              <a:solidFill>
                <a:schemeClr val="accent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30" name="Google Shape;430;p4"/>
              <p:cNvSpPr/>
              <p:nvPr/>
            </p:nvSpPr>
            <p:spPr>
              <a:xfrm>
                <a:off x="7003493" y="5638856"/>
                <a:ext cx="129688" cy="124498"/>
              </a:xfrm>
              <a:custGeom>
                <a:rect b="b" l="l" r="r" t="t"/>
                <a:pathLst>
                  <a:path extrusionOk="0" h="43" w="45">
                    <a:moveTo>
                      <a:pt x="5" y="0"/>
                    </a:moveTo>
                    <a:cubicBezTo>
                      <a:pt x="5" y="0"/>
                      <a:pt x="5" y="0"/>
                      <a:pt x="5" y="0"/>
                    </a:cubicBezTo>
                    <a:cubicBezTo>
                      <a:pt x="2" y="3"/>
                      <a:pt x="0" y="7"/>
                      <a:pt x="1" y="11"/>
                    </a:cubicBezTo>
                    <a:cubicBezTo>
                      <a:pt x="7" y="43"/>
                      <a:pt x="7" y="43"/>
                      <a:pt x="7" y="43"/>
                    </a:cubicBezTo>
                    <a:cubicBezTo>
                      <a:pt x="11" y="43"/>
                      <a:pt x="11" y="43"/>
                      <a:pt x="11" y="43"/>
                    </a:cubicBezTo>
                    <a:cubicBezTo>
                      <a:pt x="9" y="24"/>
                      <a:pt x="9" y="24"/>
                      <a:pt x="9" y="24"/>
                    </a:cubicBezTo>
                    <a:cubicBezTo>
                      <a:pt x="11" y="24"/>
                      <a:pt x="11" y="24"/>
                      <a:pt x="11" y="24"/>
                    </a:cubicBezTo>
                    <a:cubicBezTo>
                      <a:pt x="14" y="34"/>
                      <a:pt x="14" y="34"/>
                      <a:pt x="14" y="34"/>
                    </a:cubicBezTo>
                    <a:cubicBezTo>
                      <a:pt x="14" y="34"/>
                      <a:pt x="17" y="38"/>
                      <a:pt x="24" y="39"/>
                    </a:cubicBezTo>
                    <a:cubicBezTo>
                      <a:pt x="27" y="40"/>
                      <a:pt x="29" y="39"/>
                      <a:pt x="32" y="37"/>
                    </a:cubicBezTo>
                    <a:cubicBezTo>
                      <a:pt x="43" y="30"/>
                      <a:pt x="43" y="30"/>
                      <a:pt x="43" y="30"/>
                    </a:cubicBezTo>
                    <a:cubicBezTo>
                      <a:pt x="44" y="30"/>
                      <a:pt x="45" y="28"/>
                      <a:pt x="45" y="27"/>
                    </a:cubicBezTo>
                    <a:cubicBezTo>
                      <a:pt x="45" y="25"/>
                      <a:pt x="43" y="24"/>
                      <a:pt x="42" y="24"/>
                    </a:cubicBezTo>
                    <a:cubicBezTo>
                      <a:pt x="32" y="24"/>
                      <a:pt x="32" y="24"/>
                      <a:pt x="32" y="24"/>
                    </a:cubicBezTo>
                    <a:cubicBezTo>
                      <a:pt x="32" y="24"/>
                      <a:pt x="39" y="26"/>
                      <a:pt x="35" y="29"/>
                    </a:cubicBezTo>
                    <a:cubicBezTo>
                      <a:pt x="35" y="29"/>
                      <a:pt x="32" y="30"/>
                      <a:pt x="29" y="30"/>
                    </a:cubicBezTo>
                    <a:cubicBezTo>
                      <a:pt x="27" y="30"/>
                      <a:pt x="26" y="30"/>
                      <a:pt x="25" y="28"/>
                    </a:cubicBezTo>
                    <a:cubicBezTo>
                      <a:pt x="22" y="23"/>
                      <a:pt x="13" y="11"/>
                      <a:pt x="11" y="3"/>
                    </a:cubicBezTo>
                    <a:cubicBezTo>
                      <a:pt x="11" y="1"/>
                      <a:pt x="9" y="0"/>
                      <a:pt x="8" y="0"/>
                    </a:cubicBezTo>
                    <a:lnTo>
                      <a:pt x="5"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31" name="Google Shape;431;p4"/>
              <p:cNvSpPr/>
              <p:nvPr/>
            </p:nvSpPr>
            <p:spPr>
              <a:xfrm>
                <a:off x="6956805" y="4715490"/>
                <a:ext cx="98564" cy="72625"/>
              </a:xfrm>
              <a:custGeom>
                <a:rect b="b" l="l" r="r" t="t"/>
                <a:pathLst>
                  <a:path extrusionOk="0" h="25" w="33">
                    <a:moveTo>
                      <a:pt x="11" y="0"/>
                    </a:moveTo>
                    <a:cubicBezTo>
                      <a:pt x="11" y="0"/>
                      <a:pt x="10" y="18"/>
                      <a:pt x="29" y="11"/>
                    </a:cubicBezTo>
                    <a:cubicBezTo>
                      <a:pt x="33" y="17"/>
                      <a:pt x="33" y="17"/>
                      <a:pt x="33" y="17"/>
                    </a:cubicBezTo>
                    <a:cubicBezTo>
                      <a:pt x="33" y="17"/>
                      <a:pt x="0" y="25"/>
                      <a:pt x="9" y="1"/>
                    </a:cubicBezTo>
                    <a:lnTo>
                      <a:pt x="11" y="0"/>
                    </a:lnTo>
                    <a:close/>
                  </a:path>
                </a:pathLst>
              </a:custGeom>
              <a:solidFill>
                <a:srgbClr val="D3DAE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32" name="Google Shape;432;p4"/>
              <p:cNvSpPr/>
              <p:nvPr/>
            </p:nvSpPr>
            <p:spPr>
              <a:xfrm>
                <a:off x="7247302" y="4772551"/>
                <a:ext cx="15564" cy="46689"/>
              </a:xfrm>
              <a:custGeom>
                <a:rect b="b" l="l" r="r" t="t"/>
                <a:pathLst>
                  <a:path extrusionOk="0" h="15" w="6">
                    <a:moveTo>
                      <a:pt x="6" y="10"/>
                    </a:moveTo>
                    <a:cubicBezTo>
                      <a:pt x="6" y="13"/>
                      <a:pt x="5" y="15"/>
                      <a:pt x="3" y="15"/>
                    </a:cubicBezTo>
                    <a:cubicBezTo>
                      <a:pt x="2" y="15"/>
                      <a:pt x="0" y="13"/>
                      <a:pt x="0" y="10"/>
                    </a:cubicBezTo>
                    <a:cubicBezTo>
                      <a:pt x="0" y="4"/>
                      <a:pt x="0" y="4"/>
                      <a:pt x="0" y="4"/>
                    </a:cubicBezTo>
                    <a:cubicBezTo>
                      <a:pt x="0" y="1"/>
                      <a:pt x="2" y="0"/>
                      <a:pt x="3" y="0"/>
                    </a:cubicBezTo>
                    <a:cubicBezTo>
                      <a:pt x="5" y="0"/>
                      <a:pt x="6" y="1"/>
                      <a:pt x="6" y="4"/>
                    </a:cubicBezTo>
                    <a:lnTo>
                      <a:pt x="6" y="10"/>
                    </a:lnTo>
                    <a:close/>
                  </a:path>
                </a:pathLst>
              </a:custGeom>
              <a:solidFill>
                <a:srgbClr val="F2B1B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sp>
          <p:nvSpPr>
            <p:cNvPr id="433" name="Google Shape;433;p4"/>
            <p:cNvSpPr/>
            <p:nvPr/>
          </p:nvSpPr>
          <p:spPr>
            <a:xfrm flipH="1" rot="10800000">
              <a:off x="7152359" y="5679712"/>
              <a:ext cx="683046" cy="420203"/>
            </a:xfrm>
            <a:custGeom>
              <a:rect b="b" l="l" r="r" t="t"/>
              <a:pathLst>
                <a:path extrusionOk="0" h="152291" w="277430">
                  <a:moveTo>
                    <a:pt x="0" y="138541"/>
                  </a:moveTo>
                  <a:lnTo>
                    <a:pt x="244873" y="0"/>
                  </a:lnTo>
                  <a:lnTo>
                    <a:pt x="277430" y="17173"/>
                  </a:lnTo>
                  <a:lnTo>
                    <a:pt x="26649" y="152291"/>
                  </a:lnTo>
                  <a:lnTo>
                    <a:pt x="0" y="138541"/>
                  </a:lnTo>
                  <a:close/>
                </a:path>
              </a:pathLst>
            </a:custGeom>
            <a:gradFill>
              <a:gsLst>
                <a:gs pos="0">
                  <a:srgbClr val="5C629E">
                    <a:alpha val="29803"/>
                  </a:srgbClr>
                </a:gs>
                <a:gs pos="22000">
                  <a:srgbClr val="5C629E">
                    <a:alpha val="29803"/>
                  </a:srgbClr>
                </a:gs>
                <a:gs pos="77000">
                  <a:srgbClr val="5C629E">
                    <a:alpha val="0"/>
                  </a:srgbClr>
                </a:gs>
                <a:gs pos="100000">
                  <a:srgbClr val="5C629E">
                    <a:alpha val="0"/>
                  </a:srgbClr>
                </a:gs>
              </a:gsLst>
              <a:lin ang="162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nvGrpSpPr>
            <p:cNvPr id="434" name="Google Shape;434;p4"/>
            <p:cNvGrpSpPr/>
            <p:nvPr/>
          </p:nvGrpSpPr>
          <p:grpSpPr>
            <a:xfrm>
              <a:off x="10449877" y="2998443"/>
              <a:ext cx="472058" cy="1161989"/>
              <a:chOff x="10235273" y="2998443"/>
              <a:chExt cx="472058" cy="1161989"/>
            </a:xfrm>
          </p:grpSpPr>
          <p:sp>
            <p:nvSpPr>
              <p:cNvPr id="435" name="Google Shape;435;p4"/>
              <p:cNvSpPr/>
              <p:nvPr/>
            </p:nvSpPr>
            <p:spPr>
              <a:xfrm>
                <a:off x="10442771" y="3600187"/>
                <a:ext cx="88187" cy="472058"/>
              </a:xfrm>
              <a:custGeom>
                <a:rect b="b" l="l" r="r" t="t"/>
                <a:pathLst>
                  <a:path extrusionOk="0" h="160" w="31">
                    <a:moveTo>
                      <a:pt x="15" y="160"/>
                    </a:moveTo>
                    <a:cubicBezTo>
                      <a:pt x="15" y="160"/>
                      <a:pt x="14" y="160"/>
                      <a:pt x="14" y="160"/>
                    </a:cubicBezTo>
                    <a:cubicBezTo>
                      <a:pt x="10" y="159"/>
                      <a:pt x="9" y="158"/>
                      <a:pt x="9" y="154"/>
                    </a:cubicBezTo>
                    <a:cubicBezTo>
                      <a:pt x="15" y="123"/>
                      <a:pt x="15" y="123"/>
                      <a:pt x="15" y="123"/>
                    </a:cubicBezTo>
                    <a:cubicBezTo>
                      <a:pt x="0" y="11"/>
                      <a:pt x="0" y="11"/>
                      <a:pt x="0" y="11"/>
                    </a:cubicBezTo>
                    <a:cubicBezTo>
                      <a:pt x="0" y="7"/>
                      <a:pt x="5" y="0"/>
                      <a:pt x="9" y="0"/>
                    </a:cubicBezTo>
                    <a:cubicBezTo>
                      <a:pt x="13" y="0"/>
                      <a:pt x="27" y="3"/>
                      <a:pt x="28" y="7"/>
                    </a:cubicBezTo>
                    <a:cubicBezTo>
                      <a:pt x="27" y="70"/>
                      <a:pt x="27" y="70"/>
                      <a:pt x="27" y="70"/>
                    </a:cubicBezTo>
                    <a:cubicBezTo>
                      <a:pt x="28" y="124"/>
                      <a:pt x="28" y="124"/>
                      <a:pt x="28" y="124"/>
                    </a:cubicBezTo>
                    <a:cubicBezTo>
                      <a:pt x="31" y="128"/>
                      <a:pt x="31" y="128"/>
                      <a:pt x="31" y="128"/>
                    </a:cubicBezTo>
                    <a:cubicBezTo>
                      <a:pt x="23" y="154"/>
                      <a:pt x="23" y="154"/>
                      <a:pt x="23" y="154"/>
                    </a:cubicBezTo>
                    <a:cubicBezTo>
                      <a:pt x="22" y="158"/>
                      <a:pt x="19" y="160"/>
                      <a:pt x="15" y="160"/>
                    </a:cubicBezTo>
                  </a:path>
                </a:pathLst>
              </a:custGeom>
              <a:solidFill>
                <a:srgbClr val="F2B1B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36" name="Google Shape;436;p4"/>
              <p:cNvSpPr/>
              <p:nvPr/>
            </p:nvSpPr>
            <p:spPr>
              <a:xfrm>
                <a:off x="10453146" y="3963309"/>
                <a:ext cx="103749" cy="145249"/>
              </a:xfrm>
              <a:custGeom>
                <a:rect b="b" l="l" r="r" t="t"/>
                <a:pathLst>
                  <a:path extrusionOk="0" h="49" w="36">
                    <a:moveTo>
                      <a:pt x="24" y="0"/>
                    </a:moveTo>
                    <a:cubicBezTo>
                      <a:pt x="24" y="0"/>
                      <a:pt x="24" y="0"/>
                      <a:pt x="24" y="0"/>
                    </a:cubicBezTo>
                    <a:cubicBezTo>
                      <a:pt x="25" y="2"/>
                      <a:pt x="25" y="3"/>
                      <a:pt x="25" y="5"/>
                    </a:cubicBezTo>
                    <a:cubicBezTo>
                      <a:pt x="23" y="12"/>
                      <a:pt x="18" y="33"/>
                      <a:pt x="17" y="34"/>
                    </a:cubicBezTo>
                    <a:cubicBezTo>
                      <a:pt x="17" y="34"/>
                      <a:pt x="9" y="39"/>
                      <a:pt x="5" y="30"/>
                    </a:cubicBezTo>
                    <a:cubicBezTo>
                      <a:pt x="1" y="43"/>
                      <a:pt x="1" y="43"/>
                      <a:pt x="1" y="43"/>
                    </a:cubicBezTo>
                    <a:cubicBezTo>
                      <a:pt x="0" y="44"/>
                      <a:pt x="0" y="45"/>
                      <a:pt x="1" y="46"/>
                    </a:cubicBezTo>
                    <a:cubicBezTo>
                      <a:pt x="3" y="48"/>
                      <a:pt x="7" y="49"/>
                      <a:pt x="19" y="40"/>
                    </a:cubicBezTo>
                    <a:cubicBezTo>
                      <a:pt x="20" y="39"/>
                      <a:pt x="21" y="38"/>
                      <a:pt x="21" y="37"/>
                    </a:cubicBezTo>
                    <a:cubicBezTo>
                      <a:pt x="25" y="21"/>
                      <a:pt x="25" y="21"/>
                      <a:pt x="25" y="21"/>
                    </a:cubicBezTo>
                    <a:cubicBezTo>
                      <a:pt x="26" y="35"/>
                      <a:pt x="26" y="35"/>
                      <a:pt x="26" y="35"/>
                    </a:cubicBezTo>
                    <a:cubicBezTo>
                      <a:pt x="28" y="34"/>
                      <a:pt x="28" y="34"/>
                      <a:pt x="28" y="34"/>
                    </a:cubicBezTo>
                    <a:cubicBezTo>
                      <a:pt x="28" y="19"/>
                      <a:pt x="28" y="19"/>
                      <a:pt x="28" y="19"/>
                    </a:cubicBezTo>
                    <a:cubicBezTo>
                      <a:pt x="28" y="19"/>
                      <a:pt x="36" y="6"/>
                      <a:pt x="24" y="0"/>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37" name="Google Shape;437;p4"/>
              <p:cNvSpPr/>
              <p:nvPr/>
            </p:nvSpPr>
            <p:spPr>
              <a:xfrm>
                <a:off x="10520583" y="3610562"/>
                <a:ext cx="98562" cy="503183"/>
              </a:xfrm>
              <a:custGeom>
                <a:rect b="b" l="l" r="r" t="t"/>
                <a:pathLst>
                  <a:path extrusionOk="0" h="170" w="33">
                    <a:moveTo>
                      <a:pt x="19" y="169"/>
                    </a:moveTo>
                    <a:cubicBezTo>
                      <a:pt x="14" y="169"/>
                      <a:pt x="14" y="165"/>
                      <a:pt x="14" y="161"/>
                    </a:cubicBezTo>
                    <a:cubicBezTo>
                      <a:pt x="16" y="133"/>
                      <a:pt x="16" y="133"/>
                      <a:pt x="16" y="133"/>
                    </a:cubicBezTo>
                    <a:cubicBezTo>
                      <a:pt x="0" y="63"/>
                      <a:pt x="0" y="63"/>
                      <a:pt x="0" y="63"/>
                    </a:cubicBezTo>
                    <a:cubicBezTo>
                      <a:pt x="2" y="5"/>
                      <a:pt x="2" y="5"/>
                      <a:pt x="2" y="5"/>
                    </a:cubicBezTo>
                    <a:cubicBezTo>
                      <a:pt x="4" y="0"/>
                      <a:pt x="20" y="1"/>
                      <a:pt x="25" y="2"/>
                    </a:cubicBezTo>
                    <a:cubicBezTo>
                      <a:pt x="29" y="4"/>
                      <a:pt x="33" y="6"/>
                      <a:pt x="32" y="10"/>
                    </a:cubicBezTo>
                    <a:cubicBezTo>
                      <a:pt x="21" y="63"/>
                      <a:pt x="21" y="63"/>
                      <a:pt x="21" y="63"/>
                    </a:cubicBezTo>
                    <a:cubicBezTo>
                      <a:pt x="27" y="132"/>
                      <a:pt x="27" y="132"/>
                      <a:pt x="27" y="132"/>
                    </a:cubicBezTo>
                    <a:cubicBezTo>
                      <a:pt x="28" y="161"/>
                      <a:pt x="28" y="161"/>
                      <a:pt x="28" y="161"/>
                    </a:cubicBezTo>
                    <a:cubicBezTo>
                      <a:pt x="27" y="166"/>
                      <a:pt x="23" y="170"/>
                      <a:pt x="19" y="169"/>
                    </a:cubicBezTo>
                    <a:close/>
                  </a:path>
                </a:pathLst>
              </a:custGeom>
              <a:solidFill>
                <a:srgbClr val="F2B1B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38" name="Google Shape;438;p4"/>
              <p:cNvSpPr/>
              <p:nvPr/>
            </p:nvSpPr>
            <p:spPr>
              <a:xfrm>
                <a:off x="10556895" y="3999621"/>
                <a:ext cx="62249" cy="160811"/>
              </a:xfrm>
              <a:custGeom>
                <a:rect b="b" l="l" r="r" t="t"/>
                <a:pathLst>
                  <a:path extrusionOk="0" h="54" w="21">
                    <a:moveTo>
                      <a:pt x="3" y="26"/>
                    </a:moveTo>
                    <a:cubicBezTo>
                      <a:pt x="3" y="26"/>
                      <a:pt x="1" y="38"/>
                      <a:pt x="0" y="45"/>
                    </a:cubicBezTo>
                    <a:cubicBezTo>
                      <a:pt x="0" y="50"/>
                      <a:pt x="4" y="54"/>
                      <a:pt x="9" y="53"/>
                    </a:cubicBezTo>
                    <a:cubicBezTo>
                      <a:pt x="12" y="53"/>
                      <a:pt x="17" y="50"/>
                      <a:pt x="20" y="42"/>
                    </a:cubicBezTo>
                    <a:cubicBezTo>
                      <a:pt x="21" y="41"/>
                      <a:pt x="21" y="39"/>
                      <a:pt x="21" y="38"/>
                    </a:cubicBezTo>
                    <a:cubicBezTo>
                      <a:pt x="21" y="32"/>
                      <a:pt x="19" y="16"/>
                      <a:pt x="20" y="10"/>
                    </a:cubicBezTo>
                    <a:cubicBezTo>
                      <a:pt x="20" y="10"/>
                      <a:pt x="20" y="9"/>
                      <a:pt x="20" y="9"/>
                    </a:cubicBezTo>
                    <a:cubicBezTo>
                      <a:pt x="19" y="6"/>
                      <a:pt x="17" y="0"/>
                      <a:pt x="16" y="1"/>
                    </a:cubicBezTo>
                    <a:cubicBezTo>
                      <a:pt x="16" y="1"/>
                      <a:pt x="16" y="17"/>
                      <a:pt x="16" y="25"/>
                    </a:cubicBezTo>
                    <a:cubicBezTo>
                      <a:pt x="16" y="29"/>
                      <a:pt x="15" y="32"/>
                      <a:pt x="12" y="34"/>
                    </a:cubicBezTo>
                    <a:cubicBezTo>
                      <a:pt x="9" y="37"/>
                      <a:pt x="4" y="38"/>
                      <a:pt x="3" y="26"/>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39" name="Google Shape;439;p4"/>
              <p:cNvSpPr/>
              <p:nvPr/>
            </p:nvSpPr>
            <p:spPr>
              <a:xfrm>
                <a:off x="10427209" y="3486063"/>
                <a:ext cx="207498" cy="326809"/>
              </a:xfrm>
              <a:custGeom>
                <a:rect b="b" l="l" r="r" t="t"/>
                <a:pathLst>
                  <a:path extrusionOk="0" h="111" w="71">
                    <a:moveTo>
                      <a:pt x="7" y="0"/>
                    </a:moveTo>
                    <a:cubicBezTo>
                      <a:pt x="7" y="0"/>
                      <a:pt x="0" y="82"/>
                      <a:pt x="5" y="93"/>
                    </a:cubicBezTo>
                    <a:cubicBezTo>
                      <a:pt x="12" y="105"/>
                      <a:pt x="44" y="111"/>
                      <a:pt x="56" y="104"/>
                    </a:cubicBezTo>
                    <a:cubicBezTo>
                      <a:pt x="58" y="103"/>
                      <a:pt x="71" y="34"/>
                      <a:pt x="67" y="17"/>
                    </a:cubicBezTo>
                    <a:cubicBezTo>
                      <a:pt x="7" y="0"/>
                      <a:pt x="7" y="0"/>
                      <a:pt x="7" y="0"/>
                    </a:cubicBezTo>
                  </a:path>
                </a:pathLst>
              </a:custGeom>
              <a:solidFill>
                <a:srgbClr val="F6F8F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40" name="Google Shape;440;p4"/>
              <p:cNvSpPr/>
              <p:nvPr/>
            </p:nvSpPr>
            <p:spPr>
              <a:xfrm>
                <a:off x="10442771" y="3755811"/>
                <a:ext cx="5187" cy="10375"/>
              </a:xfrm>
              <a:custGeom>
                <a:rect b="b" l="l" r="r" t="t"/>
                <a:pathLst>
                  <a:path extrusionOk="0" h="3" w="2">
                    <a:moveTo>
                      <a:pt x="2" y="3"/>
                    </a:moveTo>
                    <a:cubicBezTo>
                      <a:pt x="2" y="3"/>
                      <a:pt x="2" y="3"/>
                      <a:pt x="2" y="3"/>
                    </a:cubicBezTo>
                    <a:cubicBezTo>
                      <a:pt x="2" y="3"/>
                      <a:pt x="2" y="3"/>
                      <a:pt x="2" y="3"/>
                    </a:cubicBezTo>
                    <a:moveTo>
                      <a:pt x="1" y="2"/>
                    </a:moveTo>
                    <a:cubicBezTo>
                      <a:pt x="1" y="2"/>
                      <a:pt x="1" y="2"/>
                      <a:pt x="1" y="2"/>
                    </a:cubicBezTo>
                    <a:cubicBezTo>
                      <a:pt x="1" y="2"/>
                      <a:pt x="1" y="2"/>
                      <a:pt x="1" y="2"/>
                    </a:cubicBezTo>
                    <a:moveTo>
                      <a:pt x="0" y="1"/>
                    </a:moveTo>
                    <a:cubicBezTo>
                      <a:pt x="1" y="1"/>
                      <a:pt x="1" y="2"/>
                      <a:pt x="1" y="2"/>
                    </a:cubicBezTo>
                    <a:cubicBezTo>
                      <a:pt x="1" y="2"/>
                      <a:pt x="1" y="1"/>
                      <a:pt x="0" y="1"/>
                    </a:cubicBezTo>
                    <a:moveTo>
                      <a:pt x="0" y="1"/>
                    </a:moveTo>
                    <a:cubicBezTo>
                      <a:pt x="0" y="1"/>
                      <a:pt x="0" y="1"/>
                      <a:pt x="0" y="1"/>
                    </a:cubicBezTo>
                    <a:cubicBezTo>
                      <a:pt x="0" y="1"/>
                      <a:pt x="0" y="1"/>
                      <a:pt x="0" y="1"/>
                    </a:cubicBezTo>
                    <a:moveTo>
                      <a:pt x="0" y="0"/>
                    </a:moveTo>
                    <a:cubicBezTo>
                      <a:pt x="0" y="0"/>
                      <a:pt x="0" y="0"/>
                      <a:pt x="0" y="0"/>
                    </a:cubicBezTo>
                    <a:cubicBezTo>
                      <a:pt x="0" y="0"/>
                      <a:pt x="0" y="0"/>
                      <a:pt x="0" y="0"/>
                    </a:cubicBezTo>
                    <a:moveTo>
                      <a:pt x="0" y="0"/>
                    </a:moveTo>
                    <a:cubicBezTo>
                      <a:pt x="0" y="0"/>
                      <a:pt x="0" y="0"/>
                      <a:pt x="0" y="0"/>
                    </a:cubicBezTo>
                    <a:cubicBezTo>
                      <a:pt x="0" y="0"/>
                      <a:pt x="0" y="0"/>
                      <a:pt x="0" y="0"/>
                    </a:cubicBezTo>
                    <a:moveTo>
                      <a:pt x="0" y="0"/>
                    </a:moveTo>
                    <a:cubicBezTo>
                      <a:pt x="0" y="0"/>
                      <a:pt x="0" y="0"/>
                      <a:pt x="0" y="0"/>
                    </a:cubicBezTo>
                    <a:cubicBezTo>
                      <a:pt x="0" y="0"/>
                      <a:pt x="0" y="0"/>
                      <a:pt x="0" y="0"/>
                    </a:cubicBezTo>
                    <a:moveTo>
                      <a:pt x="0" y="0"/>
                    </a:moveTo>
                    <a:cubicBezTo>
                      <a:pt x="0" y="0"/>
                      <a:pt x="0" y="0"/>
                      <a:pt x="0" y="0"/>
                    </a:cubicBezTo>
                    <a:cubicBezTo>
                      <a:pt x="0" y="0"/>
                      <a:pt x="0" y="0"/>
                      <a:pt x="0" y="0"/>
                    </a:cubicBezTo>
                    <a:moveTo>
                      <a:pt x="0" y="0"/>
                    </a:moveTo>
                    <a:cubicBezTo>
                      <a:pt x="0" y="0"/>
                      <a:pt x="0" y="0"/>
                      <a:pt x="0" y="0"/>
                    </a:cubicBezTo>
                    <a:cubicBezTo>
                      <a:pt x="0" y="0"/>
                      <a:pt x="0" y="0"/>
                      <a:pt x="0" y="0"/>
                    </a:cubicBezTo>
                    <a:moveTo>
                      <a:pt x="0" y="0"/>
                    </a:moveTo>
                    <a:cubicBezTo>
                      <a:pt x="0" y="0"/>
                      <a:pt x="0" y="0"/>
                      <a:pt x="0" y="0"/>
                    </a:cubicBezTo>
                    <a:cubicBezTo>
                      <a:pt x="0" y="0"/>
                      <a:pt x="0" y="0"/>
                      <a:pt x="0" y="0"/>
                    </a:cubicBezTo>
                    <a:moveTo>
                      <a:pt x="0" y="0"/>
                    </a:moveTo>
                    <a:cubicBezTo>
                      <a:pt x="0" y="0"/>
                      <a:pt x="0" y="0"/>
                      <a:pt x="0" y="0"/>
                    </a:cubicBezTo>
                    <a:cubicBezTo>
                      <a:pt x="0" y="0"/>
                      <a:pt x="0" y="0"/>
                      <a:pt x="0" y="0"/>
                    </a:cubicBezTo>
                    <a:moveTo>
                      <a:pt x="0" y="0"/>
                    </a:moveTo>
                    <a:cubicBezTo>
                      <a:pt x="0" y="0"/>
                      <a:pt x="0" y="0"/>
                      <a:pt x="0" y="0"/>
                    </a:cubicBezTo>
                    <a:cubicBezTo>
                      <a:pt x="0" y="0"/>
                      <a:pt x="0" y="0"/>
                      <a:pt x="0" y="0"/>
                    </a:cubicBezTo>
                  </a:path>
                </a:pathLst>
              </a:custGeom>
              <a:solidFill>
                <a:srgbClr val="E0E4F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41" name="Google Shape;441;p4"/>
              <p:cNvSpPr/>
              <p:nvPr/>
            </p:nvSpPr>
            <p:spPr>
              <a:xfrm>
                <a:off x="10427209" y="3496438"/>
                <a:ext cx="77812" cy="290497"/>
              </a:xfrm>
              <a:custGeom>
                <a:rect b="b" l="l" r="r" t="t"/>
                <a:pathLst>
                  <a:path extrusionOk="0" h="99" w="26">
                    <a:moveTo>
                      <a:pt x="6" y="0"/>
                    </a:moveTo>
                    <a:cubicBezTo>
                      <a:pt x="6" y="0"/>
                      <a:pt x="6" y="0"/>
                      <a:pt x="6" y="0"/>
                    </a:cubicBezTo>
                    <a:cubicBezTo>
                      <a:pt x="4" y="18"/>
                      <a:pt x="0" y="77"/>
                      <a:pt x="4" y="88"/>
                    </a:cubicBezTo>
                    <a:cubicBezTo>
                      <a:pt x="4" y="88"/>
                      <a:pt x="4" y="88"/>
                      <a:pt x="4" y="88"/>
                    </a:cubicBezTo>
                    <a:cubicBezTo>
                      <a:pt x="4" y="88"/>
                      <a:pt x="4" y="88"/>
                      <a:pt x="4" y="88"/>
                    </a:cubicBezTo>
                    <a:cubicBezTo>
                      <a:pt x="4" y="88"/>
                      <a:pt x="4" y="88"/>
                      <a:pt x="4" y="88"/>
                    </a:cubicBezTo>
                    <a:cubicBezTo>
                      <a:pt x="4" y="88"/>
                      <a:pt x="4" y="88"/>
                      <a:pt x="4" y="88"/>
                    </a:cubicBezTo>
                    <a:cubicBezTo>
                      <a:pt x="4" y="88"/>
                      <a:pt x="4" y="88"/>
                      <a:pt x="4" y="88"/>
                    </a:cubicBezTo>
                    <a:cubicBezTo>
                      <a:pt x="4" y="88"/>
                      <a:pt x="4" y="88"/>
                      <a:pt x="4" y="88"/>
                    </a:cubicBezTo>
                    <a:cubicBezTo>
                      <a:pt x="4" y="88"/>
                      <a:pt x="4" y="88"/>
                      <a:pt x="4" y="88"/>
                    </a:cubicBezTo>
                    <a:cubicBezTo>
                      <a:pt x="4" y="88"/>
                      <a:pt x="4" y="88"/>
                      <a:pt x="4" y="88"/>
                    </a:cubicBezTo>
                    <a:cubicBezTo>
                      <a:pt x="4" y="88"/>
                      <a:pt x="4" y="88"/>
                      <a:pt x="4" y="88"/>
                    </a:cubicBezTo>
                    <a:cubicBezTo>
                      <a:pt x="4" y="88"/>
                      <a:pt x="4" y="88"/>
                      <a:pt x="4" y="88"/>
                    </a:cubicBezTo>
                    <a:cubicBezTo>
                      <a:pt x="4" y="88"/>
                      <a:pt x="4" y="88"/>
                      <a:pt x="4" y="88"/>
                    </a:cubicBezTo>
                    <a:cubicBezTo>
                      <a:pt x="4" y="88"/>
                      <a:pt x="4" y="88"/>
                      <a:pt x="4" y="88"/>
                    </a:cubicBezTo>
                    <a:cubicBezTo>
                      <a:pt x="4" y="88"/>
                      <a:pt x="4" y="88"/>
                      <a:pt x="4" y="88"/>
                    </a:cubicBezTo>
                    <a:cubicBezTo>
                      <a:pt x="4" y="88"/>
                      <a:pt x="4" y="88"/>
                      <a:pt x="4" y="88"/>
                    </a:cubicBezTo>
                    <a:cubicBezTo>
                      <a:pt x="4" y="88"/>
                      <a:pt x="4" y="88"/>
                      <a:pt x="4" y="88"/>
                    </a:cubicBezTo>
                    <a:cubicBezTo>
                      <a:pt x="4" y="88"/>
                      <a:pt x="4" y="88"/>
                      <a:pt x="4" y="89"/>
                    </a:cubicBezTo>
                    <a:cubicBezTo>
                      <a:pt x="4" y="89"/>
                      <a:pt x="4" y="89"/>
                      <a:pt x="4" y="89"/>
                    </a:cubicBezTo>
                    <a:cubicBezTo>
                      <a:pt x="4" y="89"/>
                      <a:pt x="4" y="89"/>
                      <a:pt x="4" y="89"/>
                    </a:cubicBezTo>
                    <a:cubicBezTo>
                      <a:pt x="4" y="89"/>
                      <a:pt x="4" y="89"/>
                      <a:pt x="4" y="89"/>
                    </a:cubicBezTo>
                    <a:cubicBezTo>
                      <a:pt x="5" y="89"/>
                      <a:pt x="5" y="90"/>
                      <a:pt x="5" y="90"/>
                    </a:cubicBezTo>
                    <a:cubicBezTo>
                      <a:pt x="5" y="90"/>
                      <a:pt x="5" y="90"/>
                      <a:pt x="5" y="90"/>
                    </a:cubicBezTo>
                    <a:cubicBezTo>
                      <a:pt x="5" y="90"/>
                      <a:pt x="5" y="90"/>
                      <a:pt x="5" y="90"/>
                    </a:cubicBezTo>
                    <a:cubicBezTo>
                      <a:pt x="6" y="90"/>
                      <a:pt x="6" y="90"/>
                      <a:pt x="6" y="91"/>
                    </a:cubicBezTo>
                    <a:cubicBezTo>
                      <a:pt x="6" y="91"/>
                      <a:pt x="6" y="91"/>
                      <a:pt x="6" y="91"/>
                    </a:cubicBezTo>
                    <a:cubicBezTo>
                      <a:pt x="8" y="94"/>
                      <a:pt x="13" y="97"/>
                      <a:pt x="19" y="99"/>
                    </a:cubicBezTo>
                    <a:cubicBezTo>
                      <a:pt x="20" y="96"/>
                      <a:pt x="20" y="93"/>
                      <a:pt x="19" y="90"/>
                    </a:cubicBezTo>
                    <a:cubicBezTo>
                      <a:pt x="19" y="86"/>
                      <a:pt x="18" y="82"/>
                      <a:pt x="18" y="77"/>
                    </a:cubicBezTo>
                    <a:cubicBezTo>
                      <a:pt x="17" y="73"/>
                      <a:pt x="18" y="69"/>
                      <a:pt x="18" y="65"/>
                    </a:cubicBezTo>
                    <a:cubicBezTo>
                      <a:pt x="19" y="60"/>
                      <a:pt x="19" y="56"/>
                      <a:pt x="21" y="51"/>
                    </a:cubicBezTo>
                    <a:cubicBezTo>
                      <a:pt x="22" y="48"/>
                      <a:pt x="23" y="46"/>
                      <a:pt x="24" y="43"/>
                    </a:cubicBezTo>
                    <a:cubicBezTo>
                      <a:pt x="26" y="36"/>
                      <a:pt x="26" y="27"/>
                      <a:pt x="25" y="19"/>
                    </a:cubicBezTo>
                    <a:cubicBezTo>
                      <a:pt x="25" y="18"/>
                      <a:pt x="24" y="17"/>
                      <a:pt x="24" y="15"/>
                    </a:cubicBezTo>
                    <a:cubicBezTo>
                      <a:pt x="16" y="11"/>
                      <a:pt x="9" y="6"/>
                      <a:pt x="6" y="0"/>
                    </a:cubicBezTo>
                  </a:path>
                </a:pathLst>
              </a:custGeom>
              <a:solidFill>
                <a:srgbClr val="DAE0F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42" name="Google Shape;442;p4"/>
              <p:cNvSpPr/>
              <p:nvPr/>
            </p:nvSpPr>
            <p:spPr>
              <a:xfrm>
                <a:off x="10447958" y="3060692"/>
                <a:ext cx="72624" cy="134874"/>
              </a:xfrm>
              <a:custGeom>
                <a:rect b="b" l="l" r="r" t="t"/>
                <a:pathLst>
                  <a:path extrusionOk="0" h="46" w="24">
                    <a:moveTo>
                      <a:pt x="24" y="44"/>
                    </a:moveTo>
                    <a:cubicBezTo>
                      <a:pt x="22" y="37"/>
                      <a:pt x="22" y="29"/>
                      <a:pt x="22" y="22"/>
                    </a:cubicBezTo>
                    <a:cubicBezTo>
                      <a:pt x="22" y="14"/>
                      <a:pt x="22" y="6"/>
                      <a:pt x="17" y="0"/>
                    </a:cubicBezTo>
                    <a:cubicBezTo>
                      <a:pt x="12" y="3"/>
                      <a:pt x="2" y="5"/>
                      <a:pt x="2" y="12"/>
                    </a:cubicBezTo>
                    <a:cubicBezTo>
                      <a:pt x="0" y="23"/>
                      <a:pt x="8" y="35"/>
                      <a:pt x="9" y="46"/>
                    </a:cubicBezTo>
                    <a:cubicBezTo>
                      <a:pt x="10" y="46"/>
                      <a:pt x="24" y="43"/>
                      <a:pt x="24" y="44"/>
                    </a:cubicBezTo>
                  </a:path>
                </a:pathLst>
              </a:custGeom>
              <a:solidFill>
                <a:schemeClr val="accen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43" name="Google Shape;443;p4"/>
              <p:cNvSpPr/>
              <p:nvPr/>
            </p:nvSpPr>
            <p:spPr>
              <a:xfrm>
                <a:off x="10235273" y="3268190"/>
                <a:ext cx="248998" cy="103749"/>
              </a:xfrm>
              <a:custGeom>
                <a:rect b="b" l="l" r="r" t="t"/>
                <a:pathLst>
                  <a:path extrusionOk="0" h="36" w="85">
                    <a:moveTo>
                      <a:pt x="2" y="12"/>
                    </a:moveTo>
                    <a:cubicBezTo>
                      <a:pt x="0" y="10"/>
                      <a:pt x="0" y="7"/>
                      <a:pt x="1" y="5"/>
                    </a:cubicBezTo>
                    <a:cubicBezTo>
                      <a:pt x="2" y="1"/>
                      <a:pt x="6" y="0"/>
                      <a:pt x="10" y="1"/>
                    </a:cubicBezTo>
                    <a:cubicBezTo>
                      <a:pt x="20" y="2"/>
                      <a:pt x="20" y="2"/>
                      <a:pt x="20" y="2"/>
                    </a:cubicBezTo>
                    <a:cubicBezTo>
                      <a:pt x="72" y="18"/>
                      <a:pt x="72" y="18"/>
                      <a:pt x="72" y="18"/>
                    </a:cubicBezTo>
                    <a:cubicBezTo>
                      <a:pt x="73" y="19"/>
                      <a:pt x="75" y="15"/>
                      <a:pt x="77" y="11"/>
                    </a:cubicBezTo>
                    <a:cubicBezTo>
                      <a:pt x="79" y="7"/>
                      <a:pt x="81" y="3"/>
                      <a:pt x="81" y="3"/>
                    </a:cubicBezTo>
                    <a:cubicBezTo>
                      <a:pt x="84" y="5"/>
                      <a:pt x="85" y="26"/>
                      <a:pt x="83" y="29"/>
                    </a:cubicBezTo>
                    <a:cubicBezTo>
                      <a:pt x="82" y="32"/>
                      <a:pt x="77" y="36"/>
                      <a:pt x="74" y="35"/>
                    </a:cubicBezTo>
                    <a:cubicBezTo>
                      <a:pt x="19" y="13"/>
                      <a:pt x="19" y="13"/>
                      <a:pt x="19" y="13"/>
                    </a:cubicBezTo>
                    <a:cubicBezTo>
                      <a:pt x="6" y="14"/>
                      <a:pt x="6" y="14"/>
                      <a:pt x="6" y="14"/>
                    </a:cubicBezTo>
                    <a:cubicBezTo>
                      <a:pt x="5" y="14"/>
                      <a:pt x="3" y="14"/>
                      <a:pt x="2" y="13"/>
                    </a:cubicBezTo>
                    <a:cubicBezTo>
                      <a:pt x="2" y="12"/>
                      <a:pt x="2" y="12"/>
                      <a:pt x="2" y="12"/>
                    </a:cubicBezTo>
                  </a:path>
                </a:pathLst>
              </a:custGeom>
              <a:solidFill>
                <a:srgbClr val="F2B1B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44" name="Google Shape;444;p4"/>
              <p:cNvSpPr/>
              <p:nvPr/>
            </p:nvSpPr>
            <p:spPr>
              <a:xfrm>
                <a:off x="10442771" y="3138504"/>
                <a:ext cx="197123" cy="430558"/>
              </a:xfrm>
              <a:custGeom>
                <a:rect b="b" l="l" r="r" t="t"/>
                <a:pathLst>
                  <a:path extrusionOk="0" h="147" w="67">
                    <a:moveTo>
                      <a:pt x="26" y="5"/>
                    </a:moveTo>
                    <a:cubicBezTo>
                      <a:pt x="49" y="20"/>
                      <a:pt x="49" y="20"/>
                      <a:pt x="49" y="20"/>
                    </a:cubicBezTo>
                    <a:cubicBezTo>
                      <a:pt x="50" y="20"/>
                      <a:pt x="50" y="20"/>
                      <a:pt x="51" y="21"/>
                    </a:cubicBezTo>
                    <a:cubicBezTo>
                      <a:pt x="62" y="28"/>
                      <a:pt x="67" y="43"/>
                      <a:pt x="63" y="56"/>
                    </a:cubicBezTo>
                    <a:cubicBezTo>
                      <a:pt x="63" y="56"/>
                      <a:pt x="54" y="96"/>
                      <a:pt x="57" y="99"/>
                    </a:cubicBezTo>
                    <a:cubicBezTo>
                      <a:pt x="57" y="99"/>
                      <a:pt x="60" y="114"/>
                      <a:pt x="61" y="125"/>
                    </a:cubicBezTo>
                    <a:cubicBezTo>
                      <a:pt x="63" y="139"/>
                      <a:pt x="63" y="139"/>
                      <a:pt x="63" y="139"/>
                    </a:cubicBezTo>
                    <a:cubicBezTo>
                      <a:pt x="64" y="143"/>
                      <a:pt x="61" y="146"/>
                      <a:pt x="57" y="146"/>
                    </a:cubicBezTo>
                    <a:cubicBezTo>
                      <a:pt x="36" y="147"/>
                      <a:pt x="3" y="136"/>
                      <a:pt x="1" y="120"/>
                    </a:cubicBezTo>
                    <a:cubicBezTo>
                      <a:pt x="6" y="92"/>
                      <a:pt x="6" y="92"/>
                      <a:pt x="6" y="92"/>
                    </a:cubicBezTo>
                    <a:cubicBezTo>
                      <a:pt x="7" y="90"/>
                      <a:pt x="7" y="88"/>
                      <a:pt x="7" y="86"/>
                    </a:cubicBezTo>
                    <a:cubicBezTo>
                      <a:pt x="8" y="61"/>
                      <a:pt x="8" y="61"/>
                      <a:pt x="8" y="61"/>
                    </a:cubicBezTo>
                    <a:cubicBezTo>
                      <a:pt x="2" y="52"/>
                      <a:pt x="0" y="47"/>
                      <a:pt x="4" y="38"/>
                    </a:cubicBezTo>
                    <a:cubicBezTo>
                      <a:pt x="6" y="32"/>
                      <a:pt x="6" y="32"/>
                      <a:pt x="6" y="32"/>
                    </a:cubicBezTo>
                    <a:cubicBezTo>
                      <a:pt x="8" y="29"/>
                      <a:pt x="9" y="25"/>
                      <a:pt x="9" y="22"/>
                    </a:cubicBezTo>
                    <a:cubicBezTo>
                      <a:pt x="9" y="15"/>
                      <a:pt x="9" y="15"/>
                      <a:pt x="9" y="15"/>
                    </a:cubicBezTo>
                    <a:cubicBezTo>
                      <a:pt x="9" y="6"/>
                      <a:pt x="19" y="0"/>
                      <a:pt x="26" y="5"/>
                    </a:cubicBezTo>
                  </a:path>
                </a:pathLst>
              </a:custGeom>
              <a:solidFill>
                <a:schemeClr val="accent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45" name="Google Shape;445;p4"/>
              <p:cNvSpPr/>
              <p:nvPr/>
            </p:nvSpPr>
            <p:spPr>
              <a:xfrm>
                <a:off x="10468708" y="3050317"/>
                <a:ext cx="93374" cy="124499"/>
              </a:xfrm>
              <a:custGeom>
                <a:rect b="b" l="l" r="r" t="t"/>
                <a:pathLst>
                  <a:path extrusionOk="0" h="42" w="33">
                    <a:moveTo>
                      <a:pt x="1" y="11"/>
                    </a:moveTo>
                    <a:cubicBezTo>
                      <a:pt x="5" y="35"/>
                      <a:pt x="5" y="35"/>
                      <a:pt x="5" y="35"/>
                    </a:cubicBezTo>
                    <a:cubicBezTo>
                      <a:pt x="6" y="39"/>
                      <a:pt x="10" y="42"/>
                      <a:pt x="15" y="41"/>
                    </a:cubicBezTo>
                    <a:cubicBezTo>
                      <a:pt x="33" y="36"/>
                      <a:pt x="33" y="36"/>
                      <a:pt x="33" y="36"/>
                    </a:cubicBezTo>
                    <a:cubicBezTo>
                      <a:pt x="33" y="7"/>
                      <a:pt x="33" y="7"/>
                      <a:pt x="33" y="7"/>
                    </a:cubicBezTo>
                    <a:cubicBezTo>
                      <a:pt x="33" y="3"/>
                      <a:pt x="30" y="0"/>
                      <a:pt x="26" y="1"/>
                    </a:cubicBezTo>
                    <a:cubicBezTo>
                      <a:pt x="7" y="3"/>
                      <a:pt x="7" y="3"/>
                      <a:pt x="7" y="3"/>
                    </a:cubicBezTo>
                    <a:cubicBezTo>
                      <a:pt x="3" y="3"/>
                      <a:pt x="0" y="7"/>
                      <a:pt x="1" y="11"/>
                    </a:cubicBezTo>
                  </a:path>
                </a:pathLst>
              </a:custGeom>
              <a:solidFill>
                <a:srgbClr val="F2B1B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46" name="Google Shape;446;p4"/>
              <p:cNvSpPr/>
              <p:nvPr/>
            </p:nvSpPr>
            <p:spPr>
              <a:xfrm>
                <a:off x="10499833" y="3128129"/>
                <a:ext cx="77812" cy="134874"/>
              </a:xfrm>
              <a:custGeom>
                <a:rect b="b" l="l" r="r" t="t"/>
                <a:pathLst>
                  <a:path extrusionOk="0" h="26" w="15">
                    <a:moveTo>
                      <a:pt x="15" y="11"/>
                    </a:moveTo>
                    <a:lnTo>
                      <a:pt x="2" y="26"/>
                    </a:lnTo>
                    <a:lnTo>
                      <a:pt x="0" y="4"/>
                    </a:lnTo>
                    <a:lnTo>
                      <a:pt x="3" y="0"/>
                    </a:lnTo>
                    <a:lnTo>
                      <a:pt x="12" y="0"/>
                    </a:lnTo>
                    <a:lnTo>
                      <a:pt x="15" y="11"/>
                    </a:lnTo>
                    <a:close/>
                  </a:path>
                </a:pathLst>
              </a:custGeom>
              <a:solidFill>
                <a:srgbClr val="F2B1B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47" name="Google Shape;447;p4"/>
              <p:cNvSpPr/>
              <p:nvPr/>
            </p:nvSpPr>
            <p:spPr>
              <a:xfrm>
                <a:off x="10499833" y="3128129"/>
                <a:ext cx="77812" cy="134874"/>
              </a:xfrm>
              <a:custGeom>
                <a:rect b="b" l="l" r="r" t="t"/>
                <a:pathLst>
                  <a:path extrusionOk="0" h="26" w="15">
                    <a:moveTo>
                      <a:pt x="15" y="11"/>
                    </a:moveTo>
                    <a:lnTo>
                      <a:pt x="2" y="26"/>
                    </a:lnTo>
                    <a:lnTo>
                      <a:pt x="0" y="4"/>
                    </a:lnTo>
                    <a:lnTo>
                      <a:pt x="3" y="0"/>
                    </a:lnTo>
                    <a:lnTo>
                      <a:pt x="12" y="0"/>
                    </a:lnTo>
                    <a:lnTo>
                      <a:pt x="15" y="11"/>
                    </a:lnTo>
                  </a:path>
                </a:pathLst>
              </a:cu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48" name="Google Shape;448;p4"/>
              <p:cNvSpPr/>
              <p:nvPr/>
            </p:nvSpPr>
            <p:spPr>
              <a:xfrm>
                <a:off x="10442771" y="2998443"/>
                <a:ext cx="191936" cy="243810"/>
              </a:xfrm>
              <a:custGeom>
                <a:rect b="b" l="l" r="r" t="t"/>
                <a:pathLst>
                  <a:path extrusionOk="0" h="82" w="65">
                    <a:moveTo>
                      <a:pt x="54" y="12"/>
                    </a:moveTo>
                    <a:cubicBezTo>
                      <a:pt x="52" y="10"/>
                      <a:pt x="51" y="8"/>
                      <a:pt x="49" y="6"/>
                    </a:cubicBezTo>
                    <a:cubicBezTo>
                      <a:pt x="45" y="2"/>
                      <a:pt x="39" y="0"/>
                      <a:pt x="33" y="0"/>
                    </a:cubicBezTo>
                    <a:cubicBezTo>
                      <a:pt x="23" y="1"/>
                      <a:pt x="0" y="13"/>
                      <a:pt x="4" y="26"/>
                    </a:cubicBezTo>
                    <a:cubicBezTo>
                      <a:pt x="5" y="33"/>
                      <a:pt x="19" y="29"/>
                      <a:pt x="24" y="29"/>
                    </a:cubicBezTo>
                    <a:cubicBezTo>
                      <a:pt x="28" y="28"/>
                      <a:pt x="32" y="26"/>
                      <a:pt x="32" y="22"/>
                    </a:cubicBezTo>
                    <a:cubicBezTo>
                      <a:pt x="37" y="31"/>
                      <a:pt x="41" y="40"/>
                      <a:pt x="41" y="50"/>
                    </a:cubicBezTo>
                    <a:cubicBezTo>
                      <a:pt x="42" y="57"/>
                      <a:pt x="39" y="65"/>
                      <a:pt x="37" y="71"/>
                    </a:cubicBezTo>
                    <a:cubicBezTo>
                      <a:pt x="35" y="75"/>
                      <a:pt x="33" y="78"/>
                      <a:pt x="34" y="82"/>
                    </a:cubicBezTo>
                    <a:cubicBezTo>
                      <a:pt x="45" y="81"/>
                      <a:pt x="54" y="72"/>
                      <a:pt x="63" y="65"/>
                    </a:cubicBezTo>
                    <a:cubicBezTo>
                      <a:pt x="63" y="64"/>
                      <a:pt x="64" y="64"/>
                      <a:pt x="64" y="63"/>
                    </a:cubicBezTo>
                    <a:cubicBezTo>
                      <a:pt x="65" y="62"/>
                      <a:pt x="65" y="61"/>
                      <a:pt x="65" y="60"/>
                    </a:cubicBezTo>
                    <a:cubicBezTo>
                      <a:pt x="64" y="44"/>
                      <a:pt x="63" y="26"/>
                      <a:pt x="54" y="12"/>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49" name="Google Shape;449;p4"/>
              <p:cNvSpPr/>
              <p:nvPr/>
            </p:nvSpPr>
            <p:spPr>
              <a:xfrm>
                <a:off x="10499833" y="3169629"/>
                <a:ext cx="0" cy="31125"/>
              </a:xfrm>
              <a:custGeom>
                <a:rect b="b" l="l" r="r" t="t"/>
                <a:pathLst>
                  <a:path extrusionOk="0" h="11" w="1">
                    <a:moveTo>
                      <a:pt x="0" y="0"/>
                    </a:moveTo>
                    <a:cubicBezTo>
                      <a:pt x="0" y="11"/>
                      <a:pt x="0" y="11"/>
                      <a:pt x="0" y="11"/>
                    </a:cubicBezTo>
                    <a:cubicBezTo>
                      <a:pt x="0" y="11"/>
                      <a:pt x="0" y="11"/>
                      <a:pt x="0" y="11"/>
                    </a:cubicBezTo>
                    <a:cubicBezTo>
                      <a:pt x="0" y="0"/>
                      <a:pt x="0" y="0"/>
                      <a:pt x="0" y="0"/>
                    </a:cubicBezTo>
                    <a:cubicBezTo>
                      <a:pt x="0" y="0"/>
                      <a:pt x="0" y="0"/>
                      <a:pt x="0" y="0"/>
                    </a:cubicBezTo>
                  </a:path>
                </a:pathLst>
              </a:custGeom>
              <a:solidFill>
                <a:srgbClr val="818AB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50" name="Google Shape;450;p4"/>
              <p:cNvSpPr/>
              <p:nvPr/>
            </p:nvSpPr>
            <p:spPr>
              <a:xfrm>
                <a:off x="10499833" y="3169629"/>
                <a:ext cx="5187" cy="5187"/>
              </a:xfrm>
              <a:prstGeom prst="ellipse">
                <a:avLst/>
              </a:prstGeom>
              <a:solidFill>
                <a:srgbClr val="BF919E"/>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51" name="Google Shape;451;p4"/>
              <p:cNvSpPr/>
              <p:nvPr/>
            </p:nvSpPr>
            <p:spPr>
              <a:xfrm>
                <a:off x="10499833" y="3159254"/>
                <a:ext cx="36312" cy="41500"/>
              </a:xfrm>
              <a:custGeom>
                <a:rect b="b" l="l" r="r" t="t"/>
                <a:pathLst>
                  <a:path extrusionOk="0" h="8" w="7">
                    <a:moveTo>
                      <a:pt x="7" y="0"/>
                    </a:moveTo>
                    <a:lnTo>
                      <a:pt x="0" y="2"/>
                    </a:lnTo>
                    <a:lnTo>
                      <a:pt x="0" y="2"/>
                    </a:lnTo>
                    <a:lnTo>
                      <a:pt x="0" y="8"/>
                    </a:lnTo>
                    <a:lnTo>
                      <a:pt x="7" y="0"/>
                    </a:lnTo>
                    <a:close/>
                  </a:path>
                </a:pathLst>
              </a:custGeom>
              <a:solidFill>
                <a:srgbClr val="BF919E"/>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52" name="Google Shape;452;p4"/>
              <p:cNvSpPr/>
              <p:nvPr/>
            </p:nvSpPr>
            <p:spPr>
              <a:xfrm>
                <a:off x="10499833" y="3159254"/>
                <a:ext cx="36312" cy="41500"/>
              </a:xfrm>
              <a:custGeom>
                <a:rect b="b" l="l" r="r" t="t"/>
                <a:pathLst>
                  <a:path extrusionOk="0" h="8" w="7">
                    <a:moveTo>
                      <a:pt x="7" y="0"/>
                    </a:moveTo>
                    <a:lnTo>
                      <a:pt x="0" y="2"/>
                    </a:lnTo>
                    <a:lnTo>
                      <a:pt x="0" y="2"/>
                    </a:lnTo>
                    <a:lnTo>
                      <a:pt x="0" y="8"/>
                    </a:lnTo>
                    <a:lnTo>
                      <a:pt x="7" y="0"/>
                    </a:lnTo>
                  </a:path>
                </a:pathLst>
              </a:cu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53" name="Google Shape;453;p4"/>
              <p:cNvSpPr/>
              <p:nvPr/>
            </p:nvSpPr>
            <p:spPr>
              <a:xfrm>
                <a:off x="10447958" y="3491251"/>
                <a:ext cx="0" cy="0"/>
              </a:xfrm>
              <a:custGeom>
                <a:rect b="b" l="l" r="r" t="t"/>
                <a:pathLst>
                  <a:path extrusionOk="0" h="120000" w="120000">
                    <a:moveTo>
                      <a:pt x="0" y="0"/>
                    </a:moveTo>
                    <a:cubicBezTo>
                      <a:pt x="0" y="0"/>
                      <a:pt x="0" y="0"/>
                      <a:pt x="0" y="0"/>
                    </a:cubicBezTo>
                    <a:cubicBezTo>
                      <a:pt x="0" y="0"/>
                      <a:pt x="0" y="0"/>
                      <a:pt x="0" y="0"/>
                    </a:cubicBezTo>
                    <a:moveTo>
                      <a:pt x="0" y="0"/>
                    </a:moveTo>
                    <a:cubicBezTo>
                      <a:pt x="0" y="0"/>
                      <a:pt x="0" y="0"/>
                      <a:pt x="0" y="0"/>
                    </a:cubicBezTo>
                    <a:cubicBezTo>
                      <a:pt x="0" y="0"/>
                      <a:pt x="0" y="0"/>
                      <a:pt x="0" y="0"/>
                    </a:cubicBezTo>
                  </a:path>
                </a:pathLst>
              </a:custGeom>
              <a:solidFill>
                <a:srgbClr val="C7CBD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54" name="Google Shape;454;p4"/>
              <p:cNvSpPr/>
              <p:nvPr/>
            </p:nvSpPr>
            <p:spPr>
              <a:xfrm>
                <a:off x="10447958" y="3288940"/>
                <a:ext cx="51875" cy="248998"/>
              </a:xfrm>
              <a:custGeom>
                <a:rect b="b" l="l" r="r" t="t"/>
                <a:pathLst>
                  <a:path extrusionOk="0" h="86" w="19">
                    <a:moveTo>
                      <a:pt x="3" y="0"/>
                    </a:moveTo>
                    <a:cubicBezTo>
                      <a:pt x="3" y="1"/>
                      <a:pt x="3" y="2"/>
                      <a:pt x="3" y="2"/>
                    </a:cubicBezTo>
                    <a:cubicBezTo>
                      <a:pt x="4" y="5"/>
                      <a:pt x="5" y="7"/>
                      <a:pt x="7" y="10"/>
                    </a:cubicBezTo>
                    <a:cubicBezTo>
                      <a:pt x="7" y="10"/>
                      <a:pt x="7" y="10"/>
                      <a:pt x="7" y="10"/>
                    </a:cubicBezTo>
                    <a:cubicBezTo>
                      <a:pt x="7" y="10"/>
                      <a:pt x="7" y="10"/>
                      <a:pt x="7" y="10"/>
                    </a:cubicBezTo>
                    <a:cubicBezTo>
                      <a:pt x="6" y="35"/>
                      <a:pt x="6" y="35"/>
                      <a:pt x="6" y="35"/>
                    </a:cubicBezTo>
                    <a:cubicBezTo>
                      <a:pt x="6" y="37"/>
                      <a:pt x="6" y="39"/>
                      <a:pt x="5" y="41"/>
                    </a:cubicBezTo>
                    <a:cubicBezTo>
                      <a:pt x="0" y="69"/>
                      <a:pt x="0" y="69"/>
                      <a:pt x="0" y="69"/>
                    </a:cubicBezTo>
                    <a:cubicBezTo>
                      <a:pt x="0" y="69"/>
                      <a:pt x="0" y="69"/>
                      <a:pt x="0" y="69"/>
                    </a:cubicBezTo>
                    <a:cubicBezTo>
                      <a:pt x="0" y="69"/>
                      <a:pt x="0" y="69"/>
                      <a:pt x="0" y="69"/>
                    </a:cubicBezTo>
                    <a:cubicBezTo>
                      <a:pt x="0" y="69"/>
                      <a:pt x="0" y="69"/>
                      <a:pt x="0" y="69"/>
                    </a:cubicBezTo>
                    <a:cubicBezTo>
                      <a:pt x="0" y="69"/>
                      <a:pt x="0" y="69"/>
                      <a:pt x="0" y="69"/>
                    </a:cubicBezTo>
                    <a:cubicBezTo>
                      <a:pt x="1" y="76"/>
                      <a:pt x="7" y="82"/>
                      <a:pt x="16" y="86"/>
                    </a:cubicBezTo>
                    <a:cubicBezTo>
                      <a:pt x="16" y="83"/>
                      <a:pt x="16" y="80"/>
                      <a:pt x="15" y="76"/>
                    </a:cubicBezTo>
                    <a:cubicBezTo>
                      <a:pt x="14" y="70"/>
                      <a:pt x="11" y="63"/>
                      <a:pt x="11" y="56"/>
                    </a:cubicBezTo>
                    <a:cubicBezTo>
                      <a:pt x="11" y="51"/>
                      <a:pt x="13" y="45"/>
                      <a:pt x="13" y="39"/>
                    </a:cubicBezTo>
                    <a:cubicBezTo>
                      <a:pt x="13" y="34"/>
                      <a:pt x="11" y="29"/>
                      <a:pt x="12" y="25"/>
                    </a:cubicBezTo>
                    <a:cubicBezTo>
                      <a:pt x="12" y="22"/>
                      <a:pt x="14" y="19"/>
                      <a:pt x="16" y="17"/>
                    </a:cubicBezTo>
                    <a:cubicBezTo>
                      <a:pt x="17" y="16"/>
                      <a:pt x="18" y="15"/>
                      <a:pt x="18" y="14"/>
                    </a:cubicBezTo>
                    <a:cubicBezTo>
                      <a:pt x="19" y="13"/>
                      <a:pt x="18" y="12"/>
                      <a:pt x="17" y="12"/>
                    </a:cubicBezTo>
                    <a:cubicBezTo>
                      <a:pt x="16" y="11"/>
                      <a:pt x="15" y="11"/>
                      <a:pt x="14" y="11"/>
                    </a:cubicBezTo>
                    <a:cubicBezTo>
                      <a:pt x="9" y="9"/>
                      <a:pt x="6" y="5"/>
                      <a:pt x="3" y="0"/>
                    </a:cubicBezTo>
                  </a:path>
                </a:pathLst>
              </a:custGeom>
              <a:solidFill>
                <a:srgbClr val="566DBE">
                  <a:alpha val="40000"/>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55" name="Google Shape;455;p4"/>
              <p:cNvSpPr/>
              <p:nvPr/>
            </p:nvSpPr>
            <p:spPr>
              <a:xfrm>
                <a:off x="10266398" y="3252628"/>
                <a:ext cx="31125" cy="31125"/>
              </a:xfrm>
              <a:custGeom>
                <a:rect b="b" l="l" r="r" t="t"/>
                <a:pathLst>
                  <a:path extrusionOk="0" h="11" w="11">
                    <a:moveTo>
                      <a:pt x="11" y="8"/>
                    </a:moveTo>
                    <a:cubicBezTo>
                      <a:pt x="11" y="8"/>
                      <a:pt x="11" y="9"/>
                      <a:pt x="11" y="9"/>
                    </a:cubicBezTo>
                    <a:cubicBezTo>
                      <a:pt x="10" y="11"/>
                      <a:pt x="10" y="11"/>
                      <a:pt x="10" y="11"/>
                    </a:cubicBezTo>
                    <a:cubicBezTo>
                      <a:pt x="9" y="11"/>
                      <a:pt x="9" y="11"/>
                      <a:pt x="8" y="11"/>
                    </a:cubicBezTo>
                    <a:cubicBezTo>
                      <a:pt x="0" y="3"/>
                      <a:pt x="0" y="3"/>
                      <a:pt x="0" y="3"/>
                    </a:cubicBezTo>
                    <a:cubicBezTo>
                      <a:pt x="0" y="2"/>
                      <a:pt x="0" y="2"/>
                      <a:pt x="0" y="1"/>
                    </a:cubicBezTo>
                    <a:cubicBezTo>
                      <a:pt x="1" y="0"/>
                      <a:pt x="1" y="0"/>
                      <a:pt x="1" y="0"/>
                    </a:cubicBezTo>
                    <a:cubicBezTo>
                      <a:pt x="2" y="0"/>
                      <a:pt x="2" y="0"/>
                      <a:pt x="3" y="0"/>
                    </a:cubicBezTo>
                    <a:lnTo>
                      <a:pt x="11" y="8"/>
                    </a:lnTo>
                    <a:close/>
                  </a:path>
                </a:pathLst>
              </a:custGeom>
              <a:solidFill>
                <a:srgbClr val="F2B1B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56" name="Google Shape;456;p4"/>
              <p:cNvSpPr/>
              <p:nvPr/>
            </p:nvSpPr>
            <p:spPr>
              <a:xfrm>
                <a:off x="10567270" y="3221503"/>
                <a:ext cx="140061" cy="316435"/>
              </a:xfrm>
              <a:custGeom>
                <a:rect b="b" l="l" r="r" t="t"/>
                <a:pathLst>
                  <a:path extrusionOk="0" h="107" w="47">
                    <a:moveTo>
                      <a:pt x="9" y="107"/>
                    </a:moveTo>
                    <a:cubicBezTo>
                      <a:pt x="7" y="107"/>
                      <a:pt x="6" y="107"/>
                      <a:pt x="5" y="106"/>
                    </a:cubicBezTo>
                    <a:cubicBezTo>
                      <a:pt x="1" y="104"/>
                      <a:pt x="0" y="99"/>
                      <a:pt x="3" y="96"/>
                    </a:cubicBezTo>
                    <a:cubicBezTo>
                      <a:pt x="12" y="86"/>
                      <a:pt x="12" y="86"/>
                      <a:pt x="12" y="86"/>
                    </a:cubicBezTo>
                    <a:cubicBezTo>
                      <a:pt x="31" y="54"/>
                      <a:pt x="31" y="54"/>
                      <a:pt x="31" y="54"/>
                    </a:cubicBezTo>
                    <a:cubicBezTo>
                      <a:pt x="5" y="13"/>
                      <a:pt x="5" y="13"/>
                      <a:pt x="5" y="13"/>
                    </a:cubicBezTo>
                    <a:cubicBezTo>
                      <a:pt x="3" y="9"/>
                      <a:pt x="4" y="5"/>
                      <a:pt x="8" y="2"/>
                    </a:cubicBezTo>
                    <a:cubicBezTo>
                      <a:pt x="11" y="0"/>
                      <a:pt x="16" y="1"/>
                      <a:pt x="18" y="5"/>
                    </a:cubicBezTo>
                    <a:cubicBezTo>
                      <a:pt x="45" y="50"/>
                      <a:pt x="45" y="50"/>
                      <a:pt x="45" y="50"/>
                    </a:cubicBezTo>
                    <a:cubicBezTo>
                      <a:pt x="47" y="53"/>
                      <a:pt x="47" y="56"/>
                      <a:pt x="45" y="59"/>
                    </a:cubicBezTo>
                    <a:cubicBezTo>
                      <a:pt x="19" y="95"/>
                      <a:pt x="19" y="95"/>
                      <a:pt x="19" y="95"/>
                    </a:cubicBezTo>
                    <a:cubicBezTo>
                      <a:pt x="12" y="105"/>
                      <a:pt x="12" y="105"/>
                      <a:pt x="12" y="105"/>
                    </a:cubicBezTo>
                    <a:cubicBezTo>
                      <a:pt x="11" y="107"/>
                      <a:pt x="11" y="107"/>
                      <a:pt x="9" y="107"/>
                    </a:cubicBezTo>
                    <a:close/>
                  </a:path>
                </a:pathLst>
              </a:custGeom>
              <a:solidFill>
                <a:srgbClr val="F2B1B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57" name="Google Shape;457;p4"/>
              <p:cNvSpPr/>
              <p:nvPr/>
            </p:nvSpPr>
            <p:spPr>
              <a:xfrm rot="466729">
                <a:off x="10567269" y="3220649"/>
                <a:ext cx="114126" cy="119314"/>
              </a:xfrm>
              <a:custGeom>
                <a:rect b="b" l="l" r="r" t="t"/>
                <a:pathLst>
                  <a:path extrusionOk="0" h="36" w="29">
                    <a:moveTo>
                      <a:pt x="20" y="36"/>
                    </a:moveTo>
                    <a:cubicBezTo>
                      <a:pt x="18" y="36"/>
                      <a:pt x="15" y="34"/>
                      <a:pt x="14" y="32"/>
                    </a:cubicBezTo>
                    <a:cubicBezTo>
                      <a:pt x="2" y="13"/>
                      <a:pt x="2" y="13"/>
                      <a:pt x="2" y="13"/>
                    </a:cubicBezTo>
                    <a:cubicBezTo>
                      <a:pt x="0" y="9"/>
                      <a:pt x="1" y="4"/>
                      <a:pt x="4" y="2"/>
                    </a:cubicBezTo>
                    <a:cubicBezTo>
                      <a:pt x="8" y="0"/>
                      <a:pt x="13" y="1"/>
                      <a:pt x="15" y="5"/>
                    </a:cubicBezTo>
                    <a:cubicBezTo>
                      <a:pt x="27" y="24"/>
                      <a:pt x="27" y="24"/>
                      <a:pt x="27" y="24"/>
                    </a:cubicBezTo>
                    <a:cubicBezTo>
                      <a:pt x="29" y="27"/>
                      <a:pt x="28" y="32"/>
                      <a:pt x="24" y="35"/>
                    </a:cubicBezTo>
                    <a:cubicBezTo>
                      <a:pt x="23" y="35"/>
                      <a:pt x="22" y="36"/>
                      <a:pt x="20" y="36"/>
                    </a:cubicBezTo>
                    <a:close/>
                  </a:path>
                </a:pathLst>
              </a:custGeom>
              <a:solidFill>
                <a:schemeClr val="accent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58" name="Google Shape;458;p4"/>
              <p:cNvSpPr/>
              <p:nvPr/>
            </p:nvSpPr>
            <p:spPr>
              <a:xfrm>
                <a:off x="10562082" y="3491251"/>
                <a:ext cx="62249" cy="67437"/>
              </a:xfrm>
              <a:custGeom>
                <a:rect b="b" l="l" r="r" t="t"/>
                <a:pathLst>
                  <a:path extrusionOk="0" h="22" w="20">
                    <a:moveTo>
                      <a:pt x="14" y="12"/>
                    </a:moveTo>
                    <a:cubicBezTo>
                      <a:pt x="17" y="17"/>
                      <a:pt x="20" y="16"/>
                      <a:pt x="16" y="19"/>
                    </a:cubicBezTo>
                    <a:cubicBezTo>
                      <a:pt x="11" y="22"/>
                      <a:pt x="5" y="21"/>
                      <a:pt x="3" y="16"/>
                    </a:cubicBezTo>
                    <a:cubicBezTo>
                      <a:pt x="0" y="12"/>
                      <a:pt x="1" y="6"/>
                      <a:pt x="5" y="3"/>
                    </a:cubicBezTo>
                    <a:cubicBezTo>
                      <a:pt x="10" y="0"/>
                      <a:pt x="12" y="8"/>
                      <a:pt x="14" y="12"/>
                    </a:cubicBezTo>
                    <a:close/>
                  </a:path>
                </a:pathLst>
              </a:custGeom>
              <a:solidFill>
                <a:srgbClr val="F2B1B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grpSp>
          <p:nvGrpSpPr>
            <p:cNvPr id="459" name="Google Shape;459;p4"/>
            <p:cNvGrpSpPr/>
            <p:nvPr/>
          </p:nvGrpSpPr>
          <p:grpSpPr>
            <a:xfrm>
              <a:off x="10133445" y="3273375"/>
              <a:ext cx="497995" cy="1172364"/>
              <a:chOff x="9918841" y="3273375"/>
              <a:chExt cx="497995" cy="1172364"/>
            </a:xfrm>
          </p:grpSpPr>
          <p:sp>
            <p:nvSpPr>
              <p:cNvPr id="460" name="Google Shape;460;p4"/>
              <p:cNvSpPr/>
              <p:nvPr/>
            </p:nvSpPr>
            <p:spPr>
              <a:xfrm>
                <a:off x="10105589" y="3496436"/>
                <a:ext cx="311247" cy="186748"/>
              </a:xfrm>
              <a:custGeom>
                <a:rect b="b" l="l" r="r" t="t"/>
                <a:pathLst>
                  <a:path extrusionOk="0" h="64" w="106">
                    <a:moveTo>
                      <a:pt x="104" y="22"/>
                    </a:moveTo>
                    <a:cubicBezTo>
                      <a:pt x="68" y="2"/>
                      <a:pt x="68" y="2"/>
                      <a:pt x="68" y="2"/>
                    </a:cubicBezTo>
                    <a:cubicBezTo>
                      <a:pt x="66" y="0"/>
                      <a:pt x="63" y="0"/>
                      <a:pt x="61" y="2"/>
                    </a:cubicBezTo>
                    <a:cubicBezTo>
                      <a:pt x="2" y="35"/>
                      <a:pt x="2" y="35"/>
                      <a:pt x="2" y="35"/>
                    </a:cubicBezTo>
                    <a:cubicBezTo>
                      <a:pt x="0" y="36"/>
                      <a:pt x="0" y="40"/>
                      <a:pt x="2" y="42"/>
                    </a:cubicBezTo>
                    <a:cubicBezTo>
                      <a:pt x="38" y="62"/>
                      <a:pt x="38" y="62"/>
                      <a:pt x="38" y="62"/>
                    </a:cubicBezTo>
                    <a:cubicBezTo>
                      <a:pt x="41" y="64"/>
                      <a:pt x="44" y="64"/>
                      <a:pt x="46" y="62"/>
                    </a:cubicBezTo>
                    <a:cubicBezTo>
                      <a:pt x="104" y="29"/>
                      <a:pt x="104" y="29"/>
                      <a:pt x="104" y="29"/>
                    </a:cubicBezTo>
                    <a:cubicBezTo>
                      <a:pt x="106" y="27"/>
                      <a:pt x="106" y="24"/>
                      <a:pt x="104" y="22"/>
                    </a:cubicBezTo>
                  </a:path>
                </a:pathLst>
              </a:custGeom>
              <a:solidFill>
                <a:srgbClr val="36364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61" name="Google Shape;461;p4"/>
              <p:cNvSpPr/>
              <p:nvPr/>
            </p:nvSpPr>
            <p:spPr>
              <a:xfrm>
                <a:off x="10115964" y="3506811"/>
                <a:ext cx="290497" cy="165998"/>
              </a:xfrm>
              <a:custGeom>
                <a:rect b="b" l="l" r="r" t="t"/>
                <a:pathLst>
                  <a:path extrusionOk="0" h="56" w="100">
                    <a:moveTo>
                      <a:pt x="39" y="56"/>
                    </a:moveTo>
                    <a:cubicBezTo>
                      <a:pt x="40" y="56"/>
                      <a:pt x="41" y="56"/>
                      <a:pt x="42" y="56"/>
                    </a:cubicBezTo>
                    <a:cubicBezTo>
                      <a:pt x="99" y="23"/>
                      <a:pt x="99" y="23"/>
                      <a:pt x="99" y="23"/>
                    </a:cubicBezTo>
                    <a:cubicBezTo>
                      <a:pt x="100" y="22"/>
                      <a:pt x="100" y="22"/>
                      <a:pt x="100" y="22"/>
                    </a:cubicBezTo>
                    <a:cubicBezTo>
                      <a:pt x="100" y="21"/>
                      <a:pt x="100" y="21"/>
                      <a:pt x="99" y="20"/>
                    </a:cubicBezTo>
                    <a:cubicBezTo>
                      <a:pt x="64" y="0"/>
                      <a:pt x="64" y="0"/>
                      <a:pt x="64" y="0"/>
                    </a:cubicBezTo>
                    <a:cubicBezTo>
                      <a:pt x="63" y="0"/>
                      <a:pt x="62" y="0"/>
                      <a:pt x="62" y="0"/>
                    </a:cubicBezTo>
                    <a:cubicBezTo>
                      <a:pt x="61" y="0"/>
                      <a:pt x="60" y="0"/>
                      <a:pt x="59" y="0"/>
                    </a:cubicBezTo>
                    <a:cubicBezTo>
                      <a:pt x="1" y="33"/>
                      <a:pt x="1" y="33"/>
                      <a:pt x="1" y="33"/>
                    </a:cubicBezTo>
                    <a:cubicBezTo>
                      <a:pt x="0" y="33"/>
                      <a:pt x="0" y="34"/>
                      <a:pt x="0" y="34"/>
                    </a:cubicBezTo>
                    <a:cubicBezTo>
                      <a:pt x="0" y="34"/>
                      <a:pt x="0" y="35"/>
                      <a:pt x="1" y="35"/>
                    </a:cubicBezTo>
                    <a:cubicBezTo>
                      <a:pt x="37" y="56"/>
                      <a:pt x="37" y="56"/>
                      <a:pt x="37" y="56"/>
                    </a:cubicBezTo>
                    <a:cubicBezTo>
                      <a:pt x="37" y="56"/>
                      <a:pt x="38" y="56"/>
                      <a:pt x="39" y="56"/>
                    </a:cubicBezTo>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62" name="Google Shape;462;p4"/>
              <p:cNvSpPr/>
              <p:nvPr/>
            </p:nvSpPr>
            <p:spPr>
              <a:xfrm>
                <a:off x="10261212" y="3532748"/>
                <a:ext cx="88187" cy="46687"/>
              </a:xfrm>
              <a:custGeom>
                <a:rect b="b" l="l" r="r" t="t"/>
                <a:pathLst>
                  <a:path extrusionOk="0" h="17" w="29">
                    <a:moveTo>
                      <a:pt x="23" y="14"/>
                    </a:moveTo>
                    <a:cubicBezTo>
                      <a:pt x="18" y="17"/>
                      <a:pt x="10" y="17"/>
                      <a:pt x="5" y="14"/>
                    </a:cubicBezTo>
                    <a:cubicBezTo>
                      <a:pt x="0" y="11"/>
                      <a:pt x="0" y="6"/>
                      <a:pt x="5" y="3"/>
                    </a:cubicBezTo>
                    <a:cubicBezTo>
                      <a:pt x="10" y="0"/>
                      <a:pt x="18" y="0"/>
                      <a:pt x="23" y="3"/>
                    </a:cubicBezTo>
                    <a:cubicBezTo>
                      <a:pt x="29" y="6"/>
                      <a:pt x="29" y="11"/>
                      <a:pt x="23" y="14"/>
                    </a:cubicBezTo>
                    <a:close/>
                  </a:path>
                </a:pathLst>
              </a:custGeom>
              <a:gradFill>
                <a:gsLst>
                  <a:gs pos="0">
                    <a:schemeClr val="accent4"/>
                  </a:gs>
                  <a:gs pos="37000">
                    <a:schemeClr val="accent4"/>
                  </a:gs>
                  <a:gs pos="79000">
                    <a:srgbClr val="FFD366"/>
                  </a:gs>
                  <a:gs pos="100000">
                    <a:srgbClr val="FFD366"/>
                  </a:gs>
                </a:gsLst>
                <a:lin ang="135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63" name="Google Shape;463;p4"/>
              <p:cNvSpPr/>
              <p:nvPr/>
            </p:nvSpPr>
            <p:spPr>
              <a:xfrm>
                <a:off x="10240463" y="3579435"/>
                <a:ext cx="62249" cy="36312"/>
              </a:xfrm>
              <a:custGeom>
                <a:rect b="b" l="l" r="r" t="t"/>
                <a:pathLst>
                  <a:path extrusionOk="0" h="7" w="12">
                    <a:moveTo>
                      <a:pt x="12" y="6"/>
                    </a:moveTo>
                    <a:lnTo>
                      <a:pt x="10" y="7"/>
                    </a:lnTo>
                    <a:lnTo>
                      <a:pt x="0" y="1"/>
                    </a:lnTo>
                    <a:lnTo>
                      <a:pt x="2" y="0"/>
                    </a:lnTo>
                    <a:lnTo>
                      <a:pt x="12" y="6"/>
                    </a:lnTo>
                    <a:close/>
                  </a:path>
                </a:pathLst>
              </a:custGeom>
              <a:solidFill>
                <a:srgbClr val="5C629E"/>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64" name="Google Shape;464;p4"/>
              <p:cNvSpPr/>
              <p:nvPr/>
            </p:nvSpPr>
            <p:spPr>
              <a:xfrm>
                <a:off x="10198963" y="3574247"/>
                <a:ext cx="88187" cy="51875"/>
              </a:xfrm>
              <a:custGeom>
                <a:rect b="b" l="l" r="r" t="t"/>
                <a:pathLst>
                  <a:path extrusionOk="0" h="10" w="17">
                    <a:moveTo>
                      <a:pt x="17" y="9"/>
                    </a:moveTo>
                    <a:lnTo>
                      <a:pt x="16" y="10"/>
                    </a:lnTo>
                    <a:lnTo>
                      <a:pt x="0" y="1"/>
                    </a:lnTo>
                    <a:lnTo>
                      <a:pt x="1" y="0"/>
                    </a:lnTo>
                    <a:lnTo>
                      <a:pt x="17" y="9"/>
                    </a:lnTo>
                    <a:close/>
                  </a:path>
                </a:pathLst>
              </a:custGeom>
              <a:solidFill>
                <a:srgbClr val="5C629E"/>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65" name="Google Shape;465;p4"/>
              <p:cNvSpPr/>
              <p:nvPr/>
            </p:nvSpPr>
            <p:spPr>
              <a:xfrm>
                <a:off x="10188588" y="3579435"/>
                <a:ext cx="82999" cy="51875"/>
              </a:xfrm>
              <a:custGeom>
                <a:rect b="b" l="l" r="r" t="t"/>
                <a:pathLst>
                  <a:path extrusionOk="0" h="10" w="16">
                    <a:moveTo>
                      <a:pt x="16" y="9"/>
                    </a:moveTo>
                    <a:lnTo>
                      <a:pt x="15" y="10"/>
                    </a:lnTo>
                    <a:lnTo>
                      <a:pt x="0" y="1"/>
                    </a:lnTo>
                    <a:lnTo>
                      <a:pt x="1" y="0"/>
                    </a:lnTo>
                    <a:lnTo>
                      <a:pt x="16" y="9"/>
                    </a:lnTo>
                    <a:close/>
                  </a:path>
                </a:pathLst>
              </a:custGeom>
              <a:solidFill>
                <a:srgbClr val="5C629E"/>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66" name="Google Shape;466;p4"/>
              <p:cNvSpPr/>
              <p:nvPr/>
            </p:nvSpPr>
            <p:spPr>
              <a:xfrm>
                <a:off x="10178213" y="3584622"/>
                <a:ext cx="82999" cy="51875"/>
              </a:xfrm>
              <a:custGeom>
                <a:rect b="b" l="l" r="r" t="t"/>
                <a:pathLst>
                  <a:path extrusionOk="0" h="10" w="16">
                    <a:moveTo>
                      <a:pt x="16" y="9"/>
                    </a:moveTo>
                    <a:lnTo>
                      <a:pt x="15" y="10"/>
                    </a:lnTo>
                    <a:lnTo>
                      <a:pt x="0" y="1"/>
                    </a:lnTo>
                    <a:lnTo>
                      <a:pt x="1" y="0"/>
                    </a:lnTo>
                    <a:lnTo>
                      <a:pt x="16" y="9"/>
                    </a:lnTo>
                    <a:close/>
                  </a:path>
                </a:pathLst>
              </a:custGeom>
              <a:solidFill>
                <a:srgbClr val="5C629E"/>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67" name="Google Shape;467;p4"/>
              <p:cNvSpPr/>
              <p:nvPr/>
            </p:nvSpPr>
            <p:spPr>
              <a:xfrm>
                <a:off x="10167838" y="3594997"/>
                <a:ext cx="82999" cy="46687"/>
              </a:xfrm>
              <a:custGeom>
                <a:rect b="b" l="l" r="r" t="t"/>
                <a:pathLst>
                  <a:path extrusionOk="0" h="9" w="16">
                    <a:moveTo>
                      <a:pt x="16" y="9"/>
                    </a:moveTo>
                    <a:lnTo>
                      <a:pt x="15" y="9"/>
                    </a:lnTo>
                    <a:lnTo>
                      <a:pt x="0" y="1"/>
                    </a:lnTo>
                    <a:lnTo>
                      <a:pt x="1" y="0"/>
                    </a:lnTo>
                    <a:lnTo>
                      <a:pt x="16" y="9"/>
                    </a:lnTo>
                    <a:close/>
                  </a:path>
                </a:pathLst>
              </a:custGeom>
              <a:solidFill>
                <a:srgbClr val="5C629E"/>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68" name="Google Shape;468;p4"/>
              <p:cNvSpPr/>
              <p:nvPr/>
            </p:nvSpPr>
            <p:spPr>
              <a:xfrm>
                <a:off x="10167838" y="3594997"/>
                <a:ext cx="82999" cy="46687"/>
              </a:xfrm>
              <a:custGeom>
                <a:rect b="b" l="l" r="r" t="t"/>
                <a:pathLst>
                  <a:path extrusionOk="0" h="9" w="16">
                    <a:moveTo>
                      <a:pt x="16" y="9"/>
                    </a:moveTo>
                    <a:lnTo>
                      <a:pt x="15" y="9"/>
                    </a:lnTo>
                    <a:lnTo>
                      <a:pt x="0" y="1"/>
                    </a:lnTo>
                    <a:lnTo>
                      <a:pt x="1" y="0"/>
                    </a:lnTo>
                    <a:lnTo>
                      <a:pt x="16" y="9"/>
                    </a:lnTo>
                  </a:path>
                </a:pathLst>
              </a:cu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69" name="Google Shape;469;p4"/>
              <p:cNvSpPr/>
              <p:nvPr/>
            </p:nvSpPr>
            <p:spPr>
              <a:xfrm>
                <a:off x="9939590" y="4284928"/>
                <a:ext cx="98562" cy="103749"/>
              </a:xfrm>
              <a:custGeom>
                <a:rect b="b" l="l" r="r" t="t"/>
                <a:pathLst>
                  <a:path extrusionOk="0" h="36" w="33">
                    <a:moveTo>
                      <a:pt x="9" y="8"/>
                    </a:moveTo>
                    <a:cubicBezTo>
                      <a:pt x="9" y="8"/>
                      <a:pt x="18" y="3"/>
                      <a:pt x="24" y="1"/>
                    </a:cubicBezTo>
                    <a:cubicBezTo>
                      <a:pt x="28" y="0"/>
                      <a:pt x="32" y="3"/>
                      <a:pt x="33" y="7"/>
                    </a:cubicBezTo>
                    <a:cubicBezTo>
                      <a:pt x="33" y="13"/>
                      <a:pt x="32" y="22"/>
                      <a:pt x="20" y="25"/>
                    </a:cubicBezTo>
                    <a:cubicBezTo>
                      <a:pt x="20" y="25"/>
                      <a:pt x="21" y="34"/>
                      <a:pt x="13" y="36"/>
                    </a:cubicBezTo>
                    <a:cubicBezTo>
                      <a:pt x="5" y="36"/>
                      <a:pt x="5" y="36"/>
                      <a:pt x="5" y="36"/>
                    </a:cubicBezTo>
                    <a:cubicBezTo>
                      <a:pt x="2" y="36"/>
                      <a:pt x="0" y="34"/>
                      <a:pt x="0" y="31"/>
                    </a:cubicBezTo>
                    <a:cubicBezTo>
                      <a:pt x="0" y="18"/>
                      <a:pt x="0" y="18"/>
                      <a:pt x="0" y="18"/>
                    </a:cubicBezTo>
                    <a:cubicBezTo>
                      <a:pt x="9" y="8"/>
                      <a:pt x="9" y="8"/>
                      <a:pt x="9" y="8"/>
                    </a:cubicBezTo>
                  </a:path>
                </a:pathLst>
              </a:custGeom>
              <a:solidFill>
                <a:schemeClr val="accen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70" name="Google Shape;470;p4"/>
              <p:cNvSpPr/>
              <p:nvPr/>
            </p:nvSpPr>
            <p:spPr>
              <a:xfrm>
                <a:off x="9934403" y="3838807"/>
                <a:ext cx="124499" cy="513558"/>
              </a:xfrm>
              <a:custGeom>
                <a:rect b="b" l="l" r="r" t="t"/>
                <a:pathLst>
                  <a:path extrusionOk="0" h="175" w="41">
                    <a:moveTo>
                      <a:pt x="11" y="173"/>
                    </a:moveTo>
                    <a:cubicBezTo>
                      <a:pt x="17" y="173"/>
                      <a:pt x="21" y="175"/>
                      <a:pt x="22" y="169"/>
                    </a:cubicBezTo>
                    <a:cubicBezTo>
                      <a:pt x="41" y="85"/>
                      <a:pt x="41" y="85"/>
                      <a:pt x="41" y="85"/>
                    </a:cubicBezTo>
                    <a:cubicBezTo>
                      <a:pt x="38" y="11"/>
                      <a:pt x="38" y="11"/>
                      <a:pt x="38" y="11"/>
                    </a:cubicBezTo>
                    <a:cubicBezTo>
                      <a:pt x="37" y="4"/>
                      <a:pt x="28" y="8"/>
                      <a:pt x="21" y="9"/>
                    </a:cubicBezTo>
                    <a:cubicBezTo>
                      <a:pt x="18" y="9"/>
                      <a:pt x="15" y="7"/>
                      <a:pt x="12" y="5"/>
                    </a:cubicBezTo>
                    <a:cubicBezTo>
                      <a:pt x="7" y="3"/>
                      <a:pt x="3" y="0"/>
                      <a:pt x="3" y="4"/>
                    </a:cubicBezTo>
                    <a:cubicBezTo>
                      <a:pt x="8" y="79"/>
                      <a:pt x="8" y="79"/>
                      <a:pt x="8" y="79"/>
                    </a:cubicBezTo>
                    <a:cubicBezTo>
                      <a:pt x="1" y="165"/>
                      <a:pt x="1" y="165"/>
                      <a:pt x="1" y="165"/>
                    </a:cubicBezTo>
                    <a:cubicBezTo>
                      <a:pt x="0" y="172"/>
                      <a:pt x="2" y="171"/>
                      <a:pt x="9" y="172"/>
                    </a:cubicBezTo>
                    <a:cubicBezTo>
                      <a:pt x="10" y="173"/>
                      <a:pt x="10" y="173"/>
                      <a:pt x="11" y="173"/>
                    </a:cubicBezTo>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71" name="Google Shape;471;p4"/>
              <p:cNvSpPr/>
              <p:nvPr/>
            </p:nvSpPr>
            <p:spPr>
              <a:xfrm>
                <a:off x="10048527" y="4362740"/>
                <a:ext cx="150436" cy="82999"/>
              </a:xfrm>
              <a:custGeom>
                <a:rect b="b" l="l" r="r" t="t"/>
                <a:pathLst>
                  <a:path extrusionOk="0" h="29" w="52">
                    <a:moveTo>
                      <a:pt x="22" y="3"/>
                    </a:moveTo>
                    <a:cubicBezTo>
                      <a:pt x="30" y="3"/>
                      <a:pt x="30" y="3"/>
                      <a:pt x="30" y="3"/>
                    </a:cubicBezTo>
                    <a:cubicBezTo>
                      <a:pt x="33" y="3"/>
                      <a:pt x="37" y="3"/>
                      <a:pt x="40" y="2"/>
                    </a:cubicBezTo>
                    <a:cubicBezTo>
                      <a:pt x="46" y="1"/>
                      <a:pt x="46" y="1"/>
                      <a:pt x="46" y="1"/>
                    </a:cubicBezTo>
                    <a:cubicBezTo>
                      <a:pt x="47" y="0"/>
                      <a:pt x="48" y="0"/>
                      <a:pt x="48" y="1"/>
                    </a:cubicBezTo>
                    <a:cubicBezTo>
                      <a:pt x="50" y="1"/>
                      <a:pt x="52" y="3"/>
                      <a:pt x="52" y="5"/>
                    </a:cubicBezTo>
                    <a:cubicBezTo>
                      <a:pt x="52" y="6"/>
                      <a:pt x="52" y="6"/>
                      <a:pt x="52" y="6"/>
                    </a:cubicBezTo>
                    <a:cubicBezTo>
                      <a:pt x="52" y="7"/>
                      <a:pt x="51" y="8"/>
                      <a:pt x="50" y="9"/>
                    </a:cubicBezTo>
                    <a:cubicBezTo>
                      <a:pt x="46" y="12"/>
                      <a:pt x="32" y="24"/>
                      <a:pt x="24" y="24"/>
                    </a:cubicBezTo>
                    <a:cubicBezTo>
                      <a:pt x="22" y="23"/>
                      <a:pt x="22" y="23"/>
                      <a:pt x="22" y="23"/>
                    </a:cubicBezTo>
                    <a:cubicBezTo>
                      <a:pt x="22" y="25"/>
                      <a:pt x="22" y="25"/>
                      <a:pt x="22" y="25"/>
                    </a:cubicBezTo>
                    <a:cubicBezTo>
                      <a:pt x="22" y="26"/>
                      <a:pt x="21" y="27"/>
                      <a:pt x="19" y="27"/>
                    </a:cubicBezTo>
                    <a:cubicBezTo>
                      <a:pt x="9" y="28"/>
                      <a:pt x="9" y="28"/>
                      <a:pt x="9" y="28"/>
                    </a:cubicBezTo>
                    <a:cubicBezTo>
                      <a:pt x="4" y="29"/>
                      <a:pt x="0" y="24"/>
                      <a:pt x="0" y="19"/>
                    </a:cubicBezTo>
                    <a:cubicBezTo>
                      <a:pt x="1" y="9"/>
                      <a:pt x="1" y="9"/>
                      <a:pt x="1" y="9"/>
                    </a:cubicBezTo>
                    <a:lnTo>
                      <a:pt x="22" y="3"/>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72" name="Google Shape;472;p4"/>
              <p:cNvSpPr/>
              <p:nvPr/>
            </p:nvSpPr>
            <p:spPr>
              <a:xfrm>
                <a:off x="10048527" y="3926994"/>
                <a:ext cx="10375" cy="160811"/>
              </a:xfrm>
              <a:custGeom>
                <a:rect b="b" l="l" r="r" t="t"/>
                <a:pathLst>
                  <a:path extrusionOk="0" h="31" w="2">
                    <a:moveTo>
                      <a:pt x="0" y="0"/>
                    </a:moveTo>
                    <a:lnTo>
                      <a:pt x="2" y="31"/>
                    </a:lnTo>
                    <a:lnTo>
                      <a:pt x="0" y="0"/>
                    </a:lnTo>
                    <a:lnTo>
                      <a:pt x="0" y="0"/>
                    </a:lnTo>
                    <a:close/>
                  </a:path>
                </a:pathLst>
              </a:custGeom>
              <a:solidFill>
                <a:srgbClr val="C7C8D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73" name="Google Shape;473;p4"/>
              <p:cNvSpPr/>
              <p:nvPr/>
            </p:nvSpPr>
            <p:spPr>
              <a:xfrm>
                <a:off x="10048527" y="3926994"/>
                <a:ext cx="10375" cy="160811"/>
              </a:xfrm>
              <a:custGeom>
                <a:rect b="b" l="l" r="r" t="t"/>
                <a:pathLst>
                  <a:path extrusionOk="0" h="31" w="2">
                    <a:moveTo>
                      <a:pt x="0" y="0"/>
                    </a:moveTo>
                    <a:lnTo>
                      <a:pt x="2" y="31"/>
                    </a:lnTo>
                    <a:lnTo>
                      <a:pt x="0" y="0"/>
                    </a:lnTo>
                    <a:lnTo>
                      <a:pt x="0" y="0"/>
                    </a:lnTo>
                  </a:path>
                </a:pathLst>
              </a:cu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74" name="Google Shape;474;p4"/>
              <p:cNvSpPr/>
              <p:nvPr/>
            </p:nvSpPr>
            <p:spPr>
              <a:xfrm>
                <a:off x="10001840" y="4336803"/>
                <a:ext cx="0" cy="5187"/>
              </a:xfrm>
              <a:custGeom>
                <a:rect b="b" l="l" r="r" t="t"/>
                <a:pathLst>
                  <a:path extrusionOk="0" h="2" w="120000">
                    <a:moveTo>
                      <a:pt x="0" y="0"/>
                    </a:moveTo>
                    <a:cubicBezTo>
                      <a:pt x="0" y="1"/>
                      <a:pt x="0" y="2"/>
                      <a:pt x="0" y="2"/>
                    </a:cubicBezTo>
                    <a:cubicBezTo>
                      <a:pt x="0" y="2"/>
                      <a:pt x="0" y="1"/>
                      <a:pt x="0" y="0"/>
                    </a:cubicBezTo>
                  </a:path>
                </a:pathLst>
              </a:custGeom>
              <a:solidFill>
                <a:srgbClr val="47496E"/>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75" name="Google Shape;475;p4"/>
              <p:cNvSpPr/>
              <p:nvPr/>
            </p:nvSpPr>
            <p:spPr>
              <a:xfrm>
                <a:off x="9991465" y="3869932"/>
                <a:ext cx="67437" cy="477246"/>
              </a:xfrm>
              <a:custGeom>
                <a:rect b="b" l="l" r="r" t="t"/>
                <a:pathLst>
                  <a:path extrusionOk="0" h="162" w="23">
                    <a:moveTo>
                      <a:pt x="12" y="0"/>
                    </a:moveTo>
                    <a:cubicBezTo>
                      <a:pt x="11" y="11"/>
                      <a:pt x="11" y="11"/>
                      <a:pt x="11" y="11"/>
                    </a:cubicBezTo>
                    <a:cubicBezTo>
                      <a:pt x="10" y="13"/>
                      <a:pt x="9" y="14"/>
                      <a:pt x="8" y="14"/>
                    </a:cubicBezTo>
                    <a:cubicBezTo>
                      <a:pt x="7" y="14"/>
                      <a:pt x="7" y="14"/>
                      <a:pt x="7" y="14"/>
                    </a:cubicBezTo>
                    <a:cubicBezTo>
                      <a:pt x="5" y="13"/>
                      <a:pt x="4" y="13"/>
                      <a:pt x="3" y="12"/>
                    </a:cubicBezTo>
                    <a:cubicBezTo>
                      <a:pt x="4" y="76"/>
                      <a:pt x="4" y="76"/>
                      <a:pt x="4" y="76"/>
                    </a:cubicBezTo>
                    <a:cubicBezTo>
                      <a:pt x="0" y="162"/>
                      <a:pt x="0" y="162"/>
                      <a:pt x="0" y="162"/>
                    </a:cubicBezTo>
                    <a:cubicBezTo>
                      <a:pt x="0" y="162"/>
                      <a:pt x="0" y="162"/>
                      <a:pt x="0" y="162"/>
                    </a:cubicBezTo>
                    <a:cubicBezTo>
                      <a:pt x="2" y="162"/>
                      <a:pt x="3" y="162"/>
                      <a:pt x="4" y="160"/>
                    </a:cubicBezTo>
                    <a:cubicBezTo>
                      <a:pt x="4" y="160"/>
                      <a:pt x="4" y="159"/>
                      <a:pt x="4" y="158"/>
                    </a:cubicBezTo>
                    <a:cubicBezTo>
                      <a:pt x="4" y="158"/>
                      <a:pt x="4" y="158"/>
                      <a:pt x="4" y="158"/>
                    </a:cubicBezTo>
                    <a:cubicBezTo>
                      <a:pt x="23" y="74"/>
                      <a:pt x="23" y="74"/>
                      <a:pt x="23" y="74"/>
                    </a:cubicBezTo>
                    <a:cubicBezTo>
                      <a:pt x="21" y="19"/>
                      <a:pt x="21" y="19"/>
                      <a:pt x="21" y="19"/>
                    </a:cubicBezTo>
                    <a:cubicBezTo>
                      <a:pt x="20" y="19"/>
                      <a:pt x="19" y="19"/>
                      <a:pt x="19" y="18"/>
                    </a:cubicBezTo>
                    <a:cubicBezTo>
                      <a:pt x="17" y="17"/>
                      <a:pt x="16" y="16"/>
                      <a:pt x="16" y="14"/>
                    </a:cubicBezTo>
                    <a:cubicBezTo>
                      <a:pt x="13" y="1"/>
                      <a:pt x="13" y="1"/>
                      <a:pt x="13" y="1"/>
                    </a:cubicBezTo>
                    <a:cubicBezTo>
                      <a:pt x="13" y="1"/>
                      <a:pt x="12" y="0"/>
                      <a:pt x="12" y="0"/>
                    </a:cubicBezTo>
                  </a:path>
                </a:pathLst>
              </a:custGeom>
              <a:solidFill>
                <a:srgbClr val="454976">
                  <a:alpha val="40000"/>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76" name="Google Shape;476;p4"/>
              <p:cNvSpPr/>
              <p:nvPr/>
            </p:nvSpPr>
            <p:spPr>
              <a:xfrm>
                <a:off x="10017402" y="3864745"/>
                <a:ext cx="129686" cy="544682"/>
              </a:xfrm>
              <a:custGeom>
                <a:rect b="b" l="l" r="r" t="t"/>
                <a:pathLst>
                  <a:path extrusionOk="0" h="185" w="44">
                    <a:moveTo>
                      <a:pt x="22" y="183"/>
                    </a:moveTo>
                    <a:cubicBezTo>
                      <a:pt x="29" y="183"/>
                      <a:pt x="33" y="185"/>
                      <a:pt x="33" y="178"/>
                    </a:cubicBezTo>
                    <a:cubicBezTo>
                      <a:pt x="44" y="72"/>
                      <a:pt x="44" y="72"/>
                      <a:pt x="44" y="72"/>
                    </a:cubicBezTo>
                    <a:cubicBezTo>
                      <a:pt x="44" y="16"/>
                      <a:pt x="44" y="16"/>
                      <a:pt x="44" y="16"/>
                    </a:cubicBezTo>
                    <a:cubicBezTo>
                      <a:pt x="44" y="9"/>
                      <a:pt x="38" y="3"/>
                      <a:pt x="31" y="3"/>
                    </a:cubicBezTo>
                    <a:cubicBezTo>
                      <a:pt x="24" y="3"/>
                      <a:pt x="0" y="0"/>
                      <a:pt x="0" y="7"/>
                    </a:cubicBezTo>
                    <a:cubicBezTo>
                      <a:pt x="14" y="72"/>
                      <a:pt x="14" y="72"/>
                      <a:pt x="14" y="72"/>
                    </a:cubicBezTo>
                    <a:cubicBezTo>
                      <a:pt x="11" y="177"/>
                      <a:pt x="11" y="177"/>
                      <a:pt x="11" y="177"/>
                    </a:cubicBezTo>
                    <a:cubicBezTo>
                      <a:pt x="10" y="184"/>
                      <a:pt x="14" y="183"/>
                      <a:pt x="21" y="183"/>
                    </a:cubicBezTo>
                    <a:lnTo>
                      <a:pt x="22" y="18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77" name="Google Shape;477;p4"/>
              <p:cNvSpPr/>
              <p:nvPr/>
            </p:nvSpPr>
            <p:spPr>
              <a:xfrm>
                <a:off x="9918841" y="3465311"/>
                <a:ext cx="165998" cy="228248"/>
              </a:xfrm>
              <a:custGeom>
                <a:rect b="b" l="l" r="r" t="t"/>
                <a:pathLst>
                  <a:path extrusionOk="0" h="78" w="56">
                    <a:moveTo>
                      <a:pt x="10" y="77"/>
                    </a:moveTo>
                    <a:cubicBezTo>
                      <a:pt x="47" y="72"/>
                      <a:pt x="47" y="72"/>
                      <a:pt x="47" y="72"/>
                    </a:cubicBezTo>
                    <a:cubicBezTo>
                      <a:pt x="51" y="71"/>
                      <a:pt x="55" y="68"/>
                      <a:pt x="55" y="63"/>
                    </a:cubicBezTo>
                    <a:cubicBezTo>
                      <a:pt x="56" y="56"/>
                      <a:pt x="50" y="52"/>
                      <a:pt x="44" y="52"/>
                    </a:cubicBezTo>
                    <a:cubicBezTo>
                      <a:pt x="23" y="55"/>
                      <a:pt x="23" y="55"/>
                      <a:pt x="23" y="55"/>
                    </a:cubicBezTo>
                    <a:cubicBezTo>
                      <a:pt x="30" y="13"/>
                      <a:pt x="30" y="13"/>
                      <a:pt x="30" y="13"/>
                    </a:cubicBezTo>
                    <a:cubicBezTo>
                      <a:pt x="31" y="8"/>
                      <a:pt x="27" y="3"/>
                      <a:pt x="22" y="2"/>
                    </a:cubicBezTo>
                    <a:cubicBezTo>
                      <a:pt x="16" y="0"/>
                      <a:pt x="11" y="4"/>
                      <a:pt x="10" y="10"/>
                    </a:cubicBezTo>
                    <a:cubicBezTo>
                      <a:pt x="1" y="67"/>
                      <a:pt x="1" y="67"/>
                      <a:pt x="1" y="67"/>
                    </a:cubicBezTo>
                    <a:cubicBezTo>
                      <a:pt x="0" y="73"/>
                      <a:pt x="5" y="78"/>
                      <a:pt x="10" y="77"/>
                    </a:cubicBezTo>
                  </a:path>
                </a:pathLst>
              </a:custGeom>
              <a:solidFill>
                <a:schemeClr val="accen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78" name="Google Shape;478;p4"/>
              <p:cNvSpPr/>
              <p:nvPr/>
            </p:nvSpPr>
            <p:spPr>
              <a:xfrm>
                <a:off x="9934403" y="3418624"/>
                <a:ext cx="238623" cy="539495"/>
              </a:xfrm>
              <a:custGeom>
                <a:rect b="b" l="l" r="r" t="t"/>
                <a:pathLst>
                  <a:path extrusionOk="0" h="184" w="81">
                    <a:moveTo>
                      <a:pt x="58" y="22"/>
                    </a:moveTo>
                    <a:cubicBezTo>
                      <a:pt x="34" y="8"/>
                      <a:pt x="34" y="8"/>
                      <a:pt x="34" y="8"/>
                    </a:cubicBezTo>
                    <a:cubicBezTo>
                      <a:pt x="20" y="0"/>
                      <a:pt x="2" y="11"/>
                      <a:pt x="2" y="27"/>
                    </a:cubicBezTo>
                    <a:cubicBezTo>
                      <a:pt x="9" y="85"/>
                      <a:pt x="9" y="85"/>
                      <a:pt x="9" y="85"/>
                    </a:cubicBezTo>
                    <a:cubicBezTo>
                      <a:pt x="11" y="94"/>
                      <a:pt x="7" y="111"/>
                      <a:pt x="7" y="111"/>
                    </a:cubicBezTo>
                    <a:cubicBezTo>
                      <a:pt x="6" y="115"/>
                      <a:pt x="4" y="127"/>
                      <a:pt x="4" y="131"/>
                    </a:cubicBezTo>
                    <a:cubicBezTo>
                      <a:pt x="4" y="131"/>
                      <a:pt x="0" y="140"/>
                      <a:pt x="2" y="152"/>
                    </a:cubicBezTo>
                    <a:cubicBezTo>
                      <a:pt x="4" y="156"/>
                      <a:pt x="19" y="166"/>
                      <a:pt x="25" y="169"/>
                    </a:cubicBezTo>
                    <a:cubicBezTo>
                      <a:pt x="26" y="169"/>
                      <a:pt x="28" y="168"/>
                      <a:pt x="29" y="166"/>
                    </a:cubicBezTo>
                    <a:cubicBezTo>
                      <a:pt x="31" y="153"/>
                      <a:pt x="31" y="153"/>
                      <a:pt x="31" y="153"/>
                    </a:cubicBezTo>
                    <a:cubicBezTo>
                      <a:pt x="34" y="169"/>
                      <a:pt x="34" y="169"/>
                      <a:pt x="34" y="169"/>
                    </a:cubicBezTo>
                    <a:cubicBezTo>
                      <a:pt x="34" y="171"/>
                      <a:pt x="35" y="172"/>
                      <a:pt x="37" y="173"/>
                    </a:cubicBezTo>
                    <a:cubicBezTo>
                      <a:pt x="42" y="177"/>
                      <a:pt x="58" y="184"/>
                      <a:pt x="81" y="184"/>
                    </a:cubicBezTo>
                    <a:cubicBezTo>
                      <a:pt x="79" y="157"/>
                      <a:pt x="79" y="157"/>
                      <a:pt x="79" y="157"/>
                    </a:cubicBezTo>
                    <a:cubicBezTo>
                      <a:pt x="78" y="152"/>
                      <a:pt x="78" y="147"/>
                      <a:pt x="77" y="141"/>
                    </a:cubicBezTo>
                    <a:cubicBezTo>
                      <a:pt x="75" y="128"/>
                      <a:pt x="75" y="128"/>
                      <a:pt x="75" y="128"/>
                    </a:cubicBezTo>
                    <a:cubicBezTo>
                      <a:pt x="74" y="124"/>
                      <a:pt x="74" y="119"/>
                      <a:pt x="74" y="115"/>
                    </a:cubicBezTo>
                    <a:cubicBezTo>
                      <a:pt x="78" y="62"/>
                      <a:pt x="78" y="62"/>
                      <a:pt x="78" y="62"/>
                    </a:cubicBezTo>
                    <a:cubicBezTo>
                      <a:pt x="80" y="46"/>
                      <a:pt x="72" y="30"/>
                      <a:pt x="58" y="22"/>
                    </a:cubicBezTo>
                  </a:path>
                </a:pathLst>
              </a:custGeom>
              <a:solidFill>
                <a:schemeClr val="accen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79" name="Google Shape;479;p4"/>
              <p:cNvSpPr/>
              <p:nvPr/>
            </p:nvSpPr>
            <p:spPr>
              <a:xfrm>
                <a:off x="10100401" y="3517185"/>
                <a:ext cx="290497" cy="238623"/>
              </a:xfrm>
              <a:custGeom>
                <a:rect b="b" l="l" r="r" t="t"/>
                <a:pathLst>
                  <a:path extrusionOk="0" h="82" w="100">
                    <a:moveTo>
                      <a:pt x="27" y="77"/>
                    </a:moveTo>
                    <a:cubicBezTo>
                      <a:pt x="80" y="46"/>
                      <a:pt x="80" y="46"/>
                      <a:pt x="80" y="46"/>
                    </a:cubicBezTo>
                    <a:cubicBezTo>
                      <a:pt x="93" y="41"/>
                      <a:pt x="93" y="41"/>
                      <a:pt x="93" y="41"/>
                    </a:cubicBezTo>
                    <a:cubicBezTo>
                      <a:pt x="98" y="38"/>
                      <a:pt x="100" y="32"/>
                      <a:pt x="97" y="27"/>
                    </a:cubicBezTo>
                    <a:cubicBezTo>
                      <a:pt x="95" y="22"/>
                      <a:pt x="89" y="21"/>
                      <a:pt x="84" y="23"/>
                    </a:cubicBezTo>
                    <a:cubicBezTo>
                      <a:pt x="71" y="33"/>
                      <a:pt x="71" y="33"/>
                      <a:pt x="71" y="33"/>
                    </a:cubicBezTo>
                    <a:cubicBezTo>
                      <a:pt x="28" y="55"/>
                      <a:pt x="28" y="55"/>
                      <a:pt x="28" y="55"/>
                    </a:cubicBezTo>
                    <a:cubicBezTo>
                      <a:pt x="20" y="9"/>
                      <a:pt x="20" y="9"/>
                      <a:pt x="20" y="9"/>
                    </a:cubicBezTo>
                    <a:cubicBezTo>
                      <a:pt x="20" y="4"/>
                      <a:pt x="16" y="0"/>
                      <a:pt x="11" y="0"/>
                    </a:cubicBezTo>
                    <a:cubicBezTo>
                      <a:pt x="4" y="0"/>
                      <a:pt x="0" y="6"/>
                      <a:pt x="1" y="12"/>
                    </a:cubicBezTo>
                    <a:cubicBezTo>
                      <a:pt x="10" y="69"/>
                      <a:pt x="10" y="69"/>
                      <a:pt x="10" y="69"/>
                    </a:cubicBezTo>
                    <a:cubicBezTo>
                      <a:pt x="11" y="77"/>
                      <a:pt x="20" y="82"/>
                      <a:pt x="27" y="77"/>
                    </a:cubicBezTo>
                  </a:path>
                </a:pathLst>
              </a:custGeom>
              <a:solidFill>
                <a:srgbClr val="F2B1B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80" name="Google Shape;480;p4"/>
              <p:cNvSpPr/>
              <p:nvPr/>
            </p:nvSpPr>
            <p:spPr>
              <a:xfrm>
                <a:off x="10152276" y="3766183"/>
                <a:ext cx="0" cy="10375"/>
              </a:xfrm>
              <a:custGeom>
                <a:rect b="b" l="l" r="r" t="t"/>
                <a:pathLst>
                  <a:path extrusionOk="0" h="3" w="120000">
                    <a:moveTo>
                      <a:pt x="0" y="0"/>
                    </a:moveTo>
                    <a:cubicBezTo>
                      <a:pt x="0" y="0"/>
                      <a:pt x="0" y="0"/>
                      <a:pt x="0" y="0"/>
                    </a:cubicBezTo>
                    <a:cubicBezTo>
                      <a:pt x="0" y="1"/>
                      <a:pt x="0" y="2"/>
                      <a:pt x="0" y="3"/>
                    </a:cubicBezTo>
                    <a:cubicBezTo>
                      <a:pt x="0" y="3"/>
                      <a:pt x="0" y="3"/>
                      <a:pt x="0" y="3"/>
                    </a:cubicBezTo>
                    <a:cubicBezTo>
                      <a:pt x="0" y="2"/>
                      <a:pt x="0" y="1"/>
                      <a:pt x="0" y="0"/>
                    </a:cubicBezTo>
                  </a:path>
                </a:pathLst>
              </a:custGeom>
              <a:solidFill>
                <a:srgbClr val="C2C2C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81" name="Google Shape;481;p4"/>
              <p:cNvSpPr/>
              <p:nvPr/>
            </p:nvSpPr>
            <p:spPr>
              <a:xfrm>
                <a:off x="10152276" y="3755808"/>
                <a:ext cx="0" cy="10375"/>
              </a:xfrm>
              <a:custGeom>
                <a:rect b="b" l="l" r="r" t="t"/>
                <a:pathLst>
                  <a:path extrusionOk="0" h="4" w="120000">
                    <a:moveTo>
                      <a:pt x="0" y="0"/>
                    </a:moveTo>
                    <a:cubicBezTo>
                      <a:pt x="0" y="1"/>
                      <a:pt x="0" y="3"/>
                      <a:pt x="0" y="4"/>
                    </a:cubicBezTo>
                    <a:cubicBezTo>
                      <a:pt x="0" y="4"/>
                      <a:pt x="0" y="4"/>
                      <a:pt x="0" y="4"/>
                    </a:cubicBezTo>
                    <a:cubicBezTo>
                      <a:pt x="0" y="3"/>
                      <a:pt x="0" y="1"/>
                      <a:pt x="0" y="0"/>
                    </a:cubicBezTo>
                  </a:path>
                </a:pathLst>
              </a:custGeom>
              <a:solidFill>
                <a:srgbClr val="BCBDC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82" name="Google Shape;482;p4"/>
              <p:cNvSpPr/>
              <p:nvPr/>
            </p:nvSpPr>
            <p:spPr>
              <a:xfrm>
                <a:off x="10100401" y="3543123"/>
                <a:ext cx="67437" cy="238623"/>
              </a:xfrm>
              <a:custGeom>
                <a:rect b="b" l="l" r="r" t="t"/>
                <a:pathLst>
                  <a:path extrusionOk="0" h="81" w="23">
                    <a:moveTo>
                      <a:pt x="1" y="4"/>
                    </a:moveTo>
                    <a:cubicBezTo>
                      <a:pt x="0" y="5"/>
                      <a:pt x="0" y="7"/>
                      <a:pt x="0" y="9"/>
                    </a:cubicBezTo>
                    <a:cubicBezTo>
                      <a:pt x="5" y="72"/>
                      <a:pt x="5" y="72"/>
                      <a:pt x="5" y="72"/>
                    </a:cubicBezTo>
                    <a:cubicBezTo>
                      <a:pt x="5" y="77"/>
                      <a:pt x="10" y="81"/>
                      <a:pt x="14" y="81"/>
                    </a:cubicBezTo>
                    <a:cubicBezTo>
                      <a:pt x="15" y="81"/>
                      <a:pt x="17" y="81"/>
                      <a:pt x="18" y="80"/>
                    </a:cubicBezTo>
                    <a:cubicBezTo>
                      <a:pt x="19" y="79"/>
                      <a:pt x="19" y="79"/>
                      <a:pt x="19" y="79"/>
                    </a:cubicBezTo>
                    <a:cubicBezTo>
                      <a:pt x="19" y="78"/>
                      <a:pt x="19" y="77"/>
                      <a:pt x="19" y="76"/>
                    </a:cubicBezTo>
                    <a:cubicBezTo>
                      <a:pt x="19" y="75"/>
                      <a:pt x="19" y="73"/>
                      <a:pt x="19" y="72"/>
                    </a:cubicBezTo>
                    <a:cubicBezTo>
                      <a:pt x="19" y="72"/>
                      <a:pt x="19" y="72"/>
                      <a:pt x="19" y="72"/>
                    </a:cubicBezTo>
                    <a:cubicBezTo>
                      <a:pt x="20" y="70"/>
                      <a:pt x="20" y="70"/>
                      <a:pt x="20" y="70"/>
                    </a:cubicBezTo>
                    <a:cubicBezTo>
                      <a:pt x="15" y="69"/>
                      <a:pt x="11" y="66"/>
                      <a:pt x="10" y="60"/>
                    </a:cubicBezTo>
                    <a:cubicBezTo>
                      <a:pt x="1" y="4"/>
                      <a:pt x="1" y="4"/>
                      <a:pt x="1" y="4"/>
                    </a:cubicBezTo>
                    <a:moveTo>
                      <a:pt x="20" y="0"/>
                    </a:moveTo>
                    <a:cubicBezTo>
                      <a:pt x="23" y="18"/>
                      <a:pt x="23" y="18"/>
                      <a:pt x="23" y="18"/>
                    </a:cubicBezTo>
                    <a:cubicBezTo>
                      <a:pt x="23" y="17"/>
                      <a:pt x="23" y="15"/>
                      <a:pt x="23" y="14"/>
                    </a:cubicBezTo>
                    <a:cubicBezTo>
                      <a:pt x="23" y="7"/>
                      <a:pt x="23" y="7"/>
                      <a:pt x="23" y="7"/>
                    </a:cubicBezTo>
                    <a:cubicBezTo>
                      <a:pt x="23" y="6"/>
                      <a:pt x="22" y="4"/>
                      <a:pt x="22" y="3"/>
                    </a:cubicBezTo>
                    <a:cubicBezTo>
                      <a:pt x="21" y="2"/>
                      <a:pt x="21" y="1"/>
                      <a:pt x="20" y="0"/>
                    </a:cubicBezTo>
                  </a:path>
                </a:pathLst>
              </a:custGeom>
              <a:solidFill>
                <a:srgbClr val="36364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83" name="Google Shape;483;p4"/>
              <p:cNvSpPr/>
              <p:nvPr/>
            </p:nvSpPr>
            <p:spPr>
              <a:xfrm>
                <a:off x="10100401" y="3532748"/>
                <a:ext cx="67437" cy="212686"/>
              </a:xfrm>
              <a:custGeom>
                <a:rect b="b" l="l" r="r" t="t"/>
                <a:pathLst>
                  <a:path extrusionOk="0" h="74" w="22">
                    <a:moveTo>
                      <a:pt x="10" y="0"/>
                    </a:moveTo>
                    <a:cubicBezTo>
                      <a:pt x="10" y="0"/>
                      <a:pt x="9" y="0"/>
                      <a:pt x="9" y="0"/>
                    </a:cubicBezTo>
                    <a:cubicBezTo>
                      <a:pt x="5" y="1"/>
                      <a:pt x="1" y="4"/>
                      <a:pt x="0" y="8"/>
                    </a:cubicBezTo>
                    <a:cubicBezTo>
                      <a:pt x="9" y="64"/>
                      <a:pt x="9" y="64"/>
                      <a:pt x="9" y="64"/>
                    </a:cubicBezTo>
                    <a:cubicBezTo>
                      <a:pt x="10" y="70"/>
                      <a:pt x="14" y="73"/>
                      <a:pt x="19" y="74"/>
                    </a:cubicBezTo>
                    <a:cubicBezTo>
                      <a:pt x="22" y="23"/>
                      <a:pt x="22" y="23"/>
                      <a:pt x="22" y="23"/>
                    </a:cubicBezTo>
                    <a:cubicBezTo>
                      <a:pt x="22" y="23"/>
                      <a:pt x="22" y="22"/>
                      <a:pt x="22" y="22"/>
                    </a:cubicBezTo>
                    <a:cubicBezTo>
                      <a:pt x="19" y="4"/>
                      <a:pt x="19" y="4"/>
                      <a:pt x="19" y="4"/>
                    </a:cubicBezTo>
                    <a:cubicBezTo>
                      <a:pt x="17" y="2"/>
                      <a:pt x="14" y="0"/>
                      <a:pt x="10" y="0"/>
                    </a:cubicBezTo>
                  </a:path>
                </a:pathLst>
              </a:custGeom>
              <a:solidFill>
                <a:srgbClr val="B98C9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84" name="Google Shape;484;p4"/>
              <p:cNvSpPr/>
              <p:nvPr/>
            </p:nvSpPr>
            <p:spPr>
              <a:xfrm>
                <a:off x="10090027" y="3511998"/>
                <a:ext cx="228248" cy="254185"/>
              </a:xfrm>
              <a:custGeom>
                <a:rect b="b" l="l" r="r" t="t"/>
                <a:pathLst>
                  <a:path extrusionOk="0" h="87" w="78">
                    <a:moveTo>
                      <a:pt x="25" y="84"/>
                    </a:moveTo>
                    <a:cubicBezTo>
                      <a:pt x="71" y="58"/>
                      <a:pt x="71" y="58"/>
                      <a:pt x="71" y="58"/>
                    </a:cubicBezTo>
                    <a:cubicBezTo>
                      <a:pt x="76" y="55"/>
                      <a:pt x="78" y="49"/>
                      <a:pt x="76" y="44"/>
                    </a:cubicBezTo>
                    <a:cubicBezTo>
                      <a:pt x="73" y="37"/>
                      <a:pt x="66" y="35"/>
                      <a:pt x="60" y="38"/>
                    </a:cubicBezTo>
                    <a:cubicBezTo>
                      <a:pt x="31" y="55"/>
                      <a:pt x="31" y="55"/>
                      <a:pt x="31" y="55"/>
                    </a:cubicBezTo>
                    <a:cubicBezTo>
                      <a:pt x="24" y="10"/>
                      <a:pt x="24" y="10"/>
                      <a:pt x="24" y="10"/>
                    </a:cubicBezTo>
                    <a:cubicBezTo>
                      <a:pt x="23" y="4"/>
                      <a:pt x="16" y="0"/>
                      <a:pt x="10" y="1"/>
                    </a:cubicBezTo>
                    <a:cubicBezTo>
                      <a:pt x="4" y="2"/>
                      <a:pt x="0" y="8"/>
                      <a:pt x="1" y="14"/>
                    </a:cubicBezTo>
                    <a:cubicBezTo>
                      <a:pt x="11" y="77"/>
                      <a:pt x="11" y="77"/>
                      <a:pt x="11" y="77"/>
                    </a:cubicBezTo>
                    <a:cubicBezTo>
                      <a:pt x="12" y="84"/>
                      <a:pt x="19" y="87"/>
                      <a:pt x="25" y="84"/>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85" name="Google Shape;485;p4"/>
              <p:cNvSpPr/>
              <p:nvPr/>
            </p:nvSpPr>
            <p:spPr>
              <a:xfrm>
                <a:off x="10032965" y="3356374"/>
                <a:ext cx="67437" cy="129686"/>
              </a:xfrm>
              <a:prstGeom prst="rect">
                <a:avLst/>
              </a:prstGeom>
              <a:solidFill>
                <a:srgbClr val="F2B1B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86" name="Google Shape;486;p4"/>
              <p:cNvSpPr/>
              <p:nvPr/>
            </p:nvSpPr>
            <p:spPr>
              <a:xfrm>
                <a:off x="10032965" y="3356374"/>
                <a:ext cx="67437" cy="12968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87" name="Google Shape;487;p4"/>
              <p:cNvSpPr/>
              <p:nvPr/>
            </p:nvSpPr>
            <p:spPr>
              <a:xfrm>
                <a:off x="9991465" y="3434186"/>
                <a:ext cx="134874" cy="77812"/>
              </a:xfrm>
              <a:custGeom>
                <a:rect b="b" l="l" r="r" t="t"/>
                <a:pathLst>
                  <a:path extrusionOk="0" h="27" w="46">
                    <a:moveTo>
                      <a:pt x="37" y="14"/>
                    </a:moveTo>
                    <a:cubicBezTo>
                      <a:pt x="37" y="14"/>
                      <a:pt x="15" y="20"/>
                      <a:pt x="14" y="2"/>
                    </a:cubicBezTo>
                    <a:cubicBezTo>
                      <a:pt x="14" y="2"/>
                      <a:pt x="12" y="0"/>
                      <a:pt x="8" y="1"/>
                    </a:cubicBezTo>
                    <a:cubicBezTo>
                      <a:pt x="3" y="1"/>
                      <a:pt x="0" y="27"/>
                      <a:pt x="46" y="21"/>
                    </a:cubicBezTo>
                    <a:lnTo>
                      <a:pt x="37" y="14"/>
                    </a:lnTo>
                    <a:close/>
                  </a:path>
                </a:pathLst>
              </a:custGeom>
              <a:solidFill>
                <a:srgbClr val="36364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88" name="Google Shape;488;p4"/>
              <p:cNvSpPr/>
              <p:nvPr/>
            </p:nvSpPr>
            <p:spPr>
              <a:xfrm>
                <a:off x="10022590" y="3314875"/>
                <a:ext cx="114124" cy="134874"/>
              </a:xfrm>
              <a:custGeom>
                <a:rect b="b" l="l" r="r" t="t"/>
                <a:pathLst>
                  <a:path extrusionOk="0" h="46" w="40">
                    <a:moveTo>
                      <a:pt x="40" y="12"/>
                    </a:moveTo>
                    <a:cubicBezTo>
                      <a:pt x="40" y="37"/>
                      <a:pt x="40" y="37"/>
                      <a:pt x="40" y="37"/>
                    </a:cubicBezTo>
                    <a:cubicBezTo>
                      <a:pt x="40" y="42"/>
                      <a:pt x="35" y="46"/>
                      <a:pt x="30" y="45"/>
                    </a:cubicBezTo>
                    <a:cubicBezTo>
                      <a:pt x="17" y="42"/>
                      <a:pt x="17" y="42"/>
                      <a:pt x="17" y="42"/>
                    </a:cubicBezTo>
                    <a:cubicBezTo>
                      <a:pt x="13" y="41"/>
                      <a:pt x="9" y="38"/>
                      <a:pt x="8" y="34"/>
                    </a:cubicBezTo>
                    <a:cubicBezTo>
                      <a:pt x="1" y="13"/>
                      <a:pt x="1" y="13"/>
                      <a:pt x="1" y="13"/>
                    </a:cubicBezTo>
                    <a:cubicBezTo>
                      <a:pt x="0" y="12"/>
                      <a:pt x="1" y="11"/>
                      <a:pt x="1" y="10"/>
                    </a:cubicBezTo>
                    <a:cubicBezTo>
                      <a:pt x="7" y="3"/>
                      <a:pt x="17" y="0"/>
                      <a:pt x="26" y="3"/>
                    </a:cubicBezTo>
                    <a:cubicBezTo>
                      <a:pt x="36" y="6"/>
                      <a:pt x="36" y="6"/>
                      <a:pt x="36" y="6"/>
                    </a:cubicBezTo>
                    <a:cubicBezTo>
                      <a:pt x="38" y="6"/>
                      <a:pt x="40" y="9"/>
                      <a:pt x="40" y="12"/>
                    </a:cubicBezTo>
                  </a:path>
                </a:pathLst>
              </a:custGeom>
              <a:solidFill>
                <a:srgbClr val="F2B1B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89" name="Google Shape;489;p4"/>
              <p:cNvSpPr/>
              <p:nvPr/>
            </p:nvSpPr>
            <p:spPr>
              <a:xfrm>
                <a:off x="10001840" y="3273375"/>
                <a:ext cx="165998" cy="171186"/>
              </a:xfrm>
              <a:custGeom>
                <a:rect b="b" l="l" r="r" t="t"/>
                <a:pathLst>
                  <a:path extrusionOk="0" h="58" w="57">
                    <a:moveTo>
                      <a:pt x="1" y="23"/>
                    </a:moveTo>
                    <a:cubicBezTo>
                      <a:pt x="2" y="19"/>
                      <a:pt x="3" y="15"/>
                      <a:pt x="6" y="12"/>
                    </a:cubicBezTo>
                    <a:cubicBezTo>
                      <a:pt x="8" y="11"/>
                      <a:pt x="10" y="10"/>
                      <a:pt x="12" y="9"/>
                    </a:cubicBezTo>
                    <a:cubicBezTo>
                      <a:pt x="15" y="7"/>
                      <a:pt x="19" y="5"/>
                      <a:pt x="23" y="4"/>
                    </a:cubicBezTo>
                    <a:cubicBezTo>
                      <a:pt x="25" y="3"/>
                      <a:pt x="28" y="1"/>
                      <a:pt x="31" y="1"/>
                    </a:cubicBezTo>
                    <a:cubicBezTo>
                      <a:pt x="36" y="0"/>
                      <a:pt x="41" y="0"/>
                      <a:pt x="45" y="1"/>
                    </a:cubicBezTo>
                    <a:cubicBezTo>
                      <a:pt x="47" y="2"/>
                      <a:pt x="48" y="2"/>
                      <a:pt x="49" y="3"/>
                    </a:cubicBezTo>
                    <a:cubicBezTo>
                      <a:pt x="57" y="10"/>
                      <a:pt x="53" y="19"/>
                      <a:pt x="45" y="23"/>
                    </a:cubicBezTo>
                    <a:cubicBezTo>
                      <a:pt x="44" y="24"/>
                      <a:pt x="42" y="24"/>
                      <a:pt x="41" y="25"/>
                    </a:cubicBezTo>
                    <a:cubicBezTo>
                      <a:pt x="37" y="28"/>
                      <a:pt x="38" y="34"/>
                      <a:pt x="38" y="38"/>
                    </a:cubicBezTo>
                    <a:cubicBezTo>
                      <a:pt x="38" y="39"/>
                      <a:pt x="38" y="40"/>
                      <a:pt x="37" y="40"/>
                    </a:cubicBezTo>
                    <a:cubicBezTo>
                      <a:pt x="36" y="41"/>
                      <a:pt x="35" y="41"/>
                      <a:pt x="33" y="41"/>
                    </a:cubicBezTo>
                    <a:cubicBezTo>
                      <a:pt x="33" y="39"/>
                      <a:pt x="32" y="36"/>
                      <a:pt x="31" y="35"/>
                    </a:cubicBezTo>
                    <a:cubicBezTo>
                      <a:pt x="30" y="33"/>
                      <a:pt x="26" y="32"/>
                      <a:pt x="25" y="34"/>
                    </a:cubicBezTo>
                    <a:cubicBezTo>
                      <a:pt x="25" y="35"/>
                      <a:pt x="25" y="36"/>
                      <a:pt x="25" y="36"/>
                    </a:cubicBezTo>
                    <a:cubicBezTo>
                      <a:pt x="24" y="43"/>
                      <a:pt x="26" y="48"/>
                      <a:pt x="22" y="54"/>
                    </a:cubicBezTo>
                    <a:cubicBezTo>
                      <a:pt x="22" y="55"/>
                      <a:pt x="21" y="56"/>
                      <a:pt x="20" y="57"/>
                    </a:cubicBezTo>
                    <a:cubicBezTo>
                      <a:pt x="18" y="58"/>
                      <a:pt x="15" y="57"/>
                      <a:pt x="13" y="56"/>
                    </a:cubicBezTo>
                    <a:cubicBezTo>
                      <a:pt x="10" y="55"/>
                      <a:pt x="7" y="53"/>
                      <a:pt x="5" y="49"/>
                    </a:cubicBezTo>
                    <a:cubicBezTo>
                      <a:pt x="4" y="47"/>
                      <a:pt x="3" y="45"/>
                      <a:pt x="2" y="42"/>
                    </a:cubicBezTo>
                    <a:cubicBezTo>
                      <a:pt x="1" y="38"/>
                      <a:pt x="0" y="34"/>
                      <a:pt x="0" y="30"/>
                    </a:cubicBezTo>
                    <a:cubicBezTo>
                      <a:pt x="0" y="27"/>
                      <a:pt x="0" y="25"/>
                      <a:pt x="1" y="23"/>
                    </a:cubicBezTo>
                    <a:close/>
                  </a:path>
                </a:pathLst>
              </a:custGeom>
              <a:solidFill>
                <a:srgbClr val="48486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90" name="Google Shape;490;p4"/>
              <p:cNvSpPr/>
              <p:nvPr/>
            </p:nvSpPr>
            <p:spPr>
              <a:xfrm>
                <a:off x="10313087" y="3574247"/>
                <a:ext cx="20750" cy="46687"/>
              </a:xfrm>
              <a:custGeom>
                <a:rect b="b" l="l" r="r" t="t"/>
                <a:pathLst>
                  <a:path extrusionOk="0" h="16" w="7">
                    <a:moveTo>
                      <a:pt x="5" y="13"/>
                    </a:moveTo>
                    <a:cubicBezTo>
                      <a:pt x="5" y="15"/>
                      <a:pt x="4" y="16"/>
                      <a:pt x="2" y="15"/>
                    </a:cubicBezTo>
                    <a:cubicBezTo>
                      <a:pt x="1" y="15"/>
                      <a:pt x="0" y="14"/>
                      <a:pt x="0" y="12"/>
                    </a:cubicBezTo>
                    <a:cubicBezTo>
                      <a:pt x="1" y="3"/>
                      <a:pt x="1" y="3"/>
                      <a:pt x="1" y="3"/>
                    </a:cubicBezTo>
                    <a:cubicBezTo>
                      <a:pt x="1" y="1"/>
                      <a:pt x="3" y="0"/>
                      <a:pt x="4" y="0"/>
                    </a:cubicBezTo>
                    <a:cubicBezTo>
                      <a:pt x="6" y="0"/>
                      <a:pt x="7" y="2"/>
                      <a:pt x="6" y="3"/>
                    </a:cubicBezTo>
                    <a:lnTo>
                      <a:pt x="5" y="13"/>
                    </a:lnTo>
                    <a:close/>
                  </a:path>
                </a:pathLst>
              </a:custGeom>
              <a:solidFill>
                <a:srgbClr val="F2B1B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91" name="Google Shape;491;p4"/>
              <p:cNvSpPr/>
              <p:nvPr/>
            </p:nvSpPr>
            <p:spPr>
              <a:xfrm>
                <a:off x="10079652" y="3439374"/>
                <a:ext cx="20750" cy="25937"/>
              </a:xfrm>
              <a:custGeom>
                <a:rect b="b" l="l" r="r" t="t"/>
                <a:pathLst>
                  <a:path extrusionOk="0" h="5" w="4">
                    <a:moveTo>
                      <a:pt x="0" y="0"/>
                    </a:moveTo>
                    <a:lnTo>
                      <a:pt x="4" y="5"/>
                    </a:lnTo>
                    <a:lnTo>
                      <a:pt x="4" y="1"/>
                    </a:lnTo>
                    <a:lnTo>
                      <a:pt x="0" y="0"/>
                    </a:lnTo>
                    <a:close/>
                  </a:path>
                </a:pathLst>
              </a:custGeom>
              <a:solidFill>
                <a:srgbClr val="B38588"/>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92" name="Google Shape;492;p4"/>
              <p:cNvSpPr/>
              <p:nvPr/>
            </p:nvSpPr>
            <p:spPr>
              <a:xfrm>
                <a:off x="10079652" y="3439374"/>
                <a:ext cx="20750" cy="25937"/>
              </a:xfrm>
              <a:custGeom>
                <a:rect b="b" l="l" r="r" t="t"/>
                <a:pathLst>
                  <a:path extrusionOk="0" h="5" w="4">
                    <a:moveTo>
                      <a:pt x="0" y="0"/>
                    </a:moveTo>
                    <a:lnTo>
                      <a:pt x="4" y="5"/>
                    </a:lnTo>
                    <a:lnTo>
                      <a:pt x="4" y="1"/>
                    </a:lnTo>
                    <a:lnTo>
                      <a:pt x="0" y="0"/>
                    </a:lnTo>
                  </a:path>
                </a:pathLst>
              </a:cu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93" name="Google Shape;493;p4"/>
              <p:cNvSpPr/>
              <p:nvPr/>
            </p:nvSpPr>
            <p:spPr>
              <a:xfrm>
                <a:off x="10079652" y="3434186"/>
                <a:ext cx="20750" cy="10375"/>
              </a:xfrm>
              <a:custGeom>
                <a:rect b="b" l="l" r="r" t="t"/>
                <a:pathLst>
                  <a:path extrusionOk="0" h="2" w="4">
                    <a:moveTo>
                      <a:pt x="0" y="0"/>
                    </a:moveTo>
                    <a:lnTo>
                      <a:pt x="0" y="1"/>
                    </a:lnTo>
                    <a:lnTo>
                      <a:pt x="4" y="2"/>
                    </a:lnTo>
                    <a:lnTo>
                      <a:pt x="4" y="1"/>
                    </a:lnTo>
                    <a:lnTo>
                      <a:pt x="0" y="0"/>
                    </a:lnTo>
                    <a:close/>
                  </a:path>
                </a:pathLst>
              </a:custGeom>
              <a:solidFill>
                <a:srgbClr val="B38588"/>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94" name="Google Shape;494;p4"/>
              <p:cNvSpPr/>
              <p:nvPr/>
            </p:nvSpPr>
            <p:spPr>
              <a:xfrm>
                <a:off x="10079652" y="3434186"/>
                <a:ext cx="20750" cy="10375"/>
              </a:xfrm>
              <a:custGeom>
                <a:rect b="b" l="l" r="r" t="t"/>
                <a:pathLst>
                  <a:path extrusionOk="0" h="2" w="4">
                    <a:moveTo>
                      <a:pt x="0" y="0"/>
                    </a:moveTo>
                    <a:lnTo>
                      <a:pt x="0" y="1"/>
                    </a:lnTo>
                    <a:lnTo>
                      <a:pt x="4" y="2"/>
                    </a:lnTo>
                    <a:lnTo>
                      <a:pt x="4" y="1"/>
                    </a:lnTo>
                    <a:lnTo>
                      <a:pt x="0" y="0"/>
                    </a:lnTo>
                  </a:path>
                </a:pathLst>
              </a:cu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sp>
          <p:nvSpPr>
            <p:cNvPr id="495" name="Google Shape;495;p4"/>
            <p:cNvSpPr/>
            <p:nvPr/>
          </p:nvSpPr>
          <p:spPr>
            <a:xfrm>
              <a:off x="6176743" y="3953611"/>
              <a:ext cx="700169" cy="399097"/>
            </a:xfrm>
            <a:custGeom>
              <a:rect b="b" l="l" r="r" t="t"/>
              <a:pathLst>
                <a:path extrusionOk="0" h="102" w="177">
                  <a:moveTo>
                    <a:pt x="92" y="1"/>
                  </a:moveTo>
                  <a:cubicBezTo>
                    <a:pt x="90" y="0"/>
                    <a:pt x="87" y="0"/>
                    <a:pt x="85" y="1"/>
                  </a:cubicBezTo>
                  <a:cubicBezTo>
                    <a:pt x="2" y="49"/>
                    <a:pt x="2" y="49"/>
                    <a:pt x="2" y="49"/>
                  </a:cubicBezTo>
                  <a:cubicBezTo>
                    <a:pt x="0" y="50"/>
                    <a:pt x="0" y="52"/>
                    <a:pt x="2" y="53"/>
                  </a:cubicBezTo>
                  <a:cubicBezTo>
                    <a:pt x="85" y="101"/>
                    <a:pt x="85" y="101"/>
                    <a:pt x="85" y="101"/>
                  </a:cubicBezTo>
                  <a:cubicBezTo>
                    <a:pt x="87" y="102"/>
                    <a:pt x="90" y="102"/>
                    <a:pt x="92" y="101"/>
                  </a:cubicBezTo>
                  <a:cubicBezTo>
                    <a:pt x="175" y="53"/>
                    <a:pt x="175" y="53"/>
                    <a:pt x="175" y="53"/>
                  </a:cubicBezTo>
                  <a:cubicBezTo>
                    <a:pt x="177" y="52"/>
                    <a:pt x="177" y="50"/>
                    <a:pt x="175" y="49"/>
                  </a:cubicBezTo>
                  <a:lnTo>
                    <a:pt x="92" y="1"/>
                  </a:lnTo>
                  <a:close/>
                </a:path>
              </a:pathLst>
            </a:custGeom>
            <a:solidFill>
              <a:schemeClr val="accent2">
                <a:alpha val="29803"/>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nvGrpSpPr>
            <p:cNvPr id="496" name="Google Shape;496;p4"/>
            <p:cNvGrpSpPr/>
            <p:nvPr/>
          </p:nvGrpSpPr>
          <p:grpSpPr>
            <a:xfrm>
              <a:off x="6268793" y="3128127"/>
              <a:ext cx="518745" cy="1146429"/>
              <a:chOff x="6054189" y="3128127"/>
              <a:chExt cx="518745" cy="1146429"/>
            </a:xfrm>
          </p:grpSpPr>
          <p:sp>
            <p:nvSpPr>
              <p:cNvPr id="497" name="Google Shape;497;p4"/>
              <p:cNvSpPr/>
              <p:nvPr/>
            </p:nvSpPr>
            <p:spPr>
              <a:xfrm>
                <a:off x="6059375" y="3833623"/>
                <a:ext cx="513558" cy="440933"/>
              </a:xfrm>
              <a:custGeom>
                <a:rect b="b" l="l" r="r" t="t"/>
                <a:pathLst>
                  <a:path extrusionOk="0" h="150" w="175">
                    <a:moveTo>
                      <a:pt x="175" y="0"/>
                    </a:moveTo>
                    <a:cubicBezTo>
                      <a:pt x="0" y="0"/>
                      <a:pt x="0" y="0"/>
                      <a:pt x="0" y="0"/>
                    </a:cubicBezTo>
                    <a:cubicBezTo>
                      <a:pt x="0" y="99"/>
                      <a:pt x="0" y="99"/>
                      <a:pt x="0" y="99"/>
                    </a:cubicBezTo>
                    <a:cubicBezTo>
                      <a:pt x="0" y="99"/>
                      <a:pt x="0" y="99"/>
                      <a:pt x="0" y="99"/>
                    </a:cubicBezTo>
                    <a:cubicBezTo>
                      <a:pt x="0" y="100"/>
                      <a:pt x="0" y="101"/>
                      <a:pt x="1" y="101"/>
                    </a:cubicBezTo>
                    <a:cubicBezTo>
                      <a:pt x="84" y="149"/>
                      <a:pt x="84" y="149"/>
                      <a:pt x="84" y="149"/>
                    </a:cubicBezTo>
                    <a:cubicBezTo>
                      <a:pt x="86" y="150"/>
                      <a:pt x="89" y="150"/>
                      <a:pt x="91" y="149"/>
                    </a:cubicBezTo>
                    <a:cubicBezTo>
                      <a:pt x="174" y="101"/>
                      <a:pt x="174" y="101"/>
                      <a:pt x="174" y="101"/>
                    </a:cubicBezTo>
                    <a:cubicBezTo>
                      <a:pt x="175" y="101"/>
                      <a:pt x="175" y="100"/>
                      <a:pt x="175" y="99"/>
                    </a:cubicBezTo>
                    <a:lnTo>
                      <a:pt x="175" y="0"/>
                    </a:lnTo>
                    <a:close/>
                  </a:path>
                </a:pathLst>
              </a:custGeom>
              <a:gradFill>
                <a:gsLst>
                  <a:gs pos="0">
                    <a:srgbClr val="D3DDEB"/>
                  </a:gs>
                  <a:gs pos="23000">
                    <a:srgbClr val="D3DDEB"/>
                  </a:gs>
                  <a:gs pos="60000">
                    <a:schemeClr val="lt1"/>
                  </a:gs>
                  <a:gs pos="68000">
                    <a:schemeClr val="lt2"/>
                  </a:gs>
                  <a:gs pos="100000">
                    <a:srgbClr val="D3DDEB"/>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98" name="Google Shape;498;p4"/>
              <p:cNvSpPr/>
              <p:nvPr/>
            </p:nvSpPr>
            <p:spPr>
              <a:xfrm>
                <a:off x="6059375" y="3916622"/>
                <a:ext cx="513558" cy="186748"/>
              </a:xfrm>
              <a:custGeom>
                <a:rect b="b" l="l" r="r" t="t"/>
                <a:pathLst>
                  <a:path extrusionOk="0" h="65" w="175">
                    <a:moveTo>
                      <a:pt x="174" y="2"/>
                    </a:moveTo>
                    <a:cubicBezTo>
                      <a:pt x="91" y="50"/>
                      <a:pt x="91" y="50"/>
                      <a:pt x="91" y="50"/>
                    </a:cubicBezTo>
                    <a:cubicBezTo>
                      <a:pt x="89" y="51"/>
                      <a:pt x="86" y="51"/>
                      <a:pt x="84" y="50"/>
                    </a:cubicBezTo>
                    <a:cubicBezTo>
                      <a:pt x="1" y="2"/>
                      <a:pt x="1" y="2"/>
                      <a:pt x="1" y="2"/>
                    </a:cubicBezTo>
                    <a:cubicBezTo>
                      <a:pt x="0" y="2"/>
                      <a:pt x="0" y="1"/>
                      <a:pt x="0" y="0"/>
                    </a:cubicBezTo>
                    <a:cubicBezTo>
                      <a:pt x="0" y="0"/>
                      <a:pt x="0" y="0"/>
                      <a:pt x="0" y="0"/>
                    </a:cubicBezTo>
                    <a:cubicBezTo>
                      <a:pt x="0" y="14"/>
                      <a:pt x="0" y="14"/>
                      <a:pt x="0" y="14"/>
                    </a:cubicBezTo>
                    <a:cubicBezTo>
                      <a:pt x="0" y="14"/>
                      <a:pt x="0" y="14"/>
                      <a:pt x="0" y="14"/>
                    </a:cubicBezTo>
                    <a:cubicBezTo>
                      <a:pt x="0" y="15"/>
                      <a:pt x="0" y="15"/>
                      <a:pt x="1" y="16"/>
                    </a:cubicBezTo>
                    <a:cubicBezTo>
                      <a:pt x="84" y="64"/>
                      <a:pt x="84" y="64"/>
                      <a:pt x="84" y="64"/>
                    </a:cubicBezTo>
                    <a:cubicBezTo>
                      <a:pt x="86" y="65"/>
                      <a:pt x="89" y="65"/>
                      <a:pt x="91" y="64"/>
                    </a:cubicBezTo>
                    <a:cubicBezTo>
                      <a:pt x="174" y="16"/>
                      <a:pt x="174" y="16"/>
                      <a:pt x="174" y="16"/>
                    </a:cubicBezTo>
                    <a:cubicBezTo>
                      <a:pt x="175" y="15"/>
                      <a:pt x="175" y="15"/>
                      <a:pt x="175" y="14"/>
                    </a:cubicBezTo>
                    <a:cubicBezTo>
                      <a:pt x="175" y="0"/>
                      <a:pt x="175" y="0"/>
                      <a:pt x="175" y="0"/>
                    </a:cubicBezTo>
                    <a:cubicBezTo>
                      <a:pt x="175" y="1"/>
                      <a:pt x="175" y="2"/>
                      <a:pt x="174" y="2"/>
                    </a:cubicBezTo>
                    <a:close/>
                  </a:path>
                </a:pathLst>
              </a:custGeom>
              <a:gradFill>
                <a:gsLst>
                  <a:gs pos="0">
                    <a:schemeClr val="accent4"/>
                  </a:gs>
                  <a:gs pos="37000">
                    <a:schemeClr val="accent4"/>
                  </a:gs>
                  <a:gs pos="79000">
                    <a:srgbClr val="FFD366"/>
                  </a:gs>
                  <a:gs pos="100000">
                    <a:srgbClr val="FFD366"/>
                  </a:gs>
                </a:gsLst>
                <a:lin ang="135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99" name="Google Shape;499;p4"/>
              <p:cNvSpPr/>
              <p:nvPr/>
            </p:nvSpPr>
            <p:spPr>
              <a:xfrm>
                <a:off x="6059375" y="4025558"/>
                <a:ext cx="513558" cy="186748"/>
              </a:xfrm>
              <a:custGeom>
                <a:rect b="b" l="l" r="r" t="t"/>
                <a:pathLst>
                  <a:path extrusionOk="0" h="65" w="175">
                    <a:moveTo>
                      <a:pt x="174" y="2"/>
                    </a:moveTo>
                    <a:cubicBezTo>
                      <a:pt x="91" y="50"/>
                      <a:pt x="91" y="50"/>
                      <a:pt x="91" y="50"/>
                    </a:cubicBezTo>
                    <a:cubicBezTo>
                      <a:pt x="89" y="51"/>
                      <a:pt x="86" y="51"/>
                      <a:pt x="84" y="50"/>
                    </a:cubicBezTo>
                    <a:cubicBezTo>
                      <a:pt x="1" y="2"/>
                      <a:pt x="1" y="2"/>
                      <a:pt x="1" y="2"/>
                    </a:cubicBezTo>
                    <a:cubicBezTo>
                      <a:pt x="0" y="1"/>
                      <a:pt x="0" y="1"/>
                      <a:pt x="0" y="0"/>
                    </a:cubicBezTo>
                    <a:cubicBezTo>
                      <a:pt x="0" y="0"/>
                      <a:pt x="0" y="0"/>
                      <a:pt x="0" y="0"/>
                    </a:cubicBezTo>
                    <a:cubicBezTo>
                      <a:pt x="0" y="14"/>
                      <a:pt x="0" y="14"/>
                      <a:pt x="0" y="14"/>
                    </a:cubicBezTo>
                    <a:cubicBezTo>
                      <a:pt x="0" y="14"/>
                      <a:pt x="0" y="14"/>
                      <a:pt x="0" y="14"/>
                    </a:cubicBezTo>
                    <a:cubicBezTo>
                      <a:pt x="0" y="14"/>
                      <a:pt x="0" y="15"/>
                      <a:pt x="1" y="16"/>
                    </a:cubicBezTo>
                    <a:cubicBezTo>
                      <a:pt x="84" y="64"/>
                      <a:pt x="84" y="64"/>
                      <a:pt x="84" y="64"/>
                    </a:cubicBezTo>
                    <a:cubicBezTo>
                      <a:pt x="86" y="65"/>
                      <a:pt x="89" y="65"/>
                      <a:pt x="91" y="64"/>
                    </a:cubicBezTo>
                    <a:cubicBezTo>
                      <a:pt x="174" y="16"/>
                      <a:pt x="174" y="16"/>
                      <a:pt x="174" y="16"/>
                    </a:cubicBezTo>
                    <a:cubicBezTo>
                      <a:pt x="175" y="15"/>
                      <a:pt x="175" y="14"/>
                      <a:pt x="175" y="14"/>
                    </a:cubicBezTo>
                    <a:cubicBezTo>
                      <a:pt x="175" y="0"/>
                      <a:pt x="175" y="0"/>
                      <a:pt x="175" y="0"/>
                    </a:cubicBezTo>
                    <a:cubicBezTo>
                      <a:pt x="175" y="1"/>
                      <a:pt x="175" y="1"/>
                      <a:pt x="174" y="2"/>
                    </a:cubicBezTo>
                    <a:close/>
                  </a:path>
                </a:pathLst>
              </a:custGeom>
              <a:gradFill>
                <a:gsLst>
                  <a:gs pos="0">
                    <a:schemeClr val="accent4"/>
                  </a:gs>
                  <a:gs pos="37000">
                    <a:schemeClr val="accent4"/>
                  </a:gs>
                  <a:gs pos="79000">
                    <a:srgbClr val="FFD366"/>
                  </a:gs>
                  <a:gs pos="100000">
                    <a:srgbClr val="FFD366"/>
                  </a:gs>
                </a:gsLst>
                <a:lin ang="135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500" name="Google Shape;500;p4"/>
              <p:cNvSpPr/>
              <p:nvPr/>
            </p:nvSpPr>
            <p:spPr>
              <a:xfrm>
                <a:off x="6054189" y="3688371"/>
                <a:ext cx="518745" cy="295685"/>
              </a:xfrm>
              <a:custGeom>
                <a:rect b="b" l="l" r="r" t="t"/>
                <a:pathLst>
                  <a:path extrusionOk="0" h="102" w="177">
                    <a:moveTo>
                      <a:pt x="92" y="1"/>
                    </a:moveTo>
                    <a:cubicBezTo>
                      <a:pt x="90" y="0"/>
                      <a:pt x="87" y="0"/>
                      <a:pt x="85" y="1"/>
                    </a:cubicBezTo>
                    <a:cubicBezTo>
                      <a:pt x="2" y="49"/>
                      <a:pt x="2" y="49"/>
                      <a:pt x="2" y="49"/>
                    </a:cubicBezTo>
                    <a:cubicBezTo>
                      <a:pt x="0" y="50"/>
                      <a:pt x="0" y="52"/>
                      <a:pt x="2" y="53"/>
                    </a:cubicBezTo>
                    <a:cubicBezTo>
                      <a:pt x="85" y="101"/>
                      <a:pt x="85" y="101"/>
                      <a:pt x="85" y="101"/>
                    </a:cubicBezTo>
                    <a:cubicBezTo>
                      <a:pt x="87" y="102"/>
                      <a:pt x="90" y="102"/>
                      <a:pt x="92" y="101"/>
                    </a:cubicBezTo>
                    <a:cubicBezTo>
                      <a:pt x="175" y="53"/>
                      <a:pt x="175" y="53"/>
                      <a:pt x="175" y="53"/>
                    </a:cubicBezTo>
                    <a:cubicBezTo>
                      <a:pt x="177" y="52"/>
                      <a:pt x="177" y="50"/>
                      <a:pt x="175" y="49"/>
                    </a:cubicBezTo>
                    <a:lnTo>
                      <a:pt x="92" y="1"/>
                    </a:ln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501" name="Google Shape;501;p4"/>
              <p:cNvSpPr/>
              <p:nvPr/>
            </p:nvSpPr>
            <p:spPr>
              <a:xfrm>
                <a:off x="6106064" y="3714309"/>
                <a:ext cx="420184" cy="243810"/>
              </a:xfrm>
              <a:custGeom>
                <a:rect b="b" l="l" r="r" t="t"/>
                <a:pathLst>
                  <a:path extrusionOk="0" h="83" w="143">
                    <a:moveTo>
                      <a:pt x="74" y="1"/>
                    </a:moveTo>
                    <a:cubicBezTo>
                      <a:pt x="73" y="0"/>
                      <a:pt x="70" y="0"/>
                      <a:pt x="69" y="1"/>
                    </a:cubicBezTo>
                    <a:cubicBezTo>
                      <a:pt x="2" y="40"/>
                      <a:pt x="2" y="40"/>
                      <a:pt x="2" y="40"/>
                    </a:cubicBezTo>
                    <a:cubicBezTo>
                      <a:pt x="0" y="40"/>
                      <a:pt x="0" y="42"/>
                      <a:pt x="2" y="43"/>
                    </a:cubicBezTo>
                    <a:cubicBezTo>
                      <a:pt x="69" y="82"/>
                      <a:pt x="69" y="82"/>
                      <a:pt x="69" y="82"/>
                    </a:cubicBezTo>
                    <a:cubicBezTo>
                      <a:pt x="70" y="83"/>
                      <a:pt x="73" y="83"/>
                      <a:pt x="74" y="82"/>
                    </a:cubicBezTo>
                    <a:cubicBezTo>
                      <a:pt x="141" y="43"/>
                      <a:pt x="141" y="43"/>
                      <a:pt x="141" y="43"/>
                    </a:cubicBezTo>
                    <a:cubicBezTo>
                      <a:pt x="143" y="42"/>
                      <a:pt x="143" y="41"/>
                      <a:pt x="141" y="40"/>
                    </a:cubicBezTo>
                    <a:lnTo>
                      <a:pt x="74" y="1"/>
                    </a:lnTo>
                    <a:close/>
                  </a:path>
                </a:pathLst>
              </a:custGeom>
              <a:gradFill>
                <a:gsLst>
                  <a:gs pos="0">
                    <a:schemeClr val="accent4"/>
                  </a:gs>
                  <a:gs pos="37000">
                    <a:schemeClr val="accent4"/>
                  </a:gs>
                  <a:gs pos="79000">
                    <a:srgbClr val="FFD366"/>
                  </a:gs>
                  <a:gs pos="100000">
                    <a:srgbClr val="FFD366"/>
                  </a:gs>
                </a:gsLst>
                <a:lin ang="135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502" name="Google Shape;502;p4"/>
              <p:cNvSpPr/>
              <p:nvPr/>
            </p:nvSpPr>
            <p:spPr>
              <a:xfrm>
                <a:off x="6106064" y="3714309"/>
                <a:ext cx="420184" cy="140061"/>
              </a:xfrm>
              <a:custGeom>
                <a:rect b="b" l="l" r="r" t="t"/>
                <a:pathLst>
                  <a:path extrusionOk="0" h="47" w="143">
                    <a:moveTo>
                      <a:pt x="2" y="43"/>
                    </a:moveTo>
                    <a:cubicBezTo>
                      <a:pt x="9" y="47"/>
                      <a:pt x="9" y="47"/>
                      <a:pt x="9" y="47"/>
                    </a:cubicBezTo>
                    <a:cubicBezTo>
                      <a:pt x="69" y="13"/>
                      <a:pt x="69" y="13"/>
                      <a:pt x="69" y="13"/>
                    </a:cubicBezTo>
                    <a:cubicBezTo>
                      <a:pt x="70" y="12"/>
                      <a:pt x="73" y="12"/>
                      <a:pt x="74" y="13"/>
                    </a:cubicBezTo>
                    <a:cubicBezTo>
                      <a:pt x="134" y="47"/>
                      <a:pt x="134" y="47"/>
                      <a:pt x="134" y="47"/>
                    </a:cubicBezTo>
                    <a:cubicBezTo>
                      <a:pt x="141" y="43"/>
                      <a:pt x="141" y="43"/>
                      <a:pt x="141" y="43"/>
                    </a:cubicBezTo>
                    <a:cubicBezTo>
                      <a:pt x="143" y="42"/>
                      <a:pt x="143" y="41"/>
                      <a:pt x="141" y="40"/>
                    </a:cubicBezTo>
                    <a:cubicBezTo>
                      <a:pt x="74" y="1"/>
                      <a:pt x="74" y="1"/>
                      <a:pt x="74" y="1"/>
                    </a:cubicBezTo>
                    <a:cubicBezTo>
                      <a:pt x="73" y="0"/>
                      <a:pt x="70" y="0"/>
                      <a:pt x="69" y="1"/>
                    </a:cubicBezTo>
                    <a:cubicBezTo>
                      <a:pt x="2" y="40"/>
                      <a:pt x="2" y="40"/>
                      <a:pt x="2" y="40"/>
                    </a:cubicBezTo>
                    <a:cubicBezTo>
                      <a:pt x="0" y="40"/>
                      <a:pt x="0" y="42"/>
                      <a:pt x="2" y="43"/>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503" name="Google Shape;503;p4"/>
              <p:cNvSpPr/>
              <p:nvPr/>
            </p:nvSpPr>
            <p:spPr>
              <a:xfrm>
                <a:off x="6235750" y="3558685"/>
                <a:ext cx="160811" cy="274935"/>
              </a:xfrm>
              <a:custGeom>
                <a:rect b="b" l="l" r="r" t="t"/>
                <a:pathLst>
                  <a:path extrusionOk="0" h="53" w="31">
                    <a:moveTo>
                      <a:pt x="31" y="0"/>
                    </a:moveTo>
                    <a:lnTo>
                      <a:pt x="31" y="36"/>
                    </a:lnTo>
                    <a:lnTo>
                      <a:pt x="0" y="53"/>
                    </a:lnTo>
                    <a:lnTo>
                      <a:pt x="0" y="18"/>
                    </a:lnTo>
                    <a:lnTo>
                      <a:pt x="31" y="0"/>
                    </a:lnTo>
                    <a:close/>
                  </a:path>
                </a:pathLst>
              </a:custGeom>
              <a:solidFill>
                <a:srgbClr val="FFB6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504" name="Google Shape;504;p4"/>
              <p:cNvSpPr/>
              <p:nvPr/>
            </p:nvSpPr>
            <p:spPr>
              <a:xfrm>
                <a:off x="6235750" y="3340812"/>
                <a:ext cx="160811" cy="280122"/>
              </a:xfrm>
              <a:custGeom>
                <a:rect b="b" l="l" r="r" t="t"/>
                <a:pathLst>
                  <a:path extrusionOk="0" h="54" w="31">
                    <a:moveTo>
                      <a:pt x="31" y="0"/>
                    </a:moveTo>
                    <a:lnTo>
                      <a:pt x="31" y="36"/>
                    </a:lnTo>
                    <a:lnTo>
                      <a:pt x="0" y="54"/>
                    </a:lnTo>
                    <a:lnTo>
                      <a:pt x="0" y="18"/>
                    </a:lnTo>
                    <a:lnTo>
                      <a:pt x="31" y="0"/>
                    </a:lnTo>
                    <a:close/>
                  </a:path>
                </a:pathLst>
              </a:custGeom>
              <a:solidFill>
                <a:srgbClr val="FFB6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505" name="Google Shape;505;p4"/>
              <p:cNvSpPr/>
              <p:nvPr/>
            </p:nvSpPr>
            <p:spPr>
              <a:xfrm>
                <a:off x="6235750" y="3128127"/>
                <a:ext cx="160811" cy="274935"/>
              </a:xfrm>
              <a:custGeom>
                <a:rect b="b" l="l" r="r" t="t"/>
                <a:pathLst>
                  <a:path extrusionOk="0" h="53" w="31">
                    <a:moveTo>
                      <a:pt x="31" y="0"/>
                    </a:moveTo>
                    <a:lnTo>
                      <a:pt x="31" y="35"/>
                    </a:lnTo>
                    <a:lnTo>
                      <a:pt x="0" y="53"/>
                    </a:lnTo>
                    <a:lnTo>
                      <a:pt x="0" y="18"/>
                    </a:lnTo>
                    <a:lnTo>
                      <a:pt x="31" y="0"/>
                    </a:lnTo>
                    <a:close/>
                  </a:path>
                </a:pathLst>
              </a:custGeom>
              <a:solidFill>
                <a:srgbClr val="FFB6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506" name="Google Shape;506;p4"/>
              <p:cNvSpPr/>
              <p:nvPr/>
            </p:nvSpPr>
            <p:spPr>
              <a:xfrm>
                <a:off x="6272062" y="3226688"/>
                <a:ext cx="88187" cy="103749"/>
              </a:xfrm>
              <a:custGeom>
                <a:rect b="b" l="l" r="r" t="t"/>
                <a:pathLst>
                  <a:path extrusionOk="0" h="35" w="30">
                    <a:moveTo>
                      <a:pt x="24" y="19"/>
                    </a:moveTo>
                    <a:cubicBezTo>
                      <a:pt x="25" y="19"/>
                      <a:pt x="26" y="18"/>
                      <a:pt x="26" y="17"/>
                    </a:cubicBezTo>
                    <a:cubicBezTo>
                      <a:pt x="27" y="15"/>
                      <a:pt x="27" y="14"/>
                      <a:pt x="27" y="12"/>
                    </a:cubicBezTo>
                    <a:cubicBezTo>
                      <a:pt x="27" y="9"/>
                      <a:pt x="26" y="6"/>
                      <a:pt x="24" y="5"/>
                    </a:cubicBezTo>
                    <a:cubicBezTo>
                      <a:pt x="22" y="4"/>
                      <a:pt x="19" y="4"/>
                      <a:pt x="16" y="5"/>
                    </a:cubicBezTo>
                    <a:cubicBezTo>
                      <a:pt x="12" y="7"/>
                      <a:pt x="9" y="9"/>
                      <a:pt x="7" y="13"/>
                    </a:cubicBezTo>
                    <a:cubicBezTo>
                      <a:pt x="5" y="16"/>
                      <a:pt x="3" y="20"/>
                      <a:pt x="3" y="23"/>
                    </a:cubicBezTo>
                    <a:cubicBezTo>
                      <a:pt x="3" y="26"/>
                      <a:pt x="5" y="29"/>
                      <a:pt x="7" y="30"/>
                    </a:cubicBezTo>
                    <a:cubicBezTo>
                      <a:pt x="9" y="31"/>
                      <a:pt x="12" y="31"/>
                      <a:pt x="15" y="30"/>
                    </a:cubicBezTo>
                    <a:cubicBezTo>
                      <a:pt x="17" y="29"/>
                      <a:pt x="20" y="27"/>
                      <a:pt x="22" y="24"/>
                    </a:cubicBezTo>
                    <a:cubicBezTo>
                      <a:pt x="23" y="26"/>
                      <a:pt x="23" y="26"/>
                      <a:pt x="23" y="26"/>
                    </a:cubicBezTo>
                    <a:cubicBezTo>
                      <a:pt x="22" y="27"/>
                      <a:pt x="21" y="29"/>
                      <a:pt x="19" y="30"/>
                    </a:cubicBezTo>
                    <a:cubicBezTo>
                      <a:pt x="18" y="31"/>
                      <a:pt x="16" y="32"/>
                      <a:pt x="15" y="33"/>
                    </a:cubicBezTo>
                    <a:cubicBezTo>
                      <a:pt x="11" y="35"/>
                      <a:pt x="7" y="35"/>
                      <a:pt x="4" y="33"/>
                    </a:cubicBezTo>
                    <a:cubicBezTo>
                      <a:pt x="2" y="32"/>
                      <a:pt x="0" y="29"/>
                      <a:pt x="0" y="25"/>
                    </a:cubicBezTo>
                    <a:cubicBezTo>
                      <a:pt x="0" y="20"/>
                      <a:pt x="2" y="16"/>
                      <a:pt x="5" y="12"/>
                    </a:cubicBezTo>
                    <a:cubicBezTo>
                      <a:pt x="8" y="7"/>
                      <a:pt x="11" y="4"/>
                      <a:pt x="15" y="2"/>
                    </a:cubicBezTo>
                    <a:cubicBezTo>
                      <a:pt x="20" y="1"/>
                      <a:pt x="23" y="0"/>
                      <a:pt x="26" y="2"/>
                    </a:cubicBezTo>
                    <a:cubicBezTo>
                      <a:pt x="29" y="4"/>
                      <a:pt x="30" y="6"/>
                      <a:pt x="30" y="11"/>
                    </a:cubicBezTo>
                    <a:cubicBezTo>
                      <a:pt x="30" y="14"/>
                      <a:pt x="30" y="16"/>
                      <a:pt x="28" y="18"/>
                    </a:cubicBezTo>
                    <a:cubicBezTo>
                      <a:pt x="27" y="20"/>
                      <a:pt x="26" y="22"/>
                      <a:pt x="24" y="23"/>
                    </a:cubicBezTo>
                    <a:cubicBezTo>
                      <a:pt x="23" y="23"/>
                      <a:pt x="22" y="23"/>
                      <a:pt x="21" y="23"/>
                    </a:cubicBezTo>
                    <a:cubicBezTo>
                      <a:pt x="20" y="23"/>
                      <a:pt x="20" y="22"/>
                      <a:pt x="20" y="22"/>
                    </a:cubicBezTo>
                    <a:cubicBezTo>
                      <a:pt x="18" y="24"/>
                      <a:pt x="16" y="26"/>
                      <a:pt x="14" y="27"/>
                    </a:cubicBezTo>
                    <a:cubicBezTo>
                      <a:pt x="12" y="28"/>
                      <a:pt x="10" y="28"/>
                      <a:pt x="9" y="27"/>
                    </a:cubicBezTo>
                    <a:cubicBezTo>
                      <a:pt x="7" y="26"/>
                      <a:pt x="6" y="24"/>
                      <a:pt x="6" y="22"/>
                    </a:cubicBezTo>
                    <a:cubicBezTo>
                      <a:pt x="6" y="19"/>
                      <a:pt x="7" y="17"/>
                      <a:pt x="9" y="14"/>
                    </a:cubicBezTo>
                    <a:cubicBezTo>
                      <a:pt x="10" y="12"/>
                      <a:pt x="12" y="10"/>
                      <a:pt x="14" y="9"/>
                    </a:cubicBezTo>
                    <a:cubicBezTo>
                      <a:pt x="15" y="9"/>
                      <a:pt x="16" y="9"/>
                      <a:pt x="16" y="9"/>
                    </a:cubicBezTo>
                    <a:cubicBezTo>
                      <a:pt x="17" y="9"/>
                      <a:pt x="18" y="9"/>
                      <a:pt x="18" y="9"/>
                    </a:cubicBezTo>
                    <a:cubicBezTo>
                      <a:pt x="18" y="9"/>
                      <a:pt x="18" y="9"/>
                      <a:pt x="18" y="9"/>
                    </a:cubicBezTo>
                    <a:cubicBezTo>
                      <a:pt x="18" y="8"/>
                      <a:pt x="18" y="8"/>
                      <a:pt x="18" y="8"/>
                    </a:cubicBezTo>
                    <a:cubicBezTo>
                      <a:pt x="23" y="6"/>
                      <a:pt x="23" y="6"/>
                      <a:pt x="23" y="6"/>
                    </a:cubicBezTo>
                    <a:cubicBezTo>
                      <a:pt x="23" y="18"/>
                      <a:pt x="23" y="18"/>
                      <a:pt x="23" y="18"/>
                    </a:cubicBezTo>
                    <a:cubicBezTo>
                      <a:pt x="23" y="19"/>
                      <a:pt x="23" y="20"/>
                      <a:pt x="24" y="19"/>
                    </a:cubicBezTo>
                    <a:close/>
                    <a:moveTo>
                      <a:pt x="18" y="16"/>
                    </a:moveTo>
                    <a:cubicBezTo>
                      <a:pt x="18" y="15"/>
                      <a:pt x="18" y="14"/>
                      <a:pt x="17" y="13"/>
                    </a:cubicBezTo>
                    <a:cubicBezTo>
                      <a:pt x="17" y="13"/>
                      <a:pt x="16" y="13"/>
                      <a:pt x="15" y="13"/>
                    </a:cubicBezTo>
                    <a:cubicBezTo>
                      <a:pt x="14" y="14"/>
                      <a:pt x="13" y="15"/>
                      <a:pt x="12" y="16"/>
                    </a:cubicBezTo>
                    <a:cubicBezTo>
                      <a:pt x="12" y="17"/>
                      <a:pt x="11" y="18"/>
                      <a:pt x="11" y="19"/>
                    </a:cubicBezTo>
                    <a:cubicBezTo>
                      <a:pt x="11" y="21"/>
                      <a:pt x="12" y="21"/>
                      <a:pt x="12" y="22"/>
                    </a:cubicBezTo>
                    <a:cubicBezTo>
                      <a:pt x="13" y="23"/>
                      <a:pt x="14" y="23"/>
                      <a:pt x="15" y="22"/>
                    </a:cubicBezTo>
                    <a:cubicBezTo>
                      <a:pt x="16" y="22"/>
                      <a:pt x="17" y="21"/>
                      <a:pt x="17" y="20"/>
                    </a:cubicBezTo>
                    <a:cubicBezTo>
                      <a:pt x="18" y="19"/>
                      <a:pt x="18" y="17"/>
                      <a:pt x="18" y="16"/>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507" name="Google Shape;507;p4"/>
              <p:cNvSpPr/>
              <p:nvPr/>
            </p:nvSpPr>
            <p:spPr>
              <a:xfrm>
                <a:off x="6272062" y="3423811"/>
                <a:ext cx="88187" cy="119311"/>
              </a:xfrm>
              <a:custGeom>
                <a:rect b="b" l="l" r="r" t="t"/>
                <a:pathLst>
                  <a:path extrusionOk="0" h="41" w="30">
                    <a:moveTo>
                      <a:pt x="5" y="22"/>
                    </a:moveTo>
                    <a:cubicBezTo>
                      <a:pt x="5" y="23"/>
                      <a:pt x="4" y="24"/>
                      <a:pt x="4" y="24"/>
                    </a:cubicBezTo>
                    <a:cubicBezTo>
                      <a:pt x="2" y="25"/>
                      <a:pt x="2" y="25"/>
                      <a:pt x="2" y="25"/>
                    </a:cubicBezTo>
                    <a:cubicBezTo>
                      <a:pt x="1" y="26"/>
                      <a:pt x="0" y="27"/>
                      <a:pt x="0" y="28"/>
                    </a:cubicBezTo>
                    <a:cubicBezTo>
                      <a:pt x="1" y="32"/>
                      <a:pt x="1" y="32"/>
                      <a:pt x="1" y="32"/>
                    </a:cubicBezTo>
                    <a:cubicBezTo>
                      <a:pt x="1" y="33"/>
                      <a:pt x="1" y="33"/>
                      <a:pt x="2" y="33"/>
                    </a:cubicBezTo>
                    <a:cubicBezTo>
                      <a:pt x="4" y="31"/>
                      <a:pt x="4" y="31"/>
                      <a:pt x="4" y="31"/>
                    </a:cubicBezTo>
                    <a:cubicBezTo>
                      <a:pt x="5" y="31"/>
                      <a:pt x="5" y="31"/>
                      <a:pt x="5" y="32"/>
                    </a:cubicBezTo>
                    <a:cubicBezTo>
                      <a:pt x="6" y="32"/>
                      <a:pt x="6" y="32"/>
                      <a:pt x="6" y="32"/>
                    </a:cubicBezTo>
                    <a:cubicBezTo>
                      <a:pt x="6" y="33"/>
                      <a:pt x="6" y="33"/>
                      <a:pt x="5" y="34"/>
                    </a:cubicBezTo>
                    <a:cubicBezTo>
                      <a:pt x="4" y="37"/>
                      <a:pt x="4" y="37"/>
                      <a:pt x="4" y="37"/>
                    </a:cubicBezTo>
                    <a:cubicBezTo>
                      <a:pt x="3" y="38"/>
                      <a:pt x="3" y="39"/>
                      <a:pt x="4" y="39"/>
                    </a:cubicBezTo>
                    <a:cubicBezTo>
                      <a:pt x="7" y="40"/>
                      <a:pt x="7" y="40"/>
                      <a:pt x="7" y="40"/>
                    </a:cubicBezTo>
                    <a:cubicBezTo>
                      <a:pt x="7" y="41"/>
                      <a:pt x="8" y="40"/>
                      <a:pt x="9" y="39"/>
                    </a:cubicBezTo>
                    <a:cubicBezTo>
                      <a:pt x="10" y="36"/>
                      <a:pt x="10" y="36"/>
                      <a:pt x="10" y="36"/>
                    </a:cubicBezTo>
                    <a:cubicBezTo>
                      <a:pt x="10" y="35"/>
                      <a:pt x="11" y="35"/>
                      <a:pt x="11" y="35"/>
                    </a:cubicBezTo>
                    <a:cubicBezTo>
                      <a:pt x="12" y="35"/>
                      <a:pt x="12" y="35"/>
                      <a:pt x="12" y="35"/>
                    </a:cubicBezTo>
                    <a:cubicBezTo>
                      <a:pt x="12" y="35"/>
                      <a:pt x="13" y="35"/>
                      <a:pt x="13" y="36"/>
                    </a:cubicBezTo>
                    <a:cubicBezTo>
                      <a:pt x="13" y="39"/>
                      <a:pt x="13" y="39"/>
                      <a:pt x="13" y="39"/>
                    </a:cubicBezTo>
                    <a:cubicBezTo>
                      <a:pt x="13" y="39"/>
                      <a:pt x="13" y="40"/>
                      <a:pt x="14" y="39"/>
                    </a:cubicBezTo>
                    <a:cubicBezTo>
                      <a:pt x="18" y="37"/>
                      <a:pt x="18" y="37"/>
                      <a:pt x="18" y="37"/>
                    </a:cubicBezTo>
                    <a:cubicBezTo>
                      <a:pt x="19" y="36"/>
                      <a:pt x="19" y="35"/>
                      <a:pt x="19" y="34"/>
                    </a:cubicBezTo>
                    <a:cubicBezTo>
                      <a:pt x="19" y="31"/>
                      <a:pt x="19" y="31"/>
                      <a:pt x="19" y="31"/>
                    </a:cubicBezTo>
                    <a:cubicBezTo>
                      <a:pt x="19" y="31"/>
                      <a:pt x="19" y="30"/>
                      <a:pt x="20" y="30"/>
                    </a:cubicBezTo>
                    <a:cubicBezTo>
                      <a:pt x="20" y="29"/>
                      <a:pt x="20" y="29"/>
                      <a:pt x="20" y="29"/>
                    </a:cubicBezTo>
                    <a:cubicBezTo>
                      <a:pt x="21" y="29"/>
                      <a:pt x="21" y="29"/>
                      <a:pt x="21" y="29"/>
                    </a:cubicBezTo>
                    <a:cubicBezTo>
                      <a:pt x="23" y="30"/>
                      <a:pt x="23" y="30"/>
                      <a:pt x="23" y="30"/>
                    </a:cubicBezTo>
                    <a:cubicBezTo>
                      <a:pt x="24" y="30"/>
                      <a:pt x="24" y="29"/>
                      <a:pt x="25" y="29"/>
                    </a:cubicBezTo>
                    <a:cubicBezTo>
                      <a:pt x="28" y="23"/>
                      <a:pt x="28" y="23"/>
                      <a:pt x="28" y="23"/>
                    </a:cubicBezTo>
                    <a:cubicBezTo>
                      <a:pt x="28" y="22"/>
                      <a:pt x="28" y="22"/>
                      <a:pt x="27" y="21"/>
                    </a:cubicBezTo>
                    <a:cubicBezTo>
                      <a:pt x="26" y="20"/>
                      <a:pt x="26" y="20"/>
                      <a:pt x="26" y="20"/>
                    </a:cubicBezTo>
                    <a:cubicBezTo>
                      <a:pt x="25" y="20"/>
                      <a:pt x="25" y="20"/>
                      <a:pt x="25" y="19"/>
                    </a:cubicBezTo>
                    <a:cubicBezTo>
                      <a:pt x="25" y="19"/>
                      <a:pt x="26" y="19"/>
                      <a:pt x="26" y="18"/>
                    </a:cubicBezTo>
                    <a:cubicBezTo>
                      <a:pt x="26" y="18"/>
                      <a:pt x="26" y="17"/>
                      <a:pt x="26" y="17"/>
                    </a:cubicBezTo>
                    <a:cubicBezTo>
                      <a:pt x="29" y="15"/>
                      <a:pt x="29" y="15"/>
                      <a:pt x="29" y="15"/>
                    </a:cubicBezTo>
                    <a:cubicBezTo>
                      <a:pt x="30" y="15"/>
                      <a:pt x="30" y="14"/>
                      <a:pt x="30" y="13"/>
                    </a:cubicBezTo>
                    <a:cubicBezTo>
                      <a:pt x="30" y="8"/>
                      <a:pt x="30" y="8"/>
                      <a:pt x="30" y="8"/>
                    </a:cubicBezTo>
                    <a:cubicBezTo>
                      <a:pt x="30" y="8"/>
                      <a:pt x="29" y="7"/>
                      <a:pt x="29" y="8"/>
                    </a:cubicBezTo>
                    <a:cubicBezTo>
                      <a:pt x="26" y="9"/>
                      <a:pt x="26" y="9"/>
                      <a:pt x="26" y="9"/>
                    </a:cubicBezTo>
                    <a:cubicBezTo>
                      <a:pt x="26" y="10"/>
                      <a:pt x="25" y="9"/>
                      <a:pt x="25" y="9"/>
                    </a:cubicBezTo>
                    <a:cubicBezTo>
                      <a:pt x="25" y="8"/>
                      <a:pt x="25" y="8"/>
                      <a:pt x="25" y="8"/>
                    </a:cubicBezTo>
                    <a:cubicBezTo>
                      <a:pt x="25" y="8"/>
                      <a:pt x="25" y="8"/>
                      <a:pt x="25" y="7"/>
                    </a:cubicBezTo>
                    <a:cubicBezTo>
                      <a:pt x="27" y="4"/>
                      <a:pt x="27" y="4"/>
                      <a:pt x="27" y="4"/>
                    </a:cubicBezTo>
                    <a:cubicBezTo>
                      <a:pt x="27" y="3"/>
                      <a:pt x="27" y="2"/>
                      <a:pt x="27" y="2"/>
                    </a:cubicBezTo>
                    <a:cubicBezTo>
                      <a:pt x="24" y="0"/>
                      <a:pt x="24" y="0"/>
                      <a:pt x="24" y="0"/>
                    </a:cubicBezTo>
                    <a:cubicBezTo>
                      <a:pt x="23" y="0"/>
                      <a:pt x="22" y="1"/>
                      <a:pt x="22" y="1"/>
                    </a:cubicBezTo>
                    <a:cubicBezTo>
                      <a:pt x="20" y="5"/>
                      <a:pt x="20" y="5"/>
                      <a:pt x="20" y="5"/>
                    </a:cubicBezTo>
                    <a:cubicBezTo>
                      <a:pt x="20" y="5"/>
                      <a:pt x="20" y="6"/>
                      <a:pt x="19" y="6"/>
                    </a:cubicBezTo>
                    <a:cubicBezTo>
                      <a:pt x="19" y="6"/>
                      <a:pt x="19" y="6"/>
                      <a:pt x="19" y="6"/>
                    </a:cubicBezTo>
                    <a:cubicBezTo>
                      <a:pt x="18" y="6"/>
                      <a:pt x="18" y="5"/>
                      <a:pt x="18" y="5"/>
                    </a:cubicBezTo>
                    <a:cubicBezTo>
                      <a:pt x="18" y="2"/>
                      <a:pt x="18" y="2"/>
                      <a:pt x="18" y="2"/>
                    </a:cubicBezTo>
                    <a:cubicBezTo>
                      <a:pt x="18" y="1"/>
                      <a:pt x="17" y="1"/>
                      <a:pt x="17" y="1"/>
                    </a:cubicBezTo>
                    <a:cubicBezTo>
                      <a:pt x="13" y="4"/>
                      <a:pt x="13" y="4"/>
                      <a:pt x="13" y="4"/>
                    </a:cubicBezTo>
                    <a:cubicBezTo>
                      <a:pt x="12" y="4"/>
                      <a:pt x="11" y="5"/>
                      <a:pt x="11" y="6"/>
                    </a:cubicBezTo>
                    <a:cubicBezTo>
                      <a:pt x="12" y="9"/>
                      <a:pt x="12" y="9"/>
                      <a:pt x="12" y="9"/>
                    </a:cubicBezTo>
                    <a:cubicBezTo>
                      <a:pt x="12" y="10"/>
                      <a:pt x="11" y="10"/>
                      <a:pt x="11" y="11"/>
                    </a:cubicBezTo>
                    <a:cubicBezTo>
                      <a:pt x="10" y="11"/>
                      <a:pt x="10" y="11"/>
                      <a:pt x="10" y="11"/>
                    </a:cubicBezTo>
                    <a:cubicBezTo>
                      <a:pt x="10" y="12"/>
                      <a:pt x="9" y="12"/>
                      <a:pt x="9" y="12"/>
                    </a:cubicBezTo>
                    <a:cubicBezTo>
                      <a:pt x="7" y="11"/>
                      <a:pt x="7" y="11"/>
                      <a:pt x="7" y="11"/>
                    </a:cubicBezTo>
                    <a:cubicBezTo>
                      <a:pt x="7" y="11"/>
                      <a:pt x="6" y="11"/>
                      <a:pt x="6" y="12"/>
                    </a:cubicBezTo>
                    <a:cubicBezTo>
                      <a:pt x="3" y="17"/>
                      <a:pt x="3" y="17"/>
                      <a:pt x="3" y="17"/>
                    </a:cubicBezTo>
                    <a:cubicBezTo>
                      <a:pt x="3" y="18"/>
                      <a:pt x="3" y="19"/>
                      <a:pt x="3" y="19"/>
                    </a:cubicBezTo>
                    <a:cubicBezTo>
                      <a:pt x="5" y="20"/>
                      <a:pt x="5" y="20"/>
                      <a:pt x="5" y="20"/>
                    </a:cubicBezTo>
                    <a:cubicBezTo>
                      <a:pt x="5" y="21"/>
                      <a:pt x="5" y="22"/>
                      <a:pt x="5" y="22"/>
                    </a:cubicBezTo>
                    <a:close/>
                    <a:moveTo>
                      <a:pt x="13" y="28"/>
                    </a:moveTo>
                    <a:cubicBezTo>
                      <a:pt x="10" y="28"/>
                      <a:pt x="9" y="24"/>
                      <a:pt x="10" y="20"/>
                    </a:cubicBezTo>
                    <a:cubicBezTo>
                      <a:pt x="12" y="16"/>
                      <a:pt x="15" y="13"/>
                      <a:pt x="17" y="13"/>
                    </a:cubicBezTo>
                    <a:cubicBezTo>
                      <a:pt x="21" y="12"/>
                      <a:pt x="22" y="16"/>
                      <a:pt x="20" y="21"/>
                    </a:cubicBezTo>
                    <a:cubicBezTo>
                      <a:pt x="19" y="25"/>
                      <a:pt x="16" y="28"/>
                      <a:pt x="13" y="28"/>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508" name="Google Shape;508;p4"/>
              <p:cNvSpPr/>
              <p:nvPr/>
            </p:nvSpPr>
            <p:spPr>
              <a:xfrm>
                <a:off x="6277249" y="3631309"/>
                <a:ext cx="88187" cy="129686"/>
              </a:xfrm>
              <a:custGeom>
                <a:rect b="b" l="l" r="r" t="t"/>
                <a:pathLst>
                  <a:path extrusionOk="0" h="44" w="30">
                    <a:moveTo>
                      <a:pt x="15" y="5"/>
                    </a:moveTo>
                    <a:cubicBezTo>
                      <a:pt x="24" y="0"/>
                      <a:pt x="30" y="4"/>
                      <a:pt x="30" y="14"/>
                    </a:cubicBezTo>
                    <a:cubicBezTo>
                      <a:pt x="30" y="23"/>
                      <a:pt x="24" y="35"/>
                      <a:pt x="15" y="40"/>
                    </a:cubicBezTo>
                    <a:cubicBezTo>
                      <a:pt x="7" y="44"/>
                      <a:pt x="0" y="41"/>
                      <a:pt x="0" y="31"/>
                    </a:cubicBezTo>
                    <a:cubicBezTo>
                      <a:pt x="0" y="21"/>
                      <a:pt x="7" y="10"/>
                      <a:pt x="15" y="5"/>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509" name="Google Shape;509;p4"/>
              <p:cNvSpPr/>
              <p:nvPr/>
            </p:nvSpPr>
            <p:spPr>
              <a:xfrm>
                <a:off x="6297999" y="3667622"/>
                <a:ext cx="51875" cy="88187"/>
              </a:xfrm>
              <a:custGeom>
                <a:rect b="b" l="l" r="r" t="t"/>
                <a:pathLst>
                  <a:path extrusionOk="0" h="30" w="17">
                    <a:moveTo>
                      <a:pt x="12" y="12"/>
                    </a:moveTo>
                    <a:cubicBezTo>
                      <a:pt x="14" y="10"/>
                      <a:pt x="15" y="7"/>
                      <a:pt x="15" y="5"/>
                    </a:cubicBezTo>
                    <a:cubicBezTo>
                      <a:pt x="15" y="1"/>
                      <a:pt x="12" y="0"/>
                      <a:pt x="9" y="1"/>
                    </a:cubicBezTo>
                    <a:cubicBezTo>
                      <a:pt x="6" y="3"/>
                      <a:pt x="4" y="8"/>
                      <a:pt x="4" y="11"/>
                    </a:cubicBezTo>
                    <a:cubicBezTo>
                      <a:pt x="4" y="13"/>
                      <a:pt x="4" y="14"/>
                      <a:pt x="5" y="15"/>
                    </a:cubicBezTo>
                    <a:cubicBezTo>
                      <a:pt x="2" y="18"/>
                      <a:pt x="0" y="23"/>
                      <a:pt x="0" y="28"/>
                    </a:cubicBezTo>
                    <a:cubicBezTo>
                      <a:pt x="0" y="30"/>
                      <a:pt x="0" y="30"/>
                      <a:pt x="0" y="30"/>
                    </a:cubicBezTo>
                    <a:cubicBezTo>
                      <a:pt x="3" y="30"/>
                      <a:pt x="5" y="29"/>
                      <a:pt x="8" y="28"/>
                    </a:cubicBezTo>
                    <a:cubicBezTo>
                      <a:pt x="12" y="26"/>
                      <a:pt x="15" y="23"/>
                      <a:pt x="17" y="19"/>
                    </a:cubicBezTo>
                    <a:cubicBezTo>
                      <a:pt x="17" y="16"/>
                      <a:pt x="15" y="13"/>
                      <a:pt x="12" y="12"/>
                    </a:cubicBezTo>
                    <a:close/>
                  </a:path>
                </a:pathLst>
              </a:custGeom>
              <a:solidFill>
                <a:srgbClr val="FFB6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sp>
          <p:nvSpPr>
            <p:cNvPr id="510" name="Google Shape;510;p4"/>
            <p:cNvSpPr/>
            <p:nvPr/>
          </p:nvSpPr>
          <p:spPr>
            <a:xfrm>
              <a:off x="8488573" y="2260635"/>
              <a:ext cx="1901418" cy="1124176"/>
            </a:xfrm>
            <a:custGeom>
              <a:rect b="b" l="l" r="r" t="t"/>
              <a:pathLst>
                <a:path extrusionOk="0" h="506" w="866">
                  <a:moveTo>
                    <a:pt x="11" y="123"/>
                  </a:moveTo>
                  <a:cubicBezTo>
                    <a:pt x="659" y="498"/>
                    <a:pt x="659" y="498"/>
                    <a:pt x="659" y="498"/>
                  </a:cubicBezTo>
                  <a:cubicBezTo>
                    <a:pt x="673" y="506"/>
                    <a:pt x="690" y="506"/>
                    <a:pt x="704" y="498"/>
                  </a:cubicBezTo>
                  <a:cubicBezTo>
                    <a:pt x="854" y="414"/>
                    <a:pt x="854" y="414"/>
                    <a:pt x="854" y="414"/>
                  </a:cubicBezTo>
                  <a:cubicBezTo>
                    <a:pt x="866" y="407"/>
                    <a:pt x="866" y="391"/>
                    <a:pt x="854" y="384"/>
                  </a:cubicBezTo>
                  <a:cubicBezTo>
                    <a:pt x="205" y="8"/>
                    <a:pt x="205" y="8"/>
                    <a:pt x="205" y="8"/>
                  </a:cubicBezTo>
                  <a:cubicBezTo>
                    <a:pt x="191" y="0"/>
                    <a:pt x="174" y="0"/>
                    <a:pt x="160" y="8"/>
                  </a:cubicBezTo>
                  <a:cubicBezTo>
                    <a:pt x="11" y="93"/>
                    <a:pt x="11" y="93"/>
                    <a:pt x="11" y="93"/>
                  </a:cubicBezTo>
                  <a:cubicBezTo>
                    <a:pt x="0" y="100"/>
                    <a:pt x="0" y="116"/>
                    <a:pt x="11" y="123"/>
                  </a:cubicBezTo>
                </a:path>
              </a:pathLst>
            </a:custGeom>
            <a:solidFill>
              <a:schemeClr val="accent2">
                <a:alpha val="2000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nvGrpSpPr>
            <p:cNvPr id="511" name="Google Shape;511;p4"/>
            <p:cNvGrpSpPr/>
            <p:nvPr/>
          </p:nvGrpSpPr>
          <p:grpSpPr>
            <a:xfrm>
              <a:off x="8592771" y="944210"/>
              <a:ext cx="1800046" cy="2308416"/>
              <a:chOff x="8378167" y="944210"/>
              <a:chExt cx="1800046" cy="2308416"/>
            </a:xfrm>
          </p:grpSpPr>
          <p:sp>
            <p:nvSpPr>
              <p:cNvPr id="512" name="Google Shape;512;p4"/>
              <p:cNvSpPr/>
              <p:nvPr/>
            </p:nvSpPr>
            <p:spPr>
              <a:xfrm>
                <a:off x="8378167" y="944210"/>
                <a:ext cx="1800046" cy="2308416"/>
              </a:xfrm>
              <a:custGeom>
                <a:rect b="b" l="l" r="r" t="t"/>
                <a:pathLst>
                  <a:path extrusionOk="0" h="786" w="613">
                    <a:moveTo>
                      <a:pt x="0" y="22"/>
                    </a:moveTo>
                    <a:cubicBezTo>
                      <a:pt x="0" y="414"/>
                      <a:pt x="0" y="414"/>
                      <a:pt x="0" y="414"/>
                    </a:cubicBezTo>
                    <a:cubicBezTo>
                      <a:pt x="0" y="430"/>
                      <a:pt x="8" y="444"/>
                      <a:pt x="21" y="452"/>
                    </a:cubicBezTo>
                    <a:cubicBezTo>
                      <a:pt x="587" y="779"/>
                      <a:pt x="587" y="779"/>
                      <a:pt x="587" y="779"/>
                    </a:cubicBezTo>
                    <a:cubicBezTo>
                      <a:pt x="599" y="786"/>
                      <a:pt x="613" y="778"/>
                      <a:pt x="613" y="764"/>
                    </a:cubicBezTo>
                    <a:cubicBezTo>
                      <a:pt x="613" y="371"/>
                      <a:pt x="613" y="371"/>
                      <a:pt x="613" y="371"/>
                    </a:cubicBezTo>
                    <a:cubicBezTo>
                      <a:pt x="613" y="356"/>
                      <a:pt x="605" y="341"/>
                      <a:pt x="592" y="334"/>
                    </a:cubicBezTo>
                    <a:cubicBezTo>
                      <a:pt x="26" y="7"/>
                      <a:pt x="26" y="7"/>
                      <a:pt x="26" y="7"/>
                    </a:cubicBezTo>
                    <a:cubicBezTo>
                      <a:pt x="14" y="0"/>
                      <a:pt x="0" y="9"/>
                      <a:pt x="0" y="22"/>
                    </a:cubicBezTo>
                  </a:path>
                </a:pathLst>
              </a:custGeom>
              <a:gradFill>
                <a:gsLst>
                  <a:gs pos="0">
                    <a:schemeClr val="accent1"/>
                  </a:gs>
                  <a:gs pos="100000">
                    <a:srgbClr val="36364F"/>
                  </a:gs>
                </a:gsLst>
                <a:lin ang="108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513" name="Google Shape;513;p4"/>
              <p:cNvSpPr/>
              <p:nvPr/>
            </p:nvSpPr>
            <p:spPr>
              <a:xfrm>
                <a:off x="8487104" y="1322893"/>
                <a:ext cx="5187" cy="409808"/>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514" name="Google Shape;514;p4"/>
              <p:cNvSpPr/>
              <p:nvPr/>
            </p:nvSpPr>
            <p:spPr>
              <a:xfrm>
                <a:off x="8668665" y="1431830"/>
                <a:ext cx="10375" cy="404621"/>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515" name="Google Shape;515;p4"/>
              <p:cNvSpPr/>
              <p:nvPr/>
            </p:nvSpPr>
            <p:spPr>
              <a:xfrm>
                <a:off x="8850227" y="1535580"/>
                <a:ext cx="10375" cy="409808"/>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516" name="Google Shape;516;p4"/>
              <p:cNvSpPr/>
              <p:nvPr/>
            </p:nvSpPr>
            <p:spPr>
              <a:xfrm>
                <a:off x="9036974" y="1639328"/>
                <a:ext cx="5187" cy="409808"/>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517" name="Google Shape;517;p4"/>
              <p:cNvSpPr/>
              <p:nvPr/>
            </p:nvSpPr>
            <p:spPr>
              <a:xfrm>
                <a:off x="9223722" y="1748265"/>
                <a:ext cx="5187" cy="409808"/>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518" name="Google Shape;518;p4"/>
              <p:cNvSpPr/>
              <p:nvPr/>
            </p:nvSpPr>
            <p:spPr>
              <a:xfrm>
                <a:off x="9394908" y="1852014"/>
                <a:ext cx="5187" cy="409808"/>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519" name="Google Shape;519;p4"/>
              <p:cNvSpPr/>
              <p:nvPr/>
            </p:nvSpPr>
            <p:spPr>
              <a:xfrm>
                <a:off x="8388542" y="949397"/>
                <a:ext cx="1789671" cy="2287666"/>
              </a:xfrm>
              <a:custGeom>
                <a:rect b="b" l="l" r="r" t="t"/>
                <a:pathLst>
                  <a:path extrusionOk="0" h="779" w="610">
                    <a:moveTo>
                      <a:pt x="589" y="332"/>
                    </a:moveTo>
                    <a:cubicBezTo>
                      <a:pt x="23" y="5"/>
                      <a:pt x="23" y="5"/>
                      <a:pt x="23" y="5"/>
                    </a:cubicBezTo>
                    <a:cubicBezTo>
                      <a:pt x="15" y="0"/>
                      <a:pt x="5" y="3"/>
                      <a:pt x="0" y="10"/>
                    </a:cubicBezTo>
                    <a:cubicBezTo>
                      <a:pt x="4" y="9"/>
                      <a:pt x="9" y="9"/>
                      <a:pt x="13" y="12"/>
                    </a:cubicBezTo>
                    <a:cubicBezTo>
                      <a:pt x="579" y="338"/>
                      <a:pt x="579" y="338"/>
                      <a:pt x="579" y="338"/>
                    </a:cubicBezTo>
                    <a:cubicBezTo>
                      <a:pt x="592" y="346"/>
                      <a:pt x="600" y="360"/>
                      <a:pt x="600" y="375"/>
                    </a:cubicBezTo>
                    <a:cubicBezTo>
                      <a:pt x="600" y="769"/>
                      <a:pt x="600" y="769"/>
                      <a:pt x="600" y="769"/>
                    </a:cubicBezTo>
                    <a:cubicBezTo>
                      <a:pt x="600" y="773"/>
                      <a:pt x="599" y="776"/>
                      <a:pt x="597" y="779"/>
                    </a:cubicBezTo>
                    <a:cubicBezTo>
                      <a:pt x="604" y="777"/>
                      <a:pt x="610" y="771"/>
                      <a:pt x="610" y="762"/>
                    </a:cubicBezTo>
                    <a:cubicBezTo>
                      <a:pt x="610" y="369"/>
                      <a:pt x="610" y="369"/>
                      <a:pt x="610" y="369"/>
                    </a:cubicBezTo>
                    <a:cubicBezTo>
                      <a:pt x="610" y="354"/>
                      <a:pt x="602" y="339"/>
                      <a:pt x="589" y="332"/>
                    </a:cubicBezTo>
                    <a:close/>
                  </a:path>
                </a:pathLst>
              </a:custGeom>
              <a:solidFill>
                <a:srgbClr val="36364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nvGrpSpPr>
              <p:cNvPr id="520" name="Google Shape;520;p4"/>
              <p:cNvGrpSpPr/>
              <p:nvPr/>
            </p:nvGrpSpPr>
            <p:grpSpPr>
              <a:xfrm>
                <a:off x="8476727" y="1867576"/>
                <a:ext cx="918180" cy="778121"/>
                <a:chOff x="8476727" y="1867576"/>
                <a:chExt cx="918180" cy="778121"/>
              </a:xfrm>
            </p:grpSpPr>
            <p:sp>
              <p:nvSpPr>
                <p:cNvPr id="521" name="Google Shape;521;p4"/>
                <p:cNvSpPr/>
                <p:nvPr/>
              </p:nvSpPr>
              <p:spPr>
                <a:xfrm>
                  <a:off x="8528604" y="1867576"/>
                  <a:ext cx="25937" cy="41500"/>
                </a:xfrm>
                <a:custGeom>
                  <a:rect b="b" l="l" r="r" t="t"/>
                  <a:pathLst>
                    <a:path extrusionOk="0" h="8" w="5">
                      <a:moveTo>
                        <a:pt x="0" y="0"/>
                      </a:moveTo>
                      <a:lnTo>
                        <a:pt x="0" y="6"/>
                      </a:lnTo>
                      <a:lnTo>
                        <a:pt x="5" y="8"/>
                      </a:lnTo>
                      <a:lnTo>
                        <a:pt x="5" y="3"/>
                      </a:lnTo>
                      <a:lnTo>
                        <a:pt x="0" y="0"/>
                      </a:lnTo>
                      <a:close/>
                    </a:path>
                  </a:pathLst>
                </a:custGeom>
                <a:solidFill>
                  <a:srgbClr val="5151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522" name="Google Shape;522;p4"/>
                <p:cNvSpPr/>
                <p:nvPr/>
              </p:nvSpPr>
              <p:spPr>
                <a:xfrm>
                  <a:off x="8559729" y="1883138"/>
                  <a:ext cx="20750" cy="41500"/>
                </a:xfrm>
                <a:custGeom>
                  <a:rect b="b" l="l" r="r" t="t"/>
                  <a:pathLst>
                    <a:path extrusionOk="0" h="8" w="4">
                      <a:moveTo>
                        <a:pt x="0" y="0"/>
                      </a:moveTo>
                      <a:lnTo>
                        <a:pt x="0" y="5"/>
                      </a:lnTo>
                      <a:lnTo>
                        <a:pt x="4" y="8"/>
                      </a:lnTo>
                      <a:lnTo>
                        <a:pt x="4" y="3"/>
                      </a:lnTo>
                      <a:lnTo>
                        <a:pt x="0" y="0"/>
                      </a:lnTo>
                      <a:close/>
                    </a:path>
                  </a:pathLst>
                </a:custGeom>
                <a:solidFill>
                  <a:srgbClr val="5151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523" name="Google Shape;523;p4"/>
                <p:cNvSpPr/>
                <p:nvPr/>
              </p:nvSpPr>
              <p:spPr>
                <a:xfrm>
                  <a:off x="8637540" y="1929826"/>
                  <a:ext cx="25937" cy="41500"/>
                </a:xfrm>
                <a:custGeom>
                  <a:rect b="b" l="l" r="r" t="t"/>
                  <a:pathLst>
                    <a:path extrusionOk="0" h="8" w="5">
                      <a:moveTo>
                        <a:pt x="0" y="0"/>
                      </a:moveTo>
                      <a:lnTo>
                        <a:pt x="0" y="5"/>
                      </a:lnTo>
                      <a:lnTo>
                        <a:pt x="5" y="8"/>
                      </a:lnTo>
                      <a:lnTo>
                        <a:pt x="5" y="3"/>
                      </a:lnTo>
                      <a:lnTo>
                        <a:pt x="0" y="0"/>
                      </a:lnTo>
                      <a:close/>
                    </a:path>
                  </a:pathLst>
                </a:custGeom>
                <a:solidFill>
                  <a:srgbClr val="5151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524" name="Google Shape;524;p4"/>
                <p:cNvSpPr/>
                <p:nvPr/>
              </p:nvSpPr>
              <p:spPr>
                <a:xfrm>
                  <a:off x="8663477" y="1945388"/>
                  <a:ext cx="25937" cy="41500"/>
                </a:xfrm>
                <a:custGeom>
                  <a:rect b="b" l="l" r="r" t="t"/>
                  <a:pathLst>
                    <a:path extrusionOk="0" h="8" w="5">
                      <a:moveTo>
                        <a:pt x="0" y="0"/>
                      </a:moveTo>
                      <a:lnTo>
                        <a:pt x="0" y="6"/>
                      </a:lnTo>
                      <a:lnTo>
                        <a:pt x="5" y="8"/>
                      </a:lnTo>
                      <a:lnTo>
                        <a:pt x="5" y="3"/>
                      </a:lnTo>
                      <a:lnTo>
                        <a:pt x="0" y="0"/>
                      </a:lnTo>
                      <a:close/>
                    </a:path>
                  </a:pathLst>
                </a:custGeom>
                <a:solidFill>
                  <a:srgbClr val="5151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525" name="Google Shape;525;p4"/>
                <p:cNvSpPr/>
                <p:nvPr/>
              </p:nvSpPr>
              <p:spPr>
                <a:xfrm>
                  <a:off x="8720540" y="1976513"/>
                  <a:ext cx="25937" cy="41500"/>
                </a:xfrm>
                <a:custGeom>
                  <a:rect b="b" l="l" r="r" t="t"/>
                  <a:pathLst>
                    <a:path extrusionOk="0" h="8" w="5">
                      <a:moveTo>
                        <a:pt x="0" y="0"/>
                      </a:moveTo>
                      <a:lnTo>
                        <a:pt x="0" y="5"/>
                      </a:lnTo>
                      <a:lnTo>
                        <a:pt x="5" y="8"/>
                      </a:lnTo>
                      <a:lnTo>
                        <a:pt x="5" y="3"/>
                      </a:lnTo>
                      <a:lnTo>
                        <a:pt x="0" y="0"/>
                      </a:lnTo>
                      <a:close/>
                    </a:path>
                  </a:pathLst>
                </a:custGeom>
                <a:solidFill>
                  <a:srgbClr val="5151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526" name="Google Shape;526;p4"/>
                <p:cNvSpPr/>
                <p:nvPr/>
              </p:nvSpPr>
              <p:spPr>
                <a:xfrm>
                  <a:off x="8746477" y="1992076"/>
                  <a:ext cx="25937" cy="41500"/>
                </a:xfrm>
                <a:custGeom>
                  <a:rect b="b" l="l" r="r" t="t"/>
                  <a:pathLst>
                    <a:path extrusionOk="0" h="8" w="5">
                      <a:moveTo>
                        <a:pt x="0" y="0"/>
                      </a:moveTo>
                      <a:lnTo>
                        <a:pt x="0" y="6"/>
                      </a:lnTo>
                      <a:lnTo>
                        <a:pt x="5" y="8"/>
                      </a:lnTo>
                      <a:lnTo>
                        <a:pt x="5" y="3"/>
                      </a:lnTo>
                      <a:lnTo>
                        <a:pt x="0" y="0"/>
                      </a:lnTo>
                      <a:close/>
                    </a:path>
                  </a:pathLst>
                </a:custGeom>
                <a:gradFill>
                  <a:gsLst>
                    <a:gs pos="0">
                      <a:schemeClr val="accent4"/>
                    </a:gs>
                    <a:gs pos="37000">
                      <a:schemeClr val="accent4"/>
                    </a:gs>
                    <a:gs pos="79000">
                      <a:srgbClr val="FFD366"/>
                    </a:gs>
                    <a:gs pos="100000">
                      <a:srgbClr val="FFD366"/>
                    </a:gs>
                  </a:gsLst>
                  <a:lin ang="135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527" name="Google Shape;527;p4"/>
                <p:cNvSpPr/>
                <p:nvPr/>
              </p:nvSpPr>
              <p:spPr>
                <a:xfrm>
                  <a:off x="8855414" y="2059513"/>
                  <a:ext cx="25937" cy="41500"/>
                </a:xfrm>
                <a:custGeom>
                  <a:rect b="b" l="l" r="r" t="t"/>
                  <a:pathLst>
                    <a:path extrusionOk="0" h="8" w="5">
                      <a:moveTo>
                        <a:pt x="0" y="0"/>
                      </a:moveTo>
                      <a:lnTo>
                        <a:pt x="0" y="5"/>
                      </a:lnTo>
                      <a:lnTo>
                        <a:pt x="5" y="8"/>
                      </a:lnTo>
                      <a:lnTo>
                        <a:pt x="5" y="2"/>
                      </a:lnTo>
                      <a:lnTo>
                        <a:pt x="0" y="0"/>
                      </a:lnTo>
                      <a:close/>
                    </a:path>
                  </a:pathLst>
                </a:custGeom>
                <a:gradFill>
                  <a:gsLst>
                    <a:gs pos="0">
                      <a:schemeClr val="accent4"/>
                    </a:gs>
                    <a:gs pos="37000">
                      <a:schemeClr val="accent4"/>
                    </a:gs>
                    <a:gs pos="79000">
                      <a:srgbClr val="FFD366"/>
                    </a:gs>
                    <a:gs pos="100000">
                      <a:srgbClr val="FFD366"/>
                    </a:gs>
                  </a:gsLst>
                  <a:lin ang="135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528" name="Google Shape;528;p4"/>
                <p:cNvSpPr/>
                <p:nvPr/>
              </p:nvSpPr>
              <p:spPr>
                <a:xfrm>
                  <a:off x="8907287" y="2090638"/>
                  <a:ext cx="25937" cy="41500"/>
                </a:xfrm>
                <a:custGeom>
                  <a:rect b="b" l="l" r="r" t="t"/>
                  <a:pathLst>
                    <a:path extrusionOk="0" h="8" w="5">
                      <a:moveTo>
                        <a:pt x="0" y="0"/>
                      </a:moveTo>
                      <a:lnTo>
                        <a:pt x="0" y="5"/>
                      </a:lnTo>
                      <a:lnTo>
                        <a:pt x="5" y="8"/>
                      </a:lnTo>
                      <a:lnTo>
                        <a:pt x="5" y="2"/>
                      </a:lnTo>
                      <a:lnTo>
                        <a:pt x="0" y="0"/>
                      </a:lnTo>
                      <a:close/>
                    </a:path>
                  </a:pathLst>
                </a:custGeom>
                <a:gradFill>
                  <a:gsLst>
                    <a:gs pos="0">
                      <a:schemeClr val="accent4"/>
                    </a:gs>
                    <a:gs pos="37000">
                      <a:schemeClr val="accent4"/>
                    </a:gs>
                    <a:gs pos="79000">
                      <a:srgbClr val="FFD366"/>
                    </a:gs>
                    <a:gs pos="100000">
                      <a:srgbClr val="FFD366"/>
                    </a:gs>
                  </a:gsLst>
                  <a:lin ang="135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529" name="Google Shape;529;p4"/>
                <p:cNvSpPr/>
                <p:nvPr/>
              </p:nvSpPr>
              <p:spPr>
                <a:xfrm>
                  <a:off x="8502667" y="1883138"/>
                  <a:ext cx="25937" cy="41500"/>
                </a:xfrm>
                <a:custGeom>
                  <a:rect b="b" l="l" r="r" t="t"/>
                  <a:pathLst>
                    <a:path extrusionOk="0" h="8" w="5">
                      <a:moveTo>
                        <a:pt x="0" y="0"/>
                      </a:moveTo>
                      <a:lnTo>
                        <a:pt x="0" y="6"/>
                      </a:lnTo>
                      <a:lnTo>
                        <a:pt x="5" y="8"/>
                      </a:lnTo>
                      <a:lnTo>
                        <a:pt x="5" y="3"/>
                      </a:lnTo>
                      <a:lnTo>
                        <a:pt x="0" y="0"/>
                      </a:lnTo>
                      <a:close/>
                    </a:path>
                  </a:pathLst>
                </a:custGeom>
                <a:gradFill>
                  <a:gsLst>
                    <a:gs pos="0">
                      <a:schemeClr val="accent4"/>
                    </a:gs>
                    <a:gs pos="37000">
                      <a:schemeClr val="accent4"/>
                    </a:gs>
                    <a:gs pos="79000">
                      <a:srgbClr val="FFD366"/>
                    </a:gs>
                    <a:gs pos="100000">
                      <a:srgbClr val="FFD366"/>
                    </a:gs>
                  </a:gsLst>
                  <a:lin ang="135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530" name="Google Shape;530;p4"/>
                <p:cNvSpPr/>
                <p:nvPr/>
              </p:nvSpPr>
              <p:spPr>
                <a:xfrm>
                  <a:off x="8528604" y="1903888"/>
                  <a:ext cx="25937" cy="41500"/>
                </a:xfrm>
                <a:custGeom>
                  <a:rect b="b" l="l" r="r" t="t"/>
                  <a:pathLst>
                    <a:path extrusionOk="0" h="8" w="5">
                      <a:moveTo>
                        <a:pt x="0" y="0"/>
                      </a:moveTo>
                      <a:lnTo>
                        <a:pt x="0" y="5"/>
                      </a:lnTo>
                      <a:lnTo>
                        <a:pt x="5" y="8"/>
                      </a:lnTo>
                      <a:lnTo>
                        <a:pt x="5" y="2"/>
                      </a:lnTo>
                      <a:lnTo>
                        <a:pt x="0" y="0"/>
                      </a:lnTo>
                      <a:close/>
                    </a:path>
                  </a:pathLst>
                </a:custGeom>
                <a:gradFill>
                  <a:gsLst>
                    <a:gs pos="0">
                      <a:schemeClr val="accent4"/>
                    </a:gs>
                    <a:gs pos="37000">
                      <a:schemeClr val="accent4"/>
                    </a:gs>
                    <a:gs pos="79000">
                      <a:srgbClr val="FFD366"/>
                    </a:gs>
                    <a:gs pos="100000">
                      <a:srgbClr val="FFD366"/>
                    </a:gs>
                  </a:gsLst>
                  <a:lin ang="135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531" name="Google Shape;531;p4"/>
                <p:cNvSpPr/>
                <p:nvPr/>
              </p:nvSpPr>
              <p:spPr>
                <a:xfrm>
                  <a:off x="8611602" y="1950576"/>
                  <a:ext cx="25937" cy="41500"/>
                </a:xfrm>
                <a:custGeom>
                  <a:rect b="b" l="l" r="r" t="t"/>
                  <a:pathLst>
                    <a:path extrusionOk="0" h="8" w="5">
                      <a:moveTo>
                        <a:pt x="0" y="0"/>
                      </a:moveTo>
                      <a:lnTo>
                        <a:pt x="0" y="5"/>
                      </a:lnTo>
                      <a:lnTo>
                        <a:pt x="5" y="8"/>
                      </a:lnTo>
                      <a:lnTo>
                        <a:pt x="5" y="3"/>
                      </a:lnTo>
                      <a:lnTo>
                        <a:pt x="0" y="0"/>
                      </a:lnTo>
                      <a:close/>
                    </a:path>
                  </a:pathLst>
                </a:custGeom>
                <a:solidFill>
                  <a:srgbClr val="5151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532" name="Google Shape;532;p4"/>
                <p:cNvSpPr/>
                <p:nvPr/>
              </p:nvSpPr>
              <p:spPr>
                <a:xfrm>
                  <a:off x="8637540" y="1966138"/>
                  <a:ext cx="25937" cy="36312"/>
                </a:xfrm>
                <a:custGeom>
                  <a:rect b="b" l="l" r="r" t="t"/>
                  <a:pathLst>
                    <a:path extrusionOk="0" h="7" w="5">
                      <a:moveTo>
                        <a:pt x="0" y="0"/>
                      </a:moveTo>
                      <a:lnTo>
                        <a:pt x="0" y="5"/>
                      </a:lnTo>
                      <a:lnTo>
                        <a:pt x="5" y="7"/>
                      </a:lnTo>
                      <a:lnTo>
                        <a:pt x="5" y="2"/>
                      </a:lnTo>
                      <a:lnTo>
                        <a:pt x="0" y="0"/>
                      </a:lnTo>
                      <a:close/>
                    </a:path>
                  </a:pathLst>
                </a:custGeom>
                <a:solidFill>
                  <a:srgbClr val="5151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533" name="Google Shape;533;p4"/>
                <p:cNvSpPr/>
                <p:nvPr/>
              </p:nvSpPr>
              <p:spPr>
                <a:xfrm>
                  <a:off x="8689415" y="1997263"/>
                  <a:ext cx="25937" cy="41500"/>
                </a:xfrm>
                <a:custGeom>
                  <a:rect b="b" l="l" r="r" t="t"/>
                  <a:pathLst>
                    <a:path extrusionOk="0" h="8" w="5">
                      <a:moveTo>
                        <a:pt x="0" y="0"/>
                      </a:moveTo>
                      <a:lnTo>
                        <a:pt x="0" y="5"/>
                      </a:lnTo>
                      <a:lnTo>
                        <a:pt x="5" y="8"/>
                      </a:lnTo>
                      <a:lnTo>
                        <a:pt x="5" y="3"/>
                      </a:lnTo>
                      <a:lnTo>
                        <a:pt x="0" y="0"/>
                      </a:lnTo>
                      <a:close/>
                    </a:path>
                  </a:pathLst>
                </a:custGeom>
                <a:solidFill>
                  <a:srgbClr val="5151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534" name="Google Shape;534;p4"/>
                <p:cNvSpPr/>
                <p:nvPr/>
              </p:nvSpPr>
              <p:spPr>
                <a:xfrm>
                  <a:off x="8720540" y="2012825"/>
                  <a:ext cx="25937" cy="41500"/>
                </a:xfrm>
                <a:custGeom>
                  <a:rect b="b" l="l" r="r" t="t"/>
                  <a:pathLst>
                    <a:path extrusionOk="0" h="8" w="5">
                      <a:moveTo>
                        <a:pt x="0" y="0"/>
                      </a:moveTo>
                      <a:lnTo>
                        <a:pt x="0" y="5"/>
                      </a:lnTo>
                      <a:lnTo>
                        <a:pt x="5" y="8"/>
                      </a:lnTo>
                      <a:lnTo>
                        <a:pt x="5" y="2"/>
                      </a:lnTo>
                      <a:lnTo>
                        <a:pt x="0" y="0"/>
                      </a:lnTo>
                      <a:close/>
                    </a:path>
                  </a:pathLst>
                </a:custGeom>
                <a:gradFill>
                  <a:gsLst>
                    <a:gs pos="0">
                      <a:schemeClr val="accent4"/>
                    </a:gs>
                    <a:gs pos="37000">
                      <a:schemeClr val="accent4"/>
                    </a:gs>
                    <a:gs pos="79000">
                      <a:srgbClr val="FFD366"/>
                    </a:gs>
                    <a:gs pos="100000">
                      <a:srgbClr val="FFD366"/>
                    </a:gs>
                  </a:gsLst>
                  <a:lin ang="135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535" name="Google Shape;535;p4"/>
                <p:cNvSpPr/>
                <p:nvPr/>
              </p:nvSpPr>
              <p:spPr>
                <a:xfrm>
                  <a:off x="8824289" y="2075075"/>
                  <a:ext cx="25937" cy="41500"/>
                </a:xfrm>
                <a:custGeom>
                  <a:rect b="b" l="l" r="r" t="t"/>
                  <a:pathLst>
                    <a:path extrusionOk="0" h="8" w="5">
                      <a:moveTo>
                        <a:pt x="0" y="0"/>
                      </a:moveTo>
                      <a:lnTo>
                        <a:pt x="0" y="5"/>
                      </a:lnTo>
                      <a:lnTo>
                        <a:pt x="5" y="8"/>
                      </a:lnTo>
                      <a:lnTo>
                        <a:pt x="5" y="3"/>
                      </a:lnTo>
                      <a:lnTo>
                        <a:pt x="0" y="0"/>
                      </a:lnTo>
                      <a:close/>
                    </a:path>
                  </a:pathLst>
                </a:custGeom>
                <a:solidFill>
                  <a:srgbClr val="5151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536" name="Google Shape;536;p4"/>
                <p:cNvSpPr/>
                <p:nvPr/>
              </p:nvSpPr>
              <p:spPr>
                <a:xfrm>
                  <a:off x="8855414" y="2090638"/>
                  <a:ext cx="25937" cy="41500"/>
                </a:xfrm>
                <a:custGeom>
                  <a:rect b="b" l="l" r="r" t="t"/>
                  <a:pathLst>
                    <a:path extrusionOk="0" h="8" w="5">
                      <a:moveTo>
                        <a:pt x="0" y="0"/>
                      </a:moveTo>
                      <a:lnTo>
                        <a:pt x="0" y="6"/>
                      </a:lnTo>
                      <a:lnTo>
                        <a:pt x="5" y="8"/>
                      </a:lnTo>
                      <a:lnTo>
                        <a:pt x="5" y="3"/>
                      </a:lnTo>
                      <a:lnTo>
                        <a:pt x="0" y="0"/>
                      </a:lnTo>
                      <a:close/>
                    </a:path>
                  </a:pathLst>
                </a:custGeom>
                <a:gradFill>
                  <a:gsLst>
                    <a:gs pos="0">
                      <a:schemeClr val="accent4"/>
                    </a:gs>
                    <a:gs pos="37000">
                      <a:schemeClr val="accent4"/>
                    </a:gs>
                    <a:gs pos="79000">
                      <a:srgbClr val="FFD366"/>
                    </a:gs>
                    <a:gs pos="100000">
                      <a:srgbClr val="FFD366"/>
                    </a:gs>
                  </a:gsLst>
                  <a:lin ang="135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537" name="Google Shape;537;p4"/>
                <p:cNvSpPr/>
                <p:nvPr/>
              </p:nvSpPr>
              <p:spPr>
                <a:xfrm>
                  <a:off x="8559729" y="1950576"/>
                  <a:ext cx="20750" cy="41500"/>
                </a:xfrm>
                <a:custGeom>
                  <a:rect b="b" l="l" r="r" t="t"/>
                  <a:pathLst>
                    <a:path extrusionOk="0" h="8" w="4">
                      <a:moveTo>
                        <a:pt x="0" y="0"/>
                      </a:moveTo>
                      <a:lnTo>
                        <a:pt x="0" y="5"/>
                      </a:lnTo>
                      <a:lnTo>
                        <a:pt x="4" y="8"/>
                      </a:lnTo>
                      <a:lnTo>
                        <a:pt x="4" y="3"/>
                      </a:lnTo>
                      <a:lnTo>
                        <a:pt x="0" y="0"/>
                      </a:lnTo>
                      <a:close/>
                    </a:path>
                  </a:pathLst>
                </a:custGeom>
                <a:gradFill>
                  <a:gsLst>
                    <a:gs pos="0">
                      <a:schemeClr val="accent4"/>
                    </a:gs>
                    <a:gs pos="37000">
                      <a:schemeClr val="accent4"/>
                    </a:gs>
                    <a:gs pos="79000">
                      <a:srgbClr val="FFD366"/>
                    </a:gs>
                    <a:gs pos="100000">
                      <a:srgbClr val="FFD366"/>
                    </a:gs>
                  </a:gsLst>
                  <a:lin ang="135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538" name="Google Shape;538;p4"/>
                <p:cNvSpPr/>
                <p:nvPr/>
              </p:nvSpPr>
              <p:spPr>
                <a:xfrm>
                  <a:off x="8585667" y="1966138"/>
                  <a:ext cx="25937" cy="41500"/>
                </a:xfrm>
                <a:custGeom>
                  <a:rect b="b" l="l" r="r" t="t"/>
                  <a:pathLst>
                    <a:path extrusionOk="0" h="8" w="5">
                      <a:moveTo>
                        <a:pt x="0" y="0"/>
                      </a:moveTo>
                      <a:lnTo>
                        <a:pt x="0" y="5"/>
                      </a:lnTo>
                      <a:lnTo>
                        <a:pt x="5" y="8"/>
                      </a:lnTo>
                      <a:lnTo>
                        <a:pt x="5" y="3"/>
                      </a:lnTo>
                      <a:lnTo>
                        <a:pt x="0" y="0"/>
                      </a:lnTo>
                      <a:close/>
                    </a:path>
                  </a:pathLst>
                </a:custGeom>
                <a:solidFill>
                  <a:srgbClr val="5151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539" name="Google Shape;539;p4"/>
                <p:cNvSpPr/>
                <p:nvPr/>
              </p:nvSpPr>
              <p:spPr>
                <a:xfrm>
                  <a:off x="8637540" y="1997263"/>
                  <a:ext cx="25937" cy="41500"/>
                </a:xfrm>
                <a:custGeom>
                  <a:rect b="b" l="l" r="r" t="t"/>
                  <a:pathLst>
                    <a:path extrusionOk="0" h="8" w="5">
                      <a:moveTo>
                        <a:pt x="0" y="0"/>
                      </a:moveTo>
                      <a:lnTo>
                        <a:pt x="0" y="5"/>
                      </a:lnTo>
                      <a:lnTo>
                        <a:pt x="5" y="8"/>
                      </a:lnTo>
                      <a:lnTo>
                        <a:pt x="5" y="3"/>
                      </a:lnTo>
                      <a:lnTo>
                        <a:pt x="0" y="0"/>
                      </a:lnTo>
                      <a:close/>
                    </a:path>
                  </a:pathLst>
                </a:custGeom>
                <a:gradFill>
                  <a:gsLst>
                    <a:gs pos="0">
                      <a:schemeClr val="accent4"/>
                    </a:gs>
                    <a:gs pos="37000">
                      <a:schemeClr val="accent4"/>
                    </a:gs>
                    <a:gs pos="79000">
                      <a:srgbClr val="FFD366"/>
                    </a:gs>
                    <a:gs pos="100000">
                      <a:srgbClr val="FFD366"/>
                    </a:gs>
                  </a:gsLst>
                  <a:lin ang="135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540" name="Google Shape;540;p4"/>
                <p:cNvSpPr/>
                <p:nvPr/>
              </p:nvSpPr>
              <p:spPr>
                <a:xfrm>
                  <a:off x="8663477" y="2012825"/>
                  <a:ext cx="25937" cy="41500"/>
                </a:xfrm>
                <a:custGeom>
                  <a:rect b="b" l="l" r="r" t="t"/>
                  <a:pathLst>
                    <a:path extrusionOk="0" h="8" w="5">
                      <a:moveTo>
                        <a:pt x="0" y="0"/>
                      </a:moveTo>
                      <a:lnTo>
                        <a:pt x="0" y="6"/>
                      </a:lnTo>
                      <a:lnTo>
                        <a:pt x="5" y="8"/>
                      </a:lnTo>
                      <a:lnTo>
                        <a:pt x="5" y="3"/>
                      </a:lnTo>
                      <a:lnTo>
                        <a:pt x="0" y="0"/>
                      </a:lnTo>
                      <a:close/>
                    </a:path>
                  </a:pathLst>
                </a:custGeom>
                <a:gradFill>
                  <a:gsLst>
                    <a:gs pos="0">
                      <a:schemeClr val="accent4"/>
                    </a:gs>
                    <a:gs pos="37000">
                      <a:schemeClr val="accent4"/>
                    </a:gs>
                    <a:gs pos="79000">
                      <a:srgbClr val="FFD366"/>
                    </a:gs>
                    <a:gs pos="100000">
                      <a:srgbClr val="FFD366"/>
                    </a:gs>
                  </a:gsLst>
                  <a:lin ang="135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541" name="Google Shape;541;p4"/>
                <p:cNvSpPr/>
                <p:nvPr/>
              </p:nvSpPr>
              <p:spPr>
                <a:xfrm>
                  <a:off x="8720540" y="2043950"/>
                  <a:ext cx="25937" cy="41500"/>
                </a:xfrm>
                <a:custGeom>
                  <a:rect b="b" l="l" r="r" t="t"/>
                  <a:pathLst>
                    <a:path extrusionOk="0" h="8" w="5">
                      <a:moveTo>
                        <a:pt x="0" y="0"/>
                      </a:moveTo>
                      <a:lnTo>
                        <a:pt x="0" y="5"/>
                      </a:lnTo>
                      <a:lnTo>
                        <a:pt x="5" y="8"/>
                      </a:lnTo>
                      <a:lnTo>
                        <a:pt x="5" y="3"/>
                      </a:lnTo>
                      <a:lnTo>
                        <a:pt x="0" y="0"/>
                      </a:lnTo>
                      <a:close/>
                    </a:path>
                  </a:pathLst>
                </a:custGeom>
                <a:solidFill>
                  <a:srgbClr val="5151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542" name="Google Shape;542;p4"/>
                <p:cNvSpPr/>
                <p:nvPr/>
              </p:nvSpPr>
              <p:spPr>
                <a:xfrm>
                  <a:off x="8746477" y="2059513"/>
                  <a:ext cx="25937" cy="41500"/>
                </a:xfrm>
                <a:custGeom>
                  <a:rect b="b" l="l" r="r" t="t"/>
                  <a:pathLst>
                    <a:path extrusionOk="0" h="8" w="5">
                      <a:moveTo>
                        <a:pt x="0" y="0"/>
                      </a:moveTo>
                      <a:lnTo>
                        <a:pt x="0" y="6"/>
                      </a:lnTo>
                      <a:lnTo>
                        <a:pt x="5" y="8"/>
                      </a:lnTo>
                      <a:lnTo>
                        <a:pt x="5" y="3"/>
                      </a:lnTo>
                      <a:lnTo>
                        <a:pt x="0" y="0"/>
                      </a:lnTo>
                      <a:close/>
                    </a:path>
                  </a:pathLst>
                </a:custGeom>
                <a:gradFill>
                  <a:gsLst>
                    <a:gs pos="0">
                      <a:schemeClr val="accent4"/>
                    </a:gs>
                    <a:gs pos="37000">
                      <a:schemeClr val="accent4"/>
                    </a:gs>
                    <a:gs pos="79000">
                      <a:srgbClr val="FFD366"/>
                    </a:gs>
                    <a:gs pos="100000">
                      <a:srgbClr val="FFD366"/>
                    </a:gs>
                  </a:gsLst>
                  <a:lin ang="135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543" name="Google Shape;543;p4"/>
                <p:cNvSpPr/>
                <p:nvPr/>
              </p:nvSpPr>
              <p:spPr>
                <a:xfrm>
                  <a:off x="8798352" y="2090638"/>
                  <a:ext cx="25937" cy="41500"/>
                </a:xfrm>
                <a:custGeom>
                  <a:rect b="b" l="l" r="r" t="t"/>
                  <a:pathLst>
                    <a:path extrusionOk="0" h="8" w="5">
                      <a:moveTo>
                        <a:pt x="0" y="0"/>
                      </a:moveTo>
                      <a:lnTo>
                        <a:pt x="0" y="6"/>
                      </a:lnTo>
                      <a:lnTo>
                        <a:pt x="5" y="8"/>
                      </a:lnTo>
                      <a:lnTo>
                        <a:pt x="5" y="3"/>
                      </a:lnTo>
                      <a:lnTo>
                        <a:pt x="0" y="0"/>
                      </a:lnTo>
                      <a:close/>
                    </a:path>
                  </a:pathLst>
                </a:custGeom>
                <a:gradFill>
                  <a:gsLst>
                    <a:gs pos="0">
                      <a:schemeClr val="accent4"/>
                    </a:gs>
                    <a:gs pos="37000">
                      <a:schemeClr val="accent4"/>
                    </a:gs>
                    <a:gs pos="79000">
                      <a:srgbClr val="FFD366"/>
                    </a:gs>
                    <a:gs pos="100000">
                      <a:srgbClr val="FFD366"/>
                    </a:gs>
                  </a:gsLst>
                  <a:lin ang="135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544" name="Google Shape;544;p4"/>
                <p:cNvSpPr/>
                <p:nvPr/>
              </p:nvSpPr>
              <p:spPr>
                <a:xfrm>
                  <a:off x="8824289" y="2106199"/>
                  <a:ext cx="25937" cy="46687"/>
                </a:xfrm>
                <a:custGeom>
                  <a:rect b="b" l="l" r="r" t="t"/>
                  <a:pathLst>
                    <a:path extrusionOk="0" h="9" w="5">
                      <a:moveTo>
                        <a:pt x="0" y="0"/>
                      </a:moveTo>
                      <a:lnTo>
                        <a:pt x="0" y="6"/>
                      </a:lnTo>
                      <a:lnTo>
                        <a:pt x="5" y="9"/>
                      </a:lnTo>
                      <a:lnTo>
                        <a:pt x="5" y="3"/>
                      </a:lnTo>
                      <a:lnTo>
                        <a:pt x="0" y="0"/>
                      </a:lnTo>
                      <a:close/>
                    </a:path>
                  </a:pathLst>
                </a:custGeom>
                <a:solidFill>
                  <a:srgbClr val="5151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545" name="Google Shape;545;p4"/>
                <p:cNvSpPr/>
                <p:nvPr/>
              </p:nvSpPr>
              <p:spPr>
                <a:xfrm>
                  <a:off x="8907287" y="2158074"/>
                  <a:ext cx="25937" cy="41500"/>
                </a:xfrm>
                <a:custGeom>
                  <a:rect b="b" l="l" r="r" t="t"/>
                  <a:pathLst>
                    <a:path extrusionOk="0" h="8" w="5">
                      <a:moveTo>
                        <a:pt x="0" y="0"/>
                      </a:moveTo>
                      <a:lnTo>
                        <a:pt x="0" y="5"/>
                      </a:lnTo>
                      <a:lnTo>
                        <a:pt x="5" y="8"/>
                      </a:lnTo>
                      <a:lnTo>
                        <a:pt x="5" y="2"/>
                      </a:lnTo>
                      <a:lnTo>
                        <a:pt x="0" y="0"/>
                      </a:lnTo>
                      <a:close/>
                    </a:path>
                  </a:pathLst>
                </a:custGeom>
                <a:gradFill>
                  <a:gsLst>
                    <a:gs pos="0">
                      <a:schemeClr val="accent4"/>
                    </a:gs>
                    <a:gs pos="37000">
                      <a:schemeClr val="accent4"/>
                    </a:gs>
                    <a:gs pos="79000">
                      <a:srgbClr val="FFD366"/>
                    </a:gs>
                    <a:gs pos="100000">
                      <a:srgbClr val="FFD366"/>
                    </a:gs>
                  </a:gsLst>
                  <a:lin ang="135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546" name="Google Shape;546;p4"/>
                <p:cNvSpPr/>
                <p:nvPr/>
              </p:nvSpPr>
              <p:spPr>
                <a:xfrm>
                  <a:off x="8476729" y="1935013"/>
                  <a:ext cx="25937" cy="41500"/>
                </a:xfrm>
                <a:custGeom>
                  <a:rect b="b" l="l" r="r" t="t"/>
                  <a:pathLst>
                    <a:path extrusionOk="0" h="8" w="5">
                      <a:moveTo>
                        <a:pt x="0" y="0"/>
                      </a:moveTo>
                      <a:lnTo>
                        <a:pt x="0" y="6"/>
                      </a:lnTo>
                      <a:lnTo>
                        <a:pt x="5" y="8"/>
                      </a:lnTo>
                      <a:lnTo>
                        <a:pt x="5" y="3"/>
                      </a:lnTo>
                      <a:lnTo>
                        <a:pt x="0" y="0"/>
                      </a:lnTo>
                      <a:close/>
                    </a:path>
                  </a:pathLst>
                </a:custGeom>
                <a:solidFill>
                  <a:srgbClr val="5151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547" name="Google Shape;547;p4"/>
                <p:cNvSpPr/>
                <p:nvPr/>
              </p:nvSpPr>
              <p:spPr>
                <a:xfrm>
                  <a:off x="8502667" y="1950576"/>
                  <a:ext cx="25937" cy="41500"/>
                </a:xfrm>
                <a:custGeom>
                  <a:rect b="b" l="l" r="r" t="t"/>
                  <a:pathLst>
                    <a:path extrusionOk="0" h="8" w="5">
                      <a:moveTo>
                        <a:pt x="0" y="0"/>
                      </a:moveTo>
                      <a:lnTo>
                        <a:pt x="0" y="6"/>
                      </a:lnTo>
                      <a:lnTo>
                        <a:pt x="5" y="8"/>
                      </a:lnTo>
                      <a:lnTo>
                        <a:pt x="5" y="3"/>
                      </a:lnTo>
                      <a:lnTo>
                        <a:pt x="0" y="0"/>
                      </a:lnTo>
                      <a:close/>
                    </a:path>
                  </a:pathLst>
                </a:custGeom>
                <a:solidFill>
                  <a:srgbClr val="5151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548" name="Google Shape;548;p4"/>
                <p:cNvSpPr/>
                <p:nvPr/>
              </p:nvSpPr>
              <p:spPr>
                <a:xfrm>
                  <a:off x="8585667" y="1997263"/>
                  <a:ext cx="25937" cy="46687"/>
                </a:xfrm>
                <a:custGeom>
                  <a:rect b="b" l="l" r="r" t="t"/>
                  <a:pathLst>
                    <a:path extrusionOk="0" h="9" w="5">
                      <a:moveTo>
                        <a:pt x="0" y="0"/>
                      </a:moveTo>
                      <a:lnTo>
                        <a:pt x="0" y="6"/>
                      </a:lnTo>
                      <a:lnTo>
                        <a:pt x="5" y="9"/>
                      </a:lnTo>
                      <a:lnTo>
                        <a:pt x="5" y="3"/>
                      </a:lnTo>
                      <a:lnTo>
                        <a:pt x="0" y="0"/>
                      </a:lnTo>
                      <a:close/>
                    </a:path>
                  </a:pathLst>
                </a:custGeom>
                <a:solidFill>
                  <a:srgbClr val="5151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549" name="Google Shape;549;p4"/>
                <p:cNvSpPr/>
                <p:nvPr/>
              </p:nvSpPr>
              <p:spPr>
                <a:xfrm>
                  <a:off x="8611602" y="2018013"/>
                  <a:ext cx="25937" cy="41500"/>
                </a:xfrm>
                <a:custGeom>
                  <a:rect b="b" l="l" r="r" t="t"/>
                  <a:pathLst>
                    <a:path extrusionOk="0" h="8" w="5">
                      <a:moveTo>
                        <a:pt x="0" y="0"/>
                      </a:moveTo>
                      <a:lnTo>
                        <a:pt x="0" y="5"/>
                      </a:lnTo>
                      <a:lnTo>
                        <a:pt x="5" y="8"/>
                      </a:lnTo>
                      <a:lnTo>
                        <a:pt x="5" y="3"/>
                      </a:lnTo>
                      <a:lnTo>
                        <a:pt x="0" y="0"/>
                      </a:lnTo>
                      <a:close/>
                    </a:path>
                  </a:pathLst>
                </a:custGeom>
                <a:solidFill>
                  <a:srgbClr val="5151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550" name="Google Shape;550;p4"/>
                <p:cNvSpPr/>
                <p:nvPr/>
              </p:nvSpPr>
              <p:spPr>
                <a:xfrm>
                  <a:off x="8689415" y="2064700"/>
                  <a:ext cx="25937" cy="41500"/>
                </a:xfrm>
                <a:custGeom>
                  <a:rect b="b" l="l" r="r" t="t"/>
                  <a:pathLst>
                    <a:path extrusionOk="0" h="8" w="5">
                      <a:moveTo>
                        <a:pt x="0" y="0"/>
                      </a:moveTo>
                      <a:lnTo>
                        <a:pt x="0" y="5"/>
                      </a:lnTo>
                      <a:lnTo>
                        <a:pt x="5" y="8"/>
                      </a:lnTo>
                      <a:lnTo>
                        <a:pt x="5" y="3"/>
                      </a:lnTo>
                      <a:lnTo>
                        <a:pt x="0" y="0"/>
                      </a:lnTo>
                      <a:close/>
                    </a:path>
                  </a:pathLst>
                </a:custGeom>
                <a:solidFill>
                  <a:srgbClr val="5151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551" name="Google Shape;551;p4"/>
                <p:cNvSpPr/>
                <p:nvPr/>
              </p:nvSpPr>
              <p:spPr>
                <a:xfrm>
                  <a:off x="8720540" y="2080263"/>
                  <a:ext cx="25937" cy="41500"/>
                </a:xfrm>
                <a:custGeom>
                  <a:rect b="b" l="l" r="r" t="t"/>
                  <a:pathLst>
                    <a:path extrusionOk="0" h="8" w="5">
                      <a:moveTo>
                        <a:pt x="0" y="0"/>
                      </a:moveTo>
                      <a:lnTo>
                        <a:pt x="0" y="5"/>
                      </a:lnTo>
                      <a:lnTo>
                        <a:pt x="5" y="8"/>
                      </a:lnTo>
                      <a:lnTo>
                        <a:pt x="5" y="2"/>
                      </a:lnTo>
                      <a:lnTo>
                        <a:pt x="0" y="0"/>
                      </a:lnTo>
                      <a:close/>
                    </a:path>
                  </a:pathLst>
                </a:custGeom>
                <a:solidFill>
                  <a:srgbClr val="5151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552" name="Google Shape;552;p4"/>
                <p:cNvSpPr/>
                <p:nvPr/>
              </p:nvSpPr>
              <p:spPr>
                <a:xfrm>
                  <a:off x="8798352" y="2126949"/>
                  <a:ext cx="25937" cy="41500"/>
                </a:xfrm>
                <a:custGeom>
                  <a:rect b="b" l="l" r="r" t="t"/>
                  <a:pathLst>
                    <a:path extrusionOk="0" h="8" w="5">
                      <a:moveTo>
                        <a:pt x="0" y="0"/>
                      </a:moveTo>
                      <a:lnTo>
                        <a:pt x="0" y="5"/>
                      </a:lnTo>
                      <a:lnTo>
                        <a:pt x="5" y="8"/>
                      </a:lnTo>
                      <a:lnTo>
                        <a:pt x="5" y="2"/>
                      </a:lnTo>
                      <a:lnTo>
                        <a:pt x="0" y="0"/>
                      </a:lnTo>
                      <a:close/>
                    </a:path>
                  </a:pathLst>
                </a:custGeom>
                <a:gradFill>
                  <a:gsLst>
                    <a:gs pos="0">
                      <a:schemeClr val="accent4"/>
                    </a:gs>
                    <a:gs pos="37000">
                      <a:schemeClr val="accent4"/>
                    </a:gs>
                    <a:gs pos="79000">
                      <a:srgbClr val="FFD366"/>
                    </a:gs>
                    <a:gs pos="100000">
                      <a:srgbClr val="FFD366"/>
                    </a:gs>
                  </a:gsLst>
                  <a:lin ang="135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553" name="Google Shape;553;p4"/>
                <p:cNvSpPr/>
                <p:nvPr/>
              </p:nvSpPr>
              <p:spPr>
                <a:xfrm>
                  <a:off x="8855414" y="2158074"/>
                  <a:ext cx="25937" cy="41500"/>
                </a:xfrm>
                <a:custGeom>
                  <a:rect b="b" l="l" r="r" t="t"/>
                  <a:pathLst>
                    <a:path extrusionOk="0" h="8" w="5">
                      <a:moveTo>
                        <a:pt x="0" y="0"/>
                      </a:moveTo>
                      <a:lnTo>
                        <a:pt x="0" y="6"/>
                      </a:lnTo>
                      <a:lnTo>
                        <a:pt x="5" y="8"/>
                      </a:lnTo>
                      <a:lnTo>
                        <a:pt x="5" y="3"/>
                      </a:lnTo>
                      <a:lnTo>
                        <a:pt x="0" y="0"/>
                      </a:lnTo>
                      <a:close/>
                    </a:path>
                  </a:pathLst>
                </a:custGeom>
                <a:solidFill>
                  <a:srgbClr val="5151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554" name="Google Shape;554;p4"/>
                <p:cNvSpPr/>
                <p:nvPr/>
              </p:nvSpPr>
              <p:spPr>
                <a:xfrm>
                  <a:off x="8907287" y="2189198"/>
                  <a:ext cx="25937" cy="41500"/>
                </a:xfrm>
                <a:custGeom>
                  <a:rect b="b" l="l" r="r" t="t"/>
                  <a:pathLst>
                    <a:path extrusionOk="0" h="8" w="5">
                      <a:moveTo>
                        <a:pt x="0" y="0"/>
                      </a:moveTo>
                      <a:lnTo>
                        <a:pt x="0" y="6"/>
                      </a:lnTo>
                      <a:lnTo>
                        <a:pt x="5" y="8"/>
                      </a:lnTo>
                      <a:lnTo>
                        <a:pt x="5" y="3"/>
                      </a:lnTo>
                      <a:lnTo>
                        <a:pt x="0" y="0"/>
                      </a:lnTo>
                      <a:close/>
                    </a:path>
                  </a:pathLst>
                </a:custGeom>
                <a:solidFill>
                  <a:srgbClr val="5151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555" name="Google Shape;555;p4"/>
                <p:cNvSpPr/>
                <p:nvPr/>
              </p:nvSpPr>
              <p:spPr>
                <a:xfrm>
                  <a:off x="8995475" y="2137324"/>
                  <a:ext cx="25937" cy="41500"/>
                </a:xfrm>
                <a:custGeom>
                  <a:rect b="b" l="l" r="r" t="t"/>
                  <a:pathLst>
                    <a:path extrusionOk="0" h="8" w="5">
                      <a:moveTo>
                        <a:pt x="0" y="0"/>
                      </a:moveTo>
                      <a:lnTo>
                        <a:pt x="0" y="6"/>
                      </a:lnTo>
                      <a:lnTo>
                        <a:pt x="5" y="8"/>
                      </a:lnTo>
                      <a:lnTo>
                        <a:pt x="5" y="3"/>
                      </a:lnTo>
                      <a:lnTo>
                        <a:pt x="0" y="0"/>
                      </a:lnTo>
                      <a:close/>
                    </a:path>
                  </a:pathLst>
                </a:custGeom>
                <a:solidFill>
                  <a:srgbClr val="5151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556" name="Google Shape;556;p4"/>
                <p:cNvSpPr/>
                <p:nvPr/>
              </p:nvSpPr>
              <p:spPr>
                <a:xfrm>
                  <a:off x="9021412" y="2152886"/>
                  <a:ext cx="25937" cy="41500"/>
                </a:xfrm>
                <a:custGeom>
                  <a:rect b="b" l="l" r="r" t="t"/>
                  <a:pathLst>
                    <a:path extrusionOk="0" h="8" w="5">
                      <a:moveTo>
                        <a:pt x="0" y="0"/>
                      </a:moveTo>
                      <a:lnTo>
                        <a:pt x="0" y="5"/>
                      </a:lnTo>
                      <a:lnTo>
                        <a:pt x="5" y="8"/>
                      </a:lnTo>
                      <a:lnTo>
                        <a:pt x="5" y="3"/>
                      </a:lnTo>
                      <a:lnTo>
                        <a:pt x="0" y="0"/>
                      </a:lnTo>
                      <a:close/>
                    </a:path>
                  </a:pathLst>
                </a:custGeom>
                <a:solidFill>
                  <a:srgbClr val="5151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557" name="Google Shape;557;p4"/>
                <p:cNvSpPr/>
                <p:nvPr/>
              </p:nvSpPr>
              <p:spPr>
                <a:xfrm>
                  <a:off x="9104412" y="2199573"/>
                  <a:ext cx="25937" cy="41500"/>
                </a:xfrm>
                <a:custGeom>
                  <a:rect b="b" l="l" r="r" t="t"/>
                  <a:pathLst>
                    <a:path extrusionOk="0" h="8" w="5">
                      <a:moveTo>
                        <a:pt x="0" y="0"/>
                      </a:moveTo>
                      <a:lnTo>
                        <a:pt x="0" y="5"/>
                      </a:lnTo>
                      <a:lnTo>
                        <a:pt x="5" y="8"/>
                      </a:lnTo>
                      <a:lnTo>
                        <a:pt x="5" y="3"/>
                      </a:lnTo>
                      <a:lnTo>
                        <a:pt x="0" y="0"/>
                      </a:lnTo>
                      <a:close/>
                    </a:path>
                  </a:pathLst>
                </a:custGeom>
                <a:solidFill>
                  <a:srgbClr val="5151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558" name="Google Shape;558;p4"/>
                <p:cNvSpPr/>
                <p:nvPr/>
              </p:nvSpPr>
              <p:spPr>
                <a:xfrm>
                  <a:off x="9130348" y="2215136"/>
                  <a:ext cx="25937" cy="41500"/>
                </a:xfrm>
                <a:custGeom>
                  <a:rect b="b" l="l" r="r" t="t"/>
                  <a:pathLst>
                    <a:path extrusionOk="0" h="8" w="5">
                      <a:moveTo>
                        <a:pt x="0" y="0"/>
                      </a:moveTo>
                      <a:lnTo>
                        <a:pt x="0" y="6"/>
                      </a:lnTo>
                      <a:lnTo>
                        <a:pt x="5" y="8"/>
                      </a:lnTo>
                      <a:lnTo>
                        <a:pt x="5" y="3"/>
                      </a:lnTo>
                      <a:lnTo>
                        <a:pt x="0" y="0"/>
                      </a:lnTo>
                      <a:close/>
                    </a:path>
                  </a:pathLst>
                </a:custGeom>
                <a:solidFill>
                  <a:srgbClr val="5151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559" name="Google Shape;559;p4"/>
                <p:cNvSpPr/>
                <p:nvPr/>
              </p:nvSpPr>
              <p:spPr>
                <a:xfrm>
                  <a:off x="9182223" y="2246261"/>
                  <a:ext cx="25937" cy="41500"/>
                </a:xfrm>
                <a:custGeom>
                  <a:rect b="b" l="l" r="r" t="t"/>
                  <a:pathLst>
                    <a:path extrusionOk="0" h="8" w="5">
                      <a:moveTo>
                        <a:pt x="0" y="0"/>
                      </a:moveTo>
                      <a:lnTo>
                        <a:pt x="0" y="5"/>
                      </a:lnTo>
                      <a:lnTo>
                        <a:pt x="5" y="8"/>
                      </a:lnTo>
                      <a:lnTo>
                        <a:pt x="5" y="3"/>
                      </a:lnTo>
                      <a:lnTo>
                        <a:pt x="0" y="0"/>
                      </a:lnTo>
                      <a:close/>
                    </a:path>
                  </a:pathLst>
                </a:custGeom>
                <a:solidFill>
                  <a:srgbClr val="5151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560" name="Google Shape;560;p4"/>
                <p:cNvSpPr/>
                <p:nvPr/>
              </p:nvSpPr>
              <p:spPr>
                <a:xfrm>
                  <a:off x="9208160" y="2261823"/>
                  <a:ext cx="25937" cy="41500"/>
                </a:xfrm>
                <a:custGeom>
                  <a:rect b="b" l="l" r="r" t="t"/>
                  <a:pathLst>
                    <a:path extrusionOk="0" h="8" w="5">
                      <a:moveTo>
                        <a:pt x="0" y="0"/>
                      </a:moveTo>
                      <a:lnTo>
                        <a:pt x="0" y="6"/>
                      </a:lnTo>
                      <a:lnTo>
                        <a:pt x="5" y="8"/>
                      </a:lnTo>
                      <a:lnTo>
                        <a:pt x="5" y="3"/>
                      </a:lnTo>
                      <a:lnTo>
                        <a:pt x="0" y="0"/>
                      </a:lnTo>
                      <a:close/>
                    </a:path>
                  </a:pathLst>
                </a:custGeom>
                <a:solidFill>
                  <a:srgbClr val="5151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561" name="Google Shape;561;p4"/>
                <p:cNvSpPr/>
                <p:nvPr/>
              </p:nvSpPr>
              <p:spPr>
                <a:xfrm>
                  <a:off x="9317097" y="2329260"/>
                  <a:ext cx="25937" cy="41500"/>
                </a:xfrm>
                <a:custGeom>
                  <a:rect b="b" l="l" r="r" t="t"/>
                  <a:pathLst>
                    <a:path extrusionOk="0" h="8" w="5">
                      <a:moveTo>
                        <a:pt x="0" y="0"/>
                      </a:moveTo>
                      <a:lnTo>
                        <a:pt x="0" y="5"/>
                      </a:lnTo>
                      <a:lnTo>
                        <a:pt x="5" y="8"/>
                      </a:lnTo>
                      <a:lnTo>
                        <a:pt x="5" y="3"/>
                      </a:lnTo>
                      <a:lnTo>
                        <a:pt x="0" y="0"/>
                      </a:lnTo>
                      <a:close/>
                    </a:path>
                  </a:pathLst>
                </a:custGeom>
                <a:gradFill>
                  <a:gsLst>
                    <a:gs pos="0">
                      <a:schemeClr val="accent4"/>
                    </a:gs>
                    <a:gs pos="37000">
                      <a:schemeClr val="accent4"/>
                    </a:gs>
                    <a:gs pos="79000">
                      <a:srgbClr val="FFD366"/>
                    </a:gs>
                    <a:gs pos="100000">
                      <a:srgbClr val="FFD366"/>
                    </a:gs>
                  </a:gsLst>
                  <a:lin ang="135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562" name="Google Shape;562;p4"/>
                <p:cNvSpPr/>
                <p:nvPr/>
              </p:nvSpPr>
              <p:spPr>
                <a:xfrm>
                  <a:off x="9368970" y="2360385"/>
                  <a:ext cx="25937" cy="41500"/>
                </a:xfrm>
                <a:custGeom>
                  <a:rect b="b" l="l" r="r" t="t"/>
                  <a:pathLst>
                    <a:path extrusionOk="0" h="8" w="5">
                      <a:moveTo>
                        <a:pt x="0" y="0"/>
                      </a:moveTo>
                      <a:lnTo>
                        <a:pt x="0" y="5"/>
                      </a:lnTo>
                      <a:lnTo>
                        <a:pt x="5" y="8"/>
                      </a:lnTo>
                      <a:lnTo>
                        <a:pt x="5" y="2"/>
                      </a:lnTo>
                      <a:lnTo>
                        <a:pt x="0" y="0"/>
                      </a:lnTo>
                      <a:close/>
                    </a:path>
                  </a:pathLst>
                </a:custGeom>
                <a:gradFill>
                  <a:gsLst>
                    <a:gs pos="0">
                      <a:schemeClr val="accent4"/>
                    </a:gs>
                    <a:gs pos="37000">
                      <a:schemeClr val="accent4"/>
                    </a:gs>
                    <a:gs pos="79000">
                      <a:srgbClr val="FFD366"/>
                    </a:gs>
                    <a:gs pos="100000">
                      <a:srgbClr val="FFD366"/>
                    </a:gs>
                  </a:gsLst>
                  <a:lin ang="135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563" name="Google Shape;563;p4"/>
                <p:cNvSpPr/>
                <p:nvPr/>
              </p:nvSpPr>
              <p:spPr>
                <a:xfrm>
                  <a:off x="8969537" y="2152886"/>
                  <a:ext cx="25937" cy="41500"/>
                </a:xfrm>
                <a:custGeom>
                  <a:rect b="b" l="l" r="r" t="t"/>
                  <a:pathLst>
                    <a:path extrusionOk="0" h="8" w="5">
                      <a:moveTo>
                        <a:pt x="0" y="0"/>
                      </a:moveTo>
                      <a:lnTo>
                        <a:pt x="0" y="6"/>
                      </a:lnTo>
                      <a:lnTo>
                        <a:pt x="5" y="8"/>
                      </a:lnTo>
                      <a:lnTo>
                        <a:pt x="5" y="3"/>
                      </a:lnTo>
                      <a:lnTo>
                        <a:pt x="0" y="0"/>
                      </a:lnTo>
                      <a:close/>
                    </a:path>
                  </a:pathLst>
                </a:custGeom>
                <a:gradFill>
                  <a:gsLst>
                    <a:gs pos="0">
                      <a:schemeClr val="accent4"/>
                    </a:gs>
                    <a:gs pos="37000">
                      <a:schemeClr val="accent4"/>
                    </a:gs>
                    <a:gs pos="79000">
                      <a:srgbClr val="FFD366"/>
                    </a:gs>
                    <a:gs pos="100000">
                      <a:srgbClr val="FFD366"/>
                    </a:gs>
                  </a:gsLst>
                  <a:lin ang="135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564" name="Google Shape;564;p4"/>
                <p:cNvSpPr/>
                <p:nvPr/>
              </p:nvSpPr>
              <p:spPr>
                <a:xfrm>
                  <a:off x="8995475" y="2173636"/>
                  <a:ext cx="25937" cy="41500"/>
                </a:xfrm>
                <a:custGeom>
                  <a:rect b="b" l="l" r="r" t="t"/>
                  <a:pathLst>
                    <a:path extrusionOk="0" h="8" w="5">
                      <a:moveTo>
                        <a:pt x="0" y="0"/>
                      </a:moveTo>
                      <a:lnTo>
                        <a:pt x="0" y="5"/>
                      </a:lnTo>
                      <a:lnTo>
                        <a:pt x="5" y="8"/>
                      </a:lnTo>
                      <a:lnTo>
                        <a:pt x="5" y="2"/>
                      </a:lnTo>
                      <a:lnTo>
                        <a:pt x="0" y="0"/>
                      </a:lnTo>
                      <a:close/>
                    </a:path>
                  </a:pathLst>
                </a:custGeom>
                <a:gradFill>
                  <a:gsLst>
                    <a:gs pos="0">
                      <a:schemeClr val="accent4"/>
                    </a:gs>
                    <a:gs pos="37000">
                      <a:schemeClr val="accent4"/>
                    </a:gs>
                    <a:gs pos="79000">
                      <a:srgbClr val="FFD366"/>
                    </a:gs>
                    <a:gs pos="100000">
                      <a:srgbClr val="FFD366"/>
                    </a:gs>
                  </a:gsLst>
                  <a:lin ang="135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565" name="Google Shape;565;p4"/>
                <p:cNvSpPr/>
                <p:nvPr/>
              </p:nvSpPr>
              <p:spPr>
                <a:xfrm>
                  <a:off x="9073287" y="2220323"/>
                  <a:ext cx="25937" cy="41500"/>
                </a:xfrm>
                <a:custGeom>
                  <a:rect b="b" l="l" r="r" t="t"/>
                  <a:pathLst>
                    <a:path extrusionOk="0" h="8" w="5">
                      <a:moveTo>
                        <a:pt x="0" y="0"/>
                      </a:moveTo>
                      <a:lnTo>
                        <a:pt x="0" y="5"/>
                      </a:lnTo>
                      <a:lnTo>
                        <a:pt x="5" y="8"/>
                      </a:lnTo>
                      <a:lnTo>
                        <a:pt x="5" y="3"/>
                      </a:lnTo>
                      <a:lnTo>
                        <a:pt x="0" y="0"/>
                      </a:lnTo>
                      <a:close/>
                    </a:path>
                  </a:pathLst>
                </a:custGeom>
                <a:solidFill>
                  <a:srgbClr val="5151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566" name="Google Shape;566;p4"/>
                <p:cNvSpPr/>
                <p:nvPr/>
              </p:nvSpPr>
              <p:spPr>
                <a:xfrm>
                  <a:off x="9104412" y="2235886"/>
                  <a:ext cx="25937" cy="36312"/>
                </a:xfrm>
                <a:custGeom>
                  <a:rect b="b" l="l" r="r" t="t"/>
                  <a:pathLst>
                    <a:path extrusionOk="0" h="7" w="5">
                      <a:moveTo>
                        <a:pt x="0" y="0"/>
                      </a:moveTo>
                      <a:lnTo>
                        <a:pt x="0" y="5"/>
                      </a:lnTo>
                      <a:lnTo>
                        <a:pt x="5" y="7"/>
                      </a:lnTo>
                      <a:lnTo>
                        <a:pt x="5" y="2"/>
                      </a:lnTo>
                      <a:lnTo>
                        <a:pt x="0" y="0"/>
                      </a:lnTo>
                      <a:close/>
                    </a:path>
                  </a:pathLst>
                </a:custGeom>
                <a:gradFill>
                  <a:gsLst>
                    <a:gs pos="0">
                      <a:schemeClr val="accent4"/>
                    </a:gs>
                    <a:gs pos="37000">
                      <a:schemeClr val="accent4"/>
                    </a:gs>
                    <a:gs pos="79000">
                      <a:srgbClr val="FFD366"/>
                    </a:gs>
                    <a:gs pos="100000">
                      <a:srgbClr val="FFD366"/>
                    </a:gs>
                  </a:gsLst>
                  <a:lin ang="135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567" name="Google Shape;567;p4"/>
                <p:cNvSpPr/>
                <p:nvPr/>
              </p:nvSpPr>
              <p:spPr>
                <a:xfrm>
                  <a:off x="9156285" y="2267011"/>
                  <a:ext cx="25937" cy="41500"/>
                </a:xfrm>
                <a:custGeom>
                  <a:rect b="b" l="l" r="r" t="t"/>
                  <a:pathLst>
                    <a:path extrusionOk="0" h="8" w="5">
                      <a:moveTo>
                        <a:pt x="0" y="0"/>
                      </a:moveTo>
                      <a:lnTo>
                        <a:pt x="0" y="5"/>
                      </a:lnTo>
                      <a:lnTo>
                        <a:pt x="5" y="8"/>
                      </a:lnTo>
                      <a:lnTo>
                        <a:pt x="5" y="3"/>
                      </a:lnTo>
                      <a:lnTo>
                        <a:pt x="0" y="0"/>
                      </a:lnTo>
                      <a:close/>
                    </a:path>
                  </a:pathLst>
                </a:custGeom>
                <a:solidFill>
                  <a:srgbClr val="FFB6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568" name="Google Shape;568;p4"/>
                <p:cNvSpPr/>
                <p:nvPr/>
              </p:nvSpPr>
              <p:spPr>
                <a:xfrm>
                  <a:off x="9182223" y="2282573"/>
                  <a:ext cx="25937" cy="41500"/>
                </a:xfrm>
                <a:custGeom>
                  <a:rect b="b" l="l" r="r" t="t"/>
                  <a:pathLst>
                    <a:path extrusionOk="0" h="8" w="5">
                      <a:moveTo>
                        <a:pt x="0" y="0"/>
                      </a:moveTo>
                      <a:lnTo>
                        <a:pt x="0" y="5"/>
                      </a:lnTo>
                      <a:lnTo>
                        <a:pt x="5" y="8"/>
                      </a:lnTo>
                      <a:lnTo>
                        <a:pt x="5" y="2"/>
                      </a:lnTo>
                      <a:lnTo>
                        <a:pt x="0" y="0"/>
                      </a:lnTo>
                      <a:close/>
                    </a:path>
                  </a:pathLst>
                </a:custGeom>
                <a:gradFill>
                  <a:gsLst>
                    <a:gs pos="0">
                      <a:schemeClr val="accent4"/>
                    </a:gs>
                    <a:gs pos="37000">
                      <a:schemeClr val="accent4"/>
                    </a:gs>
                    <a:gs pos="79000">
                      <a:srgbClr val="FFD366"/>
                    </a:gs>
                    <a:gs pos="100000">
                      <a:srgbClr val="FFD366"/>
                    </a:gs>
                  </a:gsLst>
                  <a:lin ang="135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569" name="Google Shape;569;p4"/>
                <p:cNvSpPr/>
                <p:nvPr/>
              </p:nvSpPr>
              <p:spPr>
                <a:xfrm>
                  <a:off x="9291160" y="2344823"/>
                  <a:ext cx="25937" cy="41500"/>
                </a:xfrm>
                <a:custGeom>
                  <a:rect b="b" l="l" r="r" t="t"/>
                  <a:pathLst>
                    <a:path extrusionOk="0" h="8" w="5">
                      <a:moveTo>
                        <a:pt x="0" y="0"/>
                      </a:moveTo>
                      <a:lnTo>
                        <a:pt x="0" y="5"/>
                      </a:lnTo>
                      <a:lnTo>
                        <a:pt x="5" y="8"/>
                      </a:lnTo>
                      <a:lnTo>
                        <a:pt x="5" y="3"/>
                      </a:lnTo>
                      <a:lnTo>
                        <a:pt x="0" y="0"/>
                      </a:lnTo>
                      <a:close/>
                    </a:path>
                  </a:pathLst>
                </a:custGeom>
                <a:solidFill>
                  <a:srgbClr val="5151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570" name="Google Shape;570;p4"/>
                <p:cNvSpPr/>
                <p:nvPr/>
              </p:nvSpPr>
              <p:spPr>
                <a:xfrm>
                  <a:off x="9317097" y="2360385"/>
                  <a:ext cx="25937" cy="41500"/>
                </a:xfrm>
                <a:custGeom>
                  <a:rect b="b" l="l" r="r" t="t"/>
                  <a:pathLst>
                    <a:path extrusionOk="0" h="8" w="5">
                      <a:moveTo>
                        <a:pt x="0" y="0"/>
                      </a:moveTo>
                      <a:lnTo>
                        <a:pt x="0" y="6"/>
                      </a:lnTo>
                      <a:lnTo>
                        <a:pt x="5" y="8"/>
                      </a:lnTo>
                      <a:lnTo>
                        <a:pt x="5" y="3"/>
                      </a:lnTo>
                      <a:lnTo>
                        <a:pt x="0" y="0"/>
                      </a:lnTo>
                      <a:close/>
                    </a:path>
                  </a:pathLst>
                </a:custGeom>
                <a:gradFill>
                  <a:gsLst>
                    <a:gs pos="0">
                      <a:schemeClr val="accent4"/>
                    </a:gs>
                    <a:gs pos="37000">
                      <a:schemeClr val="accent4"/>
                    </a:gs>
                    <a:gs pos="79000">
                      <a:srgbClr val="FFD366"/>
                    </a:gs>
                    <a:gs pos="100000">
                      <a:srgbClr val="FFD366"/>
                    </a:gs>
                  </a:gsLst>
                  <a:lin ang="135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571" name="Google Shape;571;p4"/>
                <p:cNvSpPr/>
                <p:nvPr/>
              </p:nvSpPr>
              <p:spPr>
                <a:xfrm>
                  <a:off x="9021412" y="2220323"/>
                  <a:ext cx="25937" cy="41500"/>
                </a:xfrm>
                <a:custGeom>
                  <a:rect b="b" l="l" r="r" t="t"/>
                  <a:pathLst>
                    <a:path extrusionOk="0" h="8" w="5">
                      <a:moveTo>
                        <a:pt x="0" y="0"/>
                      </a:moveTo>
                      <a:lnTo>
                        <a:pt x="0" y="5"/>
                      </a:lnTo>
                      <a:lnTo>
                        <a:pt x="5" y="8"/>
                      </a:lnTo>
                      <a:lnTo>
                        <a:pt x="5" y="3"/>
                      </a:lnTo>
                      <a:lnTo>
                        <a:pt x="0" y="0"/>
                      </a:lnTo>
                      <a:close/>
                    </a:path>
                  </a:pathLst>
                </a:custGeom>
                <a:solidFill>
                  <a:srgbClr val="5151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572" name="Google Shape;572;p4"/>
                <p:cNvSpPr/>
                <p:nvPr/>
              </p:nvSpPr>
              <p:spPr>
                <a:xfrm>
                  <a:off x="9047349" y="2235886"/>
                  <a:ext cx="25937" cy="41500"/>
                </a:xfrm>
                <a:custGeom>
                  <a:rect b="b" l="l" r="r" t="t"/>
                  <a:pathLst>
                    <a:path extrusionOk="0" h="8" w="5">
                      <a:moveTo>
                        <a:pt x="0" y="0"/>
                      </a:moveTo>
                      <a:lnTo>
                        <a:pt x="0" y="5"/>
                      </a:lnTo>
                      <a:lnTo>
                        <a:pt x="5" y="8"/>
                      </a:lnTo>
                      <a:lnTo>
                        <a:pt x="5" y="3"/>
                      </a:lnTo>
                      <a:lnTo>
                        <a:pt x="0" y="0"/>
                      </a:lnTo>
                      <a:close/>
                    </a:path>
                  </a:pathLst>
                </a:custGeom>
                <a:gradFill>
                  <a:gsLst>
                    <a:gs pos="0">
                      <a:schemeClr val="accent4"/>
                    </a:gs>
                    <a:gs pos="37000">
                      <a:schemeClr val="accent4"/>
                    </a:gs>
                    <a:gs pos="79000">
                      <a:srgbClr val="FFD366"/>
                    </a:gs>
                    <a:gs pos="100000">
                      <a:srgbClr val="FFD366"/>
                    </a:gs>
                  </a:gsLst>
                  <a:lin ang="135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573" name="Google Shape;573;p4"/>
                <p:cNvSpPr/>
                <p:nvPr/>
              </p:nvSpPr>
              <p:spPr>
                <a:xfrm>
                  <a:off x="9104412" y="2267011"/>
                  <a:ext cx="25937" cy="41500"/>
                </a:xfrm>
                <a:custGeom>
                  <a:rect b="b" l="l" r="r" t="t"/>
                  <a:pathLst>
                    <a:path extrusionOk="0" h="8" w="5">
                      <a:moveTo>
                        <a:pt x="0" y="0"/>
                      </a:moveTo>
                      <a:lnTo>
                        <a:pt x="0" y="5"/>
                      </a:lnTo>
                      <a:lnTo>
                        <a:pt x="5" y="8"/>
                      </a:lnTo>
                      <a:lnTo>
                        <a:pt x="5" y="3"/>
                      </a:lnTo>
                      <a:lnTo>
                        <a:pt x="0" y="0"/>
                      </a:lnTo>
                      <a:close/>
                    </a:path>
                  </a:pathLst>
                </a:custGeom>
                <a:gradFill>
                  <a:gsLst>
                    <a:gs pos="0">
                      <a:schemeClr val="accent4"/>
                    </a:gs>
                    <a:gs pos="37000">
                      <a:schemeClr val="accent4"/>
                    </a:gs>
                    <a:gs pos="79000">
                      <a:srgbClr val="FFD366"/>
                    </a:gs>
                    <a:gs pos="100000">
                      <a:srgbClr val="FFD366"/>
                    </a:gs>
                  </a:gsLst>
                  <a:lin ang="135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574" name="Google Shape;574;p4"/>
                <p:cNvSpPr/>
                <p:nvPr/>
              </p:nvSpPr>
              <p:spPr>
                <a:xfrm>
                  <a:off x="9130348" y="2282573"/>
                  <a:ext cx="25937" cy="41500"/>
                </a:xfrm>
                <a:custGeom>
                  <a:rect b="b" l="l" r="r" t="t"/>
                  <a:pathLst>
                    <a:path extrusionOk="0" h="8" w="5">
                      <a:moveTo>
                        <a:pt x="0" y="0"/>
                      </a:moveTo>
                      <a:lnTo>
                        <a:pt x="0" y="6"/>
                      </a:lnTo>
                      <a:lnTo>
                        <a:pt x="5" y="8"/>
                      </a:lnTo>
                      <a:lnTo>
                        <a:pt x="5" y="3"/>
                      </a:lnTo>
                      <a:lnTo>
                        <a:pt x="0" y="0"/>
                      </a:lnTo>
                      <a:close/>
                    </a:path>
                  </a:pathLst>
                </a:custGeom>
                <a:solidFill>
                  <a:srgbClr val="5151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575" name="Google Shape;575;p4"/>
                <p:cNvSpPr/>
                <p:nvPr/>
              </p:nvSpPr>
              <p:spPr>
                <a:xfrm>
                  <a:off x="9182223" y="2313698"/>
                  <a:ext cx="25937" cy="41500"/>
                </a:xfrm>
                <a:custGeom>
                  <a:rect b="b" l="l" r="r" t="t"/>
                  <a:pathLst>
                    <a:path extrusionOk="0" h="8" w="5">
                      <a:moveTo>
                        <a:pt x="0" y="0"/>
                      </a:moveTo>
                      <a:lnTo>
                        <a:pt x="0" y="6"/>
                      </a:lnTo>
                      <a:lnTo>
                        <a:pt x="5" y="8"/>
                      </a:lnTo>
                      <a:lnTo>
                        <a:pt x="5" y="3"/>
                      </a:lnTo>
                      <a:lnTo>
                        <a:pt x="0" y="0"/>
                      </a:lnTo>
                      <a:close/>
                    </a:path>
                  </a:pathLst>
                </a:custGeom>
                <a:solidFill>
                  <a:srgbClr val="5151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576" name="Google Shape;576;p4"/>
                <p:cNvSpPr/>
                <p:nvPr/>
              </p:nvSpPr>
              <p:spPr>
                <a:xfrm>
                  <a:off x="9208160" y="2329260"/>
                  <a:ext cx="25937" cy="41500"/>
                </a:xfrm>
                <a:custGeom>
                  <a:rect b="b" l="l" r="r" t="t"/>
                  <a:pathLst>
                    <a:path extrusionOk="0" h="8" w="5">
                      <a:moveTo>
                        <a:pt x="0" y="0"/>
                      </a:moveTo>
                      <a:lnTo>
                        <a:pt x="0" y="6"/>
                      </a:lnTo>
                      <a:lnTo>
                        <a:pt x="5" y="8"/>
                      </a:lnTo>
                      <a:lnTo>
                        <a:pt x="5" y="3"/>
                      </a:lnTo>
                      <a:lnTo>
                        <a:pt x="0" y="0"/>
                      </a:lnTo>
                      <a:close/>
                    </a:path>
                  </a:pathLst>
                </a:custGeom>
                <a:gradFill>
                  <a:gsLst>
                    <a:gs pos="0">
                      <a:schemeClr val="accent4"/>
                    </a:gs>
                    <a:gs pos="37000">
                      <a:schemeClr val="accent4"/>
                    </a:gs>
                    <a:gs pos="79000">
                      <a:srgbClr val="FFD366"/>
                    </a:gs>
                    <a:gs pos="100000">
                      <a:srgbClr val="FFD366"/>
                    </a:gs>
                  </a:gsLst>
                  <a:lin ang="135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577" name="Google Shape;577;p4"/>
                <p:cNvSpPr/>
                <p:nvPr/>
              </p:nvSpPr>
              <p:spPr>
                <a:xfrm>
                  <a:off x="9265222" y="2360385"/>
                  <a:ext cx="25937" cy="41500"/>
                </a:xfrm>
                <a:custGeom>
                  <a:rect b="b" l="l" r="r" t="t"/>
                  <a:pathLst>
                    <a:path extrusionOk="0" h="8" w="5">
                      <a:moveTo>
                        <a:pt x="0" y="0"/>
                      </a:moveTo>
                      <a:lnTo>
                        <a:pt x="0" y="6"/>
                      </a:lnTo>
                      <a:lnTo>
                        <a:pt x="5" y="8"/>
                      </a:lnTo>
                      <a:lnTo>
                        <a:pt x="5" y="3"/>
                      </a:lnTo>
                      <a:lnTo>
                        <a:pt x="0" y="0"/>
                      </a:lnTo>
                      <a:close/>
                    </a:path>
                  </a:pathLst>
                </a:custGeom>
                <a:gradFill>
                  <a:gsLst>
                    <a:gs pos="0">
                      <a:schemeClr val="accent4"/>
                    </a:gs>
                    <a:gs pos="37000">
                      <a:schemeClr val="accent4"/>
                    </a:gs>
                    <a:gs pos="79000">
                      <a:srgbClr val="FFD366"/>
                    </a:gs>
                    <a:gs pos="100000">
                      <a:srgbClr val="FFD366"/>
                    </a:gs>
                  </a:gsLst>
                  <a:lin ang="135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578" name="Google Shape;578;p4"/>
                <p:cNvSpPr/>
                <p:nvPr/>
              </p:nvSpPr>
              <p:spPr>
                <a:xfrm>
                  <a:off x="9291160" y="2375946"/>
                  <a:ext cx="25937" cy="46687"/>
                </a:xfrm>
                <a:custGeom>
                  <a:rect b="b" l="l" r="r" t="t"/>
                  <a:pathLst>
                    <a:path extrusionOk="0" h="9" w="5">
                      <a:moveTo>
                        <a:pt x="0" y="0"/>
                      </a:moveTo>
                      <a:lnTo>
                        <a:pt x="0" y="6"/>
                      </a:lnTo>
                      <a:lnTo>
                        <a:pt x="5" y="9"/>
                      </a:lnTo>
                      <a:lnTo>
                        <a:pt x="5" y="3"/>
                      </a:lnTo>
                      <a:lnTo>
                        <a:pt x="0" y="0"/>
                      </a:lnTo>
                      <a:close/>
                    </a:path>
                  </a:pathLst>
                </a:custGeom>
                <a:solidFill>
                  <a:srgbClr val="5151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579" name="Google Shape;579;p4"/>
                <p:cNvSpPr/>
                <p:nvPr/>
              </p:nvSpPr>
              <p:spPr>
                <a:xfrm>
                  <a:off x="9368970" y="2427821"/>
                  <a:ext cx="25937" cy="41500"/>
                </a:xfrm>
                <a:custGeom>
                  <a:rect b="b" l="l" r="r" t="t"/>
                  <a:pathLst>
                    <a:path extrusionOk="0" h="8" w="5">
                      <a:moveTo>
                        <a:pt x="0" y="0"/>
                      </a:moveTo>
                      <a:lnTo>
                        <a:pt x="0" y="5"/>
                      </a:lnTo>
                      <a:lnTo>
                        <a:pt x="5" y="8"/>
                      </a:lnTo>
                      <a:lnTo>
                        <a:pt x="5" y="2"/>
                      </a:lnTo>
                      <a:lnTo>
                        <a:pt x="0" y="0"/>
                      </a:lnTo>
                      <a:close/>
                    </a:path>
                  </a:pathLst>
                </a:custGeom>
                <a:solidFill>
                  <a:srgbClr val="5151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580" name="Google Shape;580;p4"/>
                <p:cNvSpPr/>
                <p:nvPr/>
              </p:nvSpPr>
              <p:spPr>
                <a:xfrm>
                  <a:off x="8943600" y="2204761"/>
                  <a:ext cx="20750" cy="41500"/>
                </a:xfrm>
                <a:custGeom>
                  <a:rect b="b" l="l" r="r" t="t"/>
                  <a:pathLst>
                    <a:path extrusionOk="0" h="8" w="4">
                      <a:moveTo>
                        <a:pt x="0" y="0"/>
                      </a:moveTo>
                      <a:lnTo>
                        <a:pt x="0" y="6"/>
                      </a:lnTo>
                      <a:lnTo>
                        <a:pt x="4" y="8"/>
                      </a:lnTo>
                      <a:lnTo>
                        <a:pt x="4" y="3"/>
                      </a:lnTo>
                      <a:lnTo>
                        <a:pt x="0" y="0"/>
                      </a:lnTo>
                      <a:close/>
                    </a:path>
                  </a:pathLst>
                </a:custGeom>
                <a:solidFill>
                  <a:srgbClr val="5151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581" name="Google Shape;581;p4"/>
                <p:cNvSpPr/>
                <p:nvPr/>
              </p:nvSpPr>
              <p:spPr>
                <a:xfrm>
                  <a:off x="8969537" y="2220323"/>
                  <a:ext cx="25937" cy="41500"/>
                </a:xfrm>
                <a:custGeom>
                  <a:rect b="b" l="l" r="r" t="t"/>
                  <a:pathLst>
                    <a:path extrusionOk="0" h="8" w="5">
                      <a:moveTo>
                        <a:pt x="0" y="0"/>
                      </a:moveTo>
                      <a:lnTo>
                        <a:pt x="0" y="6"/>
                      </a:lnTo>
                      <a:lnTo>
                        <a:pt x="5" y="8"/>
                      </a:lnTo>
                      <a:lnTo>
                        <a:pt x="5" y="3"/>
                      </a:lnTo>
                      <a:lnTo>
                        <a:pt x="0" y="0"/>
                      </a:lnTo>
                      <a:close/>
                    </a:path>
                  </a:pathLst>
                </a:custGeom>
                <a:solidFill>
                  <a:srgbClr val="FFB6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582" name="Google Shape;582;p4"/>
                <p:cNvSpPr/>
                <p:nvPr/>
              </p:nvSpPr>
              <p:spPr>
                <a:xfrm>
                  <a:off x="9047349" y="2267011"/>
                  <a:ext cx="25937" cy="46687"/>
                </a:xfrm>
                <a:custGeom>
                  <a:rect b="b" l="l" r="r" t="t"/>
                  <a:pathLst>
                    <a:path extrusionOk="0" h="9" w="5">
                      <a:moveTo>
                        <a:pt x="0" y="0"/>
                      </a:moveTo>
                      <a:lnTo>
                        <a:pt x="0" y="6"/>
                      </a:lnTo>
                      <a:lnTo>
                        <a:pt x="5" y="9"/>
                      </a:lnTo>
                      <a:lnTo>
                        <a:pt x="5" y="3"/>
                      </a:lnTo>
                      <a:lnTo>
                        <a:pt x="0" y="0"/>
                      </a:lnTo>
                      <a:close/>
                    </a:path>
                  </a:pathLst>
                </a:custGeom>
                <a:gradFill>
                  <a:gsLst>
                    <a:gs pos="0">
                      <a:schemeClr val="accent4"/>
                    </a:gs>
                    <a:gs pos="37000">
                      <a:schemeClr val="accent4"/>
                    </a:gs>
                    <a:gs pos="79000">
                      <a:srgbClr val="FFD366"/>
                    </a:gs>
                    <a:gs pos="100000">
                      <a:srgbClr val="FFD366"/>
                    </a:gs>
                  </a:gsLst>
                  <a:lin ang="135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583" name="Google Shape;583;p4"/>
                <p:cNvSpPr/>
                <p:nvPr/>
              </p:nvSpPr>
              <p:spPr>
                <a:xfrm>
                  <a:off x="9073287" y="2287761"/>
                  <a:ext cx="25937" cy="41500"/>
                </a:xfrm>
                <a:custGeom>
                  <a:rect b="b" l="l" r="r" t="t"/>
                  <a:pathLst>
                    <a:path extrusionOk="0" h="8" w="5">
                      <a:moveTo>
                        <a:pt x="0" y="0"/>
                      </a:moveTo>
                      <a:lnTo>
                        <a:pt x="0" y="5"/>
                      </a:lnTo>
                      <a:lnTo>
                        <a:pt x="5" y="8"/>
                      </a:lnTo>
                      <a:lnTo>
                        <a:pt x="5" y="3"/>
                      </a:lnTo>
                      <a:lnTo>
                        <a:pt x="0" y="0"/>
                      </a:lnTo>
                      <a:close/>
                    </a:path>
                  </a:pathLst>
                </a:custGeom>
                <a:solidFill>
                  <a:srgbClr val="5151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584" name="Google Shape;584;p4"/>
                <p:cNvSpPr/>
                <p:nvPr/>
              </p:nvSpPr>
              <p:spPr>
                <a:xfrm>
                  <a:off x="9156285" y="2334448"/>
                  <a:ext cx="25937" cy="41500"/>
                </a:xfrm>
                <a:custGeom>
                  <a:rect b="b" l="l" r="r" t="t"/>
                  <a:pathLst>
                    <a:path extrusionOk="0" h="8" w="5">
                      <a:moveTo>
                        <a:pt x="0" y="0"/>
                      </a:moveTo>
                      <a:lnTo>
                        <a:pt x="0" y="5"/>
                      </a:lnTo>
                      <a:lnTo>
                        <a:pt x="5" y="8"/>
                      </a:lnTo>
                      <a:lnTo>
                        <a:pt x="5" y="3"/>
                      </a:lnTo>
                      <a:lnTo>
                        <a:pt x="0" y="0"/>
                      </a:lnTo>
                      <a:close/>
                    </a:path>
                  </a:pathLst>
                </a:custGeom>
                <a:solidFill>
                  <a:srgbClr val="5151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585" name="Google Shape;585;p4"/>
                <p:cNvSpPr/>
                <p:nvPr/>
              </p:nvSpPr>
              <p:spPr>
                <a:xfrm>
                  <a:off x="9182223" y="2350010"/>
                  <a:ext cx="25937" cy="41500"/>
                </a:xfrm>
                <a:custGeom>
                  <a:rect b="b" l="l" r="r" t="t"/>
                  <a:pathLst>
                    <a:path extrusionOk="0" h="8" w="5">
                      <a:moveTo>
                        <a:pt x="0" y="0"/>
                      </a:moveTo>
                      <a:lnTo>
                        <a:pt x="0" y="5"/>
                      </a:lnTo>
                      <a:lnTo>
                        <a:pt x="5" y="8"/>
                      </a:lnTo>
                      <a:lnTo>
                        <a:pt x="5" y="2"/>
                      </a:lnTo>
                      <a:lnTo>
                        <a:pt x="0" y="0"/>
                      </a:lnTo>
                      <a:close/>
                    </a:path>
                  </a:pathLst>
                </a:custGeom>
                <a:solidFill>
                  <a:srgbClr val="5151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586" name="Google Shape;586;p4"/>
                <p:cNvSpPr/>
                <p:nvPr/>
              </p:nvSpPr>
              <p:spPr>
                <a:xfrm>
                  <a:off x="9265222" y="2396696"/>
                  <a:ext cx="25937" cy="41500"/>
                </a:xfrm>
                <a:custGeom>
                  <a:rect b="b" l="l" r="r" t="t"/>
                  <a:pathLst>
                    <a:path extrusionOk="0" h="8" w="5">
                      <a:moveTo>
                        <a:pt x="0" y="0"/>
                      </a:moveTo>
                      <a:lnTo>
                        <a:pt x="0" y="5"/>
                      </a:lnTo>
                      <a:lnTo>
                        <a:pt x="5" y="8"/>
                      </a:lnTo>
                      <a:lnTo>
                        <a:pt x="5" y="3"/>
                      </a:lnTo>
                      <a:lnTo>
                        <a:pt x="0" y="0"/>
                      </a:lnTo>
                      <a:close/>
                    </a:path>
                  </a:pathLst>
                </a:custGeom>
                <a:gradFill>
                  <a:gsLst>
                    <a:gs pos="0">
                      <a:schemeClr val="accent4"/>
                    </a:gs>
                    <a:gs pos="37000">
                      <a:schemeClr val="accent4"/>
                    </a:gs>
                    <a:gs pos="79000">
                      <a:srgbClr val="FFD366"/>
                    </a:gs>
                    <a:gs pos="100000">
                      <a:srgbClr val="FFD366"/>
                    </a:gs>
                  </a:gsLst>
                  <a:lin ang="135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587" name="Google Shape;587;p4"/>
                <p:cNvSpPr/>
                <p:nvPr/>
              </p:nvSpPr>
              <p:spPr>
                <a:xfrm>
                  <a:off x="9317097" y="2427821"/>
                  <a:ext cx="25937" cy="41500"/>
                </a:xfrm>
                <a:custGeom>
                  <a:rect b="b" l="l" r="r" t="t"/>
                  <a:pathLst>
                    <a:path extrusionOk="0" h="8" w="5">
                      <a:moveTo>
                        <a:pt x="0" y="0"/>
                      </a:moveTo>
                      <a:lnTo>
                        <a:pt x="0" y="6"/>
                      </a:lnTo>
                      <a:lnTo>
                        <a:pt x="5" y="8"/>
                      </a:lnTo>
                      <a:lnTo>
                        <a:pt x="5" y="3"/>
                      </a:lnTo>
                      <a:lnTo>
                        <a:pt x="0" y="0"/>
                      </a:lnTo>
                      <a:close/>
                    </a:path>
                  </a:pathLst>
                </a:custGeom>
                <a:solidFill>
                  <a:srgbClr val="5151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588" name="Google Shape;588;p4"/>
                <p:cNvSpPr/>
                <p:nvPr/>
              </p:nvSpPr>
              <p:spPr>
                <a:xfrm>
                  <a:off x="9368970" y="2458946"/>
                  <a:ext cx="25937" cy="41500"/>
                </a:xfrm>
                <a:custGeom>
                  <a:rect b="b" l="l" r="r" t="t"/>
                  <a:pathLst>
                    <a:path extrusionOk="0" h="8" w="5">
                      <a:moveTo>
                        <a:pt x="0" y="0"/>
                      </a:moveTo>
                      <a:lnTo>
                        <a:pt x="0" y="5"/>
                      </a:lnTo>
                      <a:lnTo>
                        <a:pt x="5" y="8"/>
                      </a:lnTo>
                      <a:lnTo>
                        <a:pt x="5" y="3"/>
                      </a:lnTo>
                      <a:lnTo>
                        <a:pt x="0" y="0"/>
                      </a:lnTo>
                      <a:close/>
                    </a:path>
                  </a:pathLst>
                </a:custGeom>
                <a:gradFill>
                  <a:gsLst>
                    <a:gs pos="0">
                      <a:schemeClr val="accent4"/>
                    </a:gs>
                    <a:gs pos="37000">
                      <a:schemeClr val="accent4"/>
                    </a:gs>
                    <a:gs pos="79000">
                      <a:srgbClr val="FFD366"/>
                    </a:gs>
                    <a:gs pos="100000">
                      <a:srgbClr val="FFD366"/>
                    </a:gs>
                  </a:gsLst>
                  <a:lin ang="135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589" name="Google Shape;589;p4"/>
                <p:cNvSpPr/>
                <p:nvPr/>
              </p:nvSpPr>
              <p:spPr>
                <a:xfrm>
                  <a:off x="8528604" y="2012825"/>
                  <a:ext cx="25937" cy="41500"/>
                </a:xfrm>
                <a:custGeom>
                  <a:rect b="b" l="l" r="r" t="t"/>
                  <a:pathLst>
                    <a:path extrusionOk="0" h="8" w="5">
                      <a:moveTo>
                        <a:pt x="0" y="0"/>
                      </a:moveTo>
                      <a:lnTo>
                        <a:pt x="0" y="6"/>
                      </a:lnTo>
                      <a:lnTo>
                        <a:pt x="5" y="8"/>
                      </a:lnTo>
                      <a:lnTo>
                        <a:pt x="5" y="3"/>
                      </a:lnTo>
                      <a:lnTo>
                        <a:pt x="0" y="0"/>
                      </a:lnTo>
                      <a:close/>
                    </a:path>
                  </a:pathLst>
                </a:custGeom>
                <a:solidFill>
                  <a:srgbClr val="5151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590" name="Google Shape;590;p4"/>
                <p:cNvSpPr/>
                <p:nvPr/>
              </p:nvSpPr>
              <p:spPr>
                <a:xfrm>
                  <a:off x="8559729" y="2033575"/>
                  <a:ext cx="20750" cy="36312"/>
                </a:xfrm>
                <a:custGeom>
                  <a:rect b="b" l="l" r="r" t="t"/>
                  <a:pathLst>
                    <a:path extrusionOk="0" h="7" w="4">
                      <a:moveTo>
                        <a:pt x="0" y="0"/>
                      </a:moveTo>
                      <a:lnTo>
                        <a:pt x="0" y="5"/>
                      </a:lnTo>
                      <a:lnTo>
                        <a:pt x="4" y="7"/>
                      </a:lnTo>
                      <a:lnTo>
                        <a:pt x="4" y="2"/>
                      </a:lnTo>
                      <a:lnTo>
                        <a:pt x="0" y="0"/>
                      </a:lnTo>
                      <a:close/>
                    </a:path>
                  </a:pathLst>
                </a:custGeom>
                <a:solidFill>
                  <a:srgbClr val="5151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591" name="Google Shape;591;p4"/>
                <p:cNvSpPr/>
                <p:nvPr/>
              </p:nvSpPr>
              <p:spPr>
                <a:xfrm>
                  <a:off x="8637540" y="2080263"/>
                  <a:ext cx="25937" cy="41500"/>
                </a:xfrm>
                <a:custGeom>
                  <a:rect b="b" l="l" r="r" t="t"/>
                  <a:pathLst>
                    <a:path extrusionOk="0" h="8" w="5">
                      <a:moveTo>
                        <a:pt x="0" y="0"/>
                      </a:moveTo>
                      <a:lnTo>
                        <a:pt x="0" y="5"/>
                      </a:lnTo>
                      <a:lnTo>
                        <a:pt x="5" y="8"/>
                      </a:lnTo>
                      <a:lnTo>
                        <a:pt x="5" y="2"/>
                      </a:lnTo>
                      <a:lnTo>
                        <a:pt x="0" y="0"/>
                      </a:lnTo>
                      <a:close/>
                    </a:path>
                  </a:pathLst>
                </a:custGeom>
                <a:solidFill>
                  <a:srgbClr val="5151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592" name="Google Shape;592;p4"/>
                <p:cNvSpPr/>
                <p:nvPr/>
              </p:nvSpPr>
              <p:spPr>
                <a:xfrm>
                  <a:off x="8663477" y="2090638"/>
                  <a:ext cx="25937" cy="41500"/>
                </a:xfrm>
                <a:custGeom>
                  <a:rect b="b" l="l" r="r" t="t"/>
                  <a:pathLst>
                    <a:path extrusionOk="0" h="8" w="5">
                      <a:moveTo>
                        <a:pt x="0" y="0"/>
                      </a:moveTo>
                      <a:lnTo>
                        <a:pt x="0" y="6"/>
                      </a:lnTo>
                      <a:lnTo>
                        <a:pt x="5" y="8"/>
                      </a:lnTo>
                      <a:lnTo>
                        <a:pt x="5" y="3"/>
                      </a:lnTo>
                      <a:lnTo>
                        <a:pt x="0" y="0"/>
                      </a:lnTo>
                      <a:close/>
                    </a:path>
                  </a:pathLst>
                </a:custGeom>
                <a:solidFill>
                  <a:srgbClr val="5151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593" name="Google Shape;593;p4"/>
                <p:cNvSpPr/>
                <p:nvPr/>
              </p:nvSpPr>
              <p:spPr>
                <a:xfrm>
                  <a:off x="8720540" y="2126949"/>
                  <a:ext cx="25937" cy="41500"/>
                </a:xfrm>
                <a:custGeom>
                  <a:rect b="b" l="l" r="r" t="t"/>
                  <a:pathLst>
                    <a:path extrusionOk="0" h="8" w="5">
                      <a:moveTo>
                        <a:pt x="0" y="0"/>
                      </a:moveTo>
                      <a:lnTo>
                        <a:pt x="0" y="5"/>
                      </a:lnTo>
                      <a:lnTo>
                        <a:pt x="5" y="8"/>
                      </a:lnTo>
                      <a:lnTo>
                        <a:pt x="5" y="2"/>
                      </a:lnTo>
                      <a:lnTo>
                        <a:pt x="0" y="0"/>
                      </a:lnTo>
                      <a:close/>
                    </a:path>
                  </a:pathLst>
                </a:custGeom>
                <a:solidFill>
                  <a:srgbClr val="5151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594" name="Google Shape;594;p4"/>
                <p:cNvSpPr/>
                <p:nvPr/>
              </p:nvSpPr>
              <p:spPr>
                <a:xfrm>
                  <a:off x="8746477" y="2137324"/>
                  <a:ext cx="25937" cy="46687"/>
                </a:xfrm>
                <a:custGeom>
                  <a:rect b="b" l="l" r="r" t="t"/>
                  <a:pathLst>
                    <a:path extrusionOk="0" h="9" w="5">
                      <a:moveTo>
                        <a:pt x="0" y="0"/>
                      </a:moveTo>
                      <a:lnTo>
                        <a:pt x="0" y="6"/>
                      </a:lnTo>
                      <a:lnTo>
                        <a:pt x="5" y="9"/>
                      </a:lnTo>
                      <a:lnTo>
                        <a:pt x="5" y="3"/>
                      </a:lnTo>
                      <a:lnTo>
                        <a:pt x="0" y="0"/>
                      </a:lnTo>
                      <a:close/>
                    </a:path>
                  </a:pathLst>
                </a:custGeom>
                <a:gradFill>
                  <a:gsLst>
                    <a:gs pos="0">
                      <a:schemeClr val="accent4"/>
                    </a:gs>
                    <a:gs pos="37000">
                      <a:schemeClr val="accent4"/>
                    </a:gs>
                    <a:gs pos="79000">
                      <a:srgbClr val="FFD366"/>
                    </a:gs>
                    <a:gs pos="100000">
                      <a:srgbClr val="FFD366"/>
                    </a:gs>
                  </a:gsLst>
                  <a:lin ang="135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595" name="Google Shape;595;p4"/>
                <p:cNvSpPr/>
                <p:nvPr/>
              </p:nvSpPr>
              <p:spPr>
                <a:xfrm>
                  <a:off x="8855414" y="2204761"/>
                  <a:ext cx="25937" cy="41500"/>
                </a:xfrm>
                <a:custGeom>
                  <a:rect b="b" l="l" r="r" t="t"/>
                  <a:pathLst>
                    <a:path extrusionOk="0" h="8" w="5">
                      <a:moveTo>
                        <a:pt x="0" y="0"/>
                      </a:moveTo>
                      <a:lnTo>
                        <a:pt x="0" y="5"/>
                      </a:lnTo>
                      <a:lnTo>
                        <a:pt x="5" y="8"/>
                      </a:lnTo>
                      <a:lnTo>
                        <a:pt x="5" y="3"/>
                      </a:lnTo>
                      <a:lnTo>
                        <a:pt x="0" y="0"/>
                      </a:lnTo>
                      <a:close/>
                    </a:path>
                  </a:pathLst>
                </a:custGeom>
                <a:gradFill>
                  <a:gsLst>
                    <a:gs pos="0">
                      <a:schemeClr val="accent4"/>
                    </a:gs>
                    <a:gs pos="37000">
                      <a:schemeClr val="accent4"/>
                    </a:gs>
                    <a:gs pos="79000">
                      <a:srgbClr val="FFD366"/>
                    </a:gs>
                    <a:gs pos="100000">
                      <a:srgbClr val="FFD366"/>
                    </a:gs>
                  </a:gsLst>
                  <a:lin ang="135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596" name="Google Shape;596;p4"/>
                <p:cNvSpPr/>
                <p:nvPr/>
              </p:nvSpPr>
              <p:spPr>
                <a:xfrm>
                  <a:off x="8907287" y="2235886"/>
                  <a:ext cx="25937" cy="41500"/>
                </a:xfrm>
                <a:custGeom>
                  <a:rect b="b" l="l" r="r" t="t"/>
                  <a:pathLst>
                    <a:path extrusionOk="0" h="8" w="5">
                      <a:moveTo>
                        <a:pt x="0" y="0"/>
                      </a:moveTo>
                      <a:lnTo>
                        <a:pt x="0" y="5"/>
                      </a:lnTo>
                      <a:lnTo>
                        <a:pt x="5" y="8"/>
                      </a:lnTo>
                      <a:lnTo>
                        <a:pt x="5" y="2"/>
                      </a:lnTo>
                      <a:lnTo>
                        <a:pt x="0" y="0"/>
                      </a:lnTo>
                      <a:close/>
                    </a:path>
                  </a:pathLst>
                </a:custGeom>
                <a:gradFill>
                  <a:gsLst>
                    <a:gs pos="0">
                      <a:schemeClr val="accent4"/>
                    </a:gs>
                    <a:gs pos="37000">
                      <a:schemeClr val="accent4"/>
                    </a:gs>
                    <a:gs pos="79000">
                      <a:srgbClr val="FFD366"/>
                    </a:gs>
                    <a:gs pos="100000">
                      <a:srgbClr val="FFD366"/>
                    </a:gs>
                  </a:gsLst>
                  <a:lin ang="135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597" name="Google Shape;597;p4"/>
                <p:cNvSpPr/>
                <p:nvPr/>
              </p:nvSpPr>
              <p:spPr>
                <a:xfrm>
                  <a:off x="8502667" y="2033575"/>
                  <a:ext cx="25937" cy="41500"/>
                </a:xfrm>
                <a:custGeom>
                  <a:rect b="b" l="l" r="r" t="t"/>
                  <a:pathLst>
                    <a:path extrusionOk="0" h="8" w="5">
                      <a:moveTo>
                        <a:pt x="0" y="0"/>
                      </a:moveTo>
                      <a:lnTo>
                        <a:pt x="0" y="5"/>
                      </a:lnTo>
                      <a:lnTo>
                        <a:pt x="5" y="8"/>
                      </a:lnTo>
                      <a:lnTo>
                        <a:pt x="5" y="2"/>
                      </a:lnTo>
                      <a:lnTo>
                        <a:pt x="0" y="0"/>
                      </a:lnTo>
                      <a:close/>
                    </a:path>
                  </a:pathLst>
                </a:custGeom>
                <a:gradFill>
                  <a:gsLst>
                    <a:gs pos="0">
                      <a:schemeClr val="accent4"/>
                    </a:gs>
                    <a:gs pos="37000">
                      <a:schemeClr val="accent4"/>
                    </a:gs>
                    <a:gs pos="79000">
                      <a:srgbClr val="FFD366"/>
                    </a:gs>
                    <a:gs pos="100000">
                      <a:srgbClr val="FFD366"/>
                    </a:gs>
                  </a:gsLst>
                  <a:lin ang="135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598" name="Google Shape;598;p4"/>
                <p:cNvSpPr/>
                <p:nvPr/>
              </p:nvSpPr>
              <p:spPr>
                <a:xfrm>
                  <a:off x="8528604" y="2049138"/>
                  <a:ext cx="25937" cy="41500"/>
                </a:xfrm>
                <a:custGeom>
                  <a:rect b="b" l="l" r="r" t="t"/>
                  <a:pathLst>
                    <a:path extrusionOk="0" h="8" w="5">
                      <a:moveTo>
                        <a:pt x="0" y="0"/>
                      </a:moveTo>
                      <a:lnTo>
                        <a:pt x="0" y="5"/>
                      </a:lnTo>
                      <a:lnTo>
                        <a:pt x="5" y="8"/>
                      </a:lnTo>
                      <a:lnTo>
                        <a:pt x="5" y="3"/>
                      </a:lnTo>
                      <a:lnTo>
                        <a:pt x="0" y="0"/>
                      </a:lnTo>
                      <a:close/>
                    </a:path>
                  </a:pathLst>
                </a:custGeom>
                <a:gradFill>
                  <a:gsLst>
                    <a:gs pos="0">
                      <a:schemeClr val="accent4"/>
                    </a:gs>
                    <a:gs pos="37000">
                      <a:schemeClr val="accent4"/>
                    </a:gs>
                    <a:gs pos="79000">
                      <a:srgbClr val="FFD366"/>
                    </a:gs>
                    <a:gs pos="100000">
                      <a:srgbClr val="FFD366"/>
                    </a:gs>
                  </a:gsLst>
                  <a:lin ang="135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599" name="Google Shape;599;p4"/>
                <p:cNvSpPr/>
                <p:nvPr/>
              </p:nvSpPr>
              <p:spPr>
                <a:xfrm>
                  <a:off x="8611601" y="2095826"/>
                  <a:ext cx="25937" cy="41500"/>
                </a:xfrm>
                <a:custGeom>
                  <a:rect b="b" l="l" r="r" t="t"/>
                  <a:pathLst>
                    <a:path extrusionOk="0" h="8" w="5">
                      <a:moveTo>
                        <a:pt x="0" y="0"/>
                      </a:moveTo>
                      <a:lnTo>
                        <a:pt x="0" y="5"/>
                      </a:lnTo>
                      <a:lnTo>
                        <a:pt x="5" y="8"/>
                      </a:lnTo>
                      <a:lnTo>
                        <a:pt x="5" y="3"/>
                      </a:lnTo>
                      <a:lnTo>
                        <a:pt x="0" y="0"/>
                      </a:lnTo>
                      <a:close/>
                    </a:path>
                  </a:pathLst>
                </a:custGeom>
                <a:solidFill>
                  <a:srgbClr val="5151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600" name="Google Shape;600;p4"/>
                <p:cNvSpPr/>
                <p:nvPr/>
              </p:nvSpPr>
              <p:spPr>
                <a:xfrm>
                  <a:off x="8637538" y="2111389"/>
                  <a:ext cx="25937" cy="41500"/>
                </a:xfrm>
                <a:custGeom>
                  <a:rect b="b" l="l" r="r" t="t"/>
                  <a:pathLst>
                    <a:path extrusionOk="0" h="8" w="5">
                      <a:moveTo>
                        <a:pt x="0" y="0"/>
                      </a:moveTo>
                      <a:lnTo>
                        <a:pt x="0" y="5"/>
                      </a:lnTo>
                      <a:lnTo>
                        <a:pt x="5" y="8"/>
                      </a:lnTo>
                      <a:lnTo>
                        <a:pt x="5" y="3"/>
                      </a:lnTo>
                      <a:lnTo>
                        <a:pt x="0" y="0"/>
                      </a:lnTo>
                      <a:close/>
                    </a:path>
                  </a:pathLst>
                </a:custGeom>
                <a:solidFill>
                  <a:srgbClr val="5151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601" name="Google Shape;601;p4"/>
                <p:cNvSpPr/>
                <p:nvPr/>
              </p:nvSpPr>
              <p:spPr>
                <a:xfrm>
                  <a:off x="8689413" y="2142513"/>
                  <a:ext cx="25937" cy="41500"/>
                </a:xfrm>
                <a:custGeom>
                  <a:rect b="b" l="l" r="r" t="t"/>
                  <a:pathLst>
                    <a:path extrusionOk="0" h="8" w="5">
                      <a:moveTo>
                        <a:pt x="0" y="0"/>
                      </a:moveTo>
                      <a:lnTo>
                        <a:pt x="0" y="6"/>
                      </a:lnTo>
                      <a:lnTo>
                        <a:pt x="5" y="8"/>
                      </a:lnTo>
                      <a:lnTo>
                        <a:pt x="5" y="3"/>
                      </a:lnTo>
                      <a:lnTo>
                        <a:pt x="0" y="0"/>
                      </a:lnTo>
                      <a:close/>
                    </a:path>
                  </a:pathLst>
                </a:custGeom>
                <a:solidFill>
                  <a:srgbClr val="5151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602" name="Google Shape;602;p4"/>
                <p:cNvSpPr/>
                <p:nvPr/>
              </p:nvSpPr>
              <p:spPr>
                <a:xfrm>
                  <a:off x="8720537" y="2158076"/>
                  <a:ext cx="25937" cy="41500"/>
                </a:xfrm>
                <a:custGeom>
                  <a:rect b="b" l="l" r="r" t="t"/>
                  <a:pathLst>
                    <a:path extrusionOk="0" h="8" w="5">
                      <a:moveTo>
                        <a:pt x="0" y="0"/>
                      </a:moveTo>
                      <a:lnTo>
                        <a:pt x="0" y="6"/>
                      </a:lnTo>
                      <a:lnTo>
                        <a:pt x="5" y="8"/>
                      </a:lnTo>
                      <a:lnTo>
                        <a:pt x="5" y="3"/>
                      </a:lnTo>
                      <a:lnTo>
                        <a:pt x="0" y="0"/>
                      </a:lnTo>
                      <a:close/>
                    </a:path>
                  </a:pathLst>
                </a:custGeom>
                <a:gradFill>
                  <a:gsLst>
                    <a:gs pos="0">
                      <a:schemeClr val="accent4"/>
                    </a:gs>
                    <a:gs pos="37000">
                      <a:schemeClr val="accent4"/>
                    </a:gs>
                    <a:gs pos="79000">
                      <a:srgbClr val="FFD366"/>
                    </a:gs>
                    <a:gs pos="100000">
                      <a:srgbClr val="FFD366"/>
                    </a:gs>
                  </a:gsLst>
                  <a:lin ang="135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603" name="Google Shape;603;p4"/>
                <p:cNvSpPr/>
                <p:nvPr/>
              </p:nvSpPr>
              <p:spPr>
                <a:xfrm>
                  <a:off x="8824286" y="2220325"/>
                  <a:ext cx="25937" cy="41500"/>
                </a:xfrm>
                <a:custGeom>
                  <a:rect b="b" l="l" r="r" t="t"/>
                  <a:pathLst>
                    <a:path extrusionOk="0" h="8" w="5">
                      <a:moveTo>
                        <a:pt x="0" y="0"/>
                      </a:moveTo>
                      <a:lnTo>
                        <a:pt x="0" y="5"/>
                      </a:lnTo>
                      <a:lnTo>
                        <a:pt x="5" y="8"/>
                      </a:lnTo>
                      <a:lnTo>
                        <a:pt x="5" y="3"/>
                      </a:lnTo>
                      <a:lnTo>
                        <a:pt x="0" y="0"/>
                      </a:lnTo>
                      <a:close/>
                    </a:path>
                  </a:pathLst>
                </a:custGeom>
                <a:solidFill>
                  <a:srgbClr val="5151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604" name="Google Shape;604;p4"/>
                <p:cNvSpPr/>
                <p:nvPr/>
              </p:nvSpPr>
              <p:spPr>
                <a:xfrm>
                  <a:off x="8855411" y="2241075"/>
                  <a:ext cx="25937" cy="41500"/>
                </a:xfrm>
                <a:custGeom>
                  <a:rect b="b" l="l" r="r" t="t"/>
                  <a:pathLst>
                    <a:path extrusionOk="0" h="8" w="5">
                      <a:moveTo>
                        <a:pt x="0" y="0"/>
                      </a:moveTo>
                      <a:lnTo>
                        <a:pt x="0" y="5"/>
                      </a:lnTo>
                      <a:lnTo>
                        <a:pt x="5" y="8"/>
                      </a:lnTo>
                      <a:lnTo>
                        <a:pt x="5" y="2"/>
                      </a:lnTo>
                      <a:lnTo>
                        <a:pt x="0" y="0"/>
                      </a:lnTo>
                      <a:close/>
                    </a:path>
                  </a:pathLst>
                </a:custGeom>
                <a:gradFill>
                  <a:gsLst>
                    <a:gs pos="0">
                      <a:schemeClr val="accent4"/>
                    </a:gs>
                    <a:gs pos="37000">
                      <a:schemeClr val="accent4"/>
                    </a:gs>
                    <a:gs pos="79000">
                      <a:srgbClr val="FFD366"/>
                    </a:gs>
                    <a:gs pos="100000">
                      <a:srgbClr val="FFD366"/>
                    </a:gs>
                  </a:gsLst>
                  <a:lin ang="135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605" name="Google Shape;605;p4"/>
                <p:cNvSpPr/>
                <p:nvPr/>
              </p:nvSpPr>
              <p:spPr>
                <a:xfrm>
                  <a:off x="8559726" y="2101014"/>
                  <a:ext cx="20750" cy="36312"/>
                </a:xfrm>
                <a:custGeom>
                  <a:rect b="b" l="l" r="r" t="t"/>
                  <a:pathLst>
                    <a:path extrusionOk="0" h="7" w="4">
                      <a:moveTo>
                        <a:pt x="0" y="0"/>
                      </a:moveTo>
                      <a:lnTo>
                        <a:pt x="0" y="5"/>
                      </a:lnTo>
                      <a:lnTo>
                        <a:pt x="4" y="7"/>
                      </a:lnTo>
                      <a:lnTo>
                        <a:pt x="4" y="2"/>
                      </a:lnTo>
                      <a:lnTo>
                        <a:pt x="0" y="0"/>
                      </a:lnTo>
                      <a:close/>
                    </a:path>
                  </a:pathLst>
                </a:custGeom>
                <a:gradFill>
                  <a:gsLst>
                    <a:gs pos="0">
                      <a:schemeClr val="accent4"/>
                    </a:gs>
                    <a:gs pos="37000">
                      <a:schemeClr val="accent4"/>
                    </a:gs>
                    <a:gs pos="79000">
                      <a:srgbClr val="FFD366"/>
                    </a:gs>
                    <a:gs pos="100000">
                      <a:srgbClr val="FFD366"/>
                    </a:gs>
                  </a:gsLst>
                  <a:lin ang="135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606" name="Google Shape;606;p4"/>
                <p:cNvSpPr/>
                <p:nvPr/>
              </p:nvSpPr>
              <p:spPr>
                <a:xfrm>
                  <a:off x="8585664" y="2111389"/>
                  <a:ext cx="25937" cy="41500"/>
                </a:xfrm>
                <a:custGeom>
                  <a:rect b="b" l="l" r="r" t="t"/>
                  <a:pathLst>
                    <a:path extrusionOk="0" h="8" w="5">
                      <a:moveTo>
                        <a:pt x="0" y="0"/>
                      </a:moveTo>
                      <a:lnTo>
                        <a:pt x="0" y="5"/>
                      </a:lnTo>
                      <a:lnTo>
                        <a:pt x="5" y="8"/>
                      </a:lnTo>
                      <a:lnTo>
                        <a:pt x="5" y="3"/>
                      </a:lnTo>
                      <a:lnTo>
                        <a:pt x="0" y="0"/>
                      </a:lnTo>
                      <a:close/>
                    </a:path>
                  </a:pathLst>
                </a:custGeom>
                <a:solidFill>
                  <a:srgbClr val="5151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607" name="Google Shape;607;p4"/>
                <p:cNvSpPr/>
                <p:nvPr/>
              </p:nvSpPr>
              <p:spPr>
                <a:xfrm>
                  <a:off x="8637538" y="2147701"/>
                  <a:ext cx="25937" cy="41500"/>
                </a:xfrm>
                <a:custGeom>
                  <a:rect b="b" l="l" r="r" t="t"/>
                  <a:pathLst>
                    <a:path extrusionOk="0" h="8" w="5">
                      <a:moveTo>
                        <a:pt x="0" y="0"/>
                      </a:moveTo>
                      <a:lnTo>
                        <a:pt x="0" y="5"/>
                      </a:lnTo>
                      <a:lnTo>
                        <a:pt x="5" y="8"/>
                      </a:lnTo>
                      <a:lnTo>
                        <a:pt x="5" y="2"/>
                      </a:lnTo>
                      <a:lnTo>
                        <a:pt x="0" y="0"/>
                      </a:lnTo>
                      <a:close/>
                    </a:path>
                  </a:pathLst>
                </a:custGeom>
                <a:gradFill>
                  <a:gsLst>
                    <a:gs pos="0">
                      <a:schemeClr val="accent4"/>
                    </a:gs>
                    <a:gs pos="37000">
                      <a:schemeClr val="accent4"/>
                    </a:gs>
                    <a:gs pos="79000">
                      <a:srgbClr val="FFD366"/>
                    </a:gs>
                    <a:gs pos="100000">
                      <a:srgbClr val="FFD366"/>
                    </a:gs>
                  </a:gsLst>
                  <a:lin ang="135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608" name="Google Shape;608;p4"/>
                <p:cNvSpPr/>
                <p:nvPr/>
              </p:nvSpPr>
              <p:spPr>
                <a:xfrm>
                  <a:off x="8663475" y="2158076"/>
                  <a:ext cx="25937" cy="41500"/>
                </a:xfrm>
                <a:custGeom>
                  <a:rect b="b" l="l" r="r" t="t"/>
                  <a:pathLst>
                    <a:path extrusionOk="0" h="8" w="5">
                      <a:moveTo>
                        <a:pt x="0" y="0"/>
                      </a:moveTo>
                      <a:lnTo>
                        <a:pt x="0" y="6"/>
                      </a:lnTo>
                      <a:lnTo>
                        <a:pt x="5" y="8"/>
                      </a:lnTo>
                      <a:lnTo>
                        <a:pt x="5" y="3"/>
                      </a:lnTo>
                      <a:lnTo>
                        <a:pt x="0" y="0"/>
                      </a:lnTo>
                      <a:close/>
                    </a:path>
                  </a:pathLst>
                </a:custGeom>
                <a:gradFill>
                  <a:gsLst>
                    <a:gs pos="0">
                      <a:schemeClr val="accent4"/>
                    </a:gs>
                    <a:gs pos="37000">
                      <a:schemeClr val="accent4"/>
                    </a:gs>
                    <a:gs pos="79000">
                      <a:srgbClr val="FFD366"/>
                    </a:gs>
                    <a:gs pos="100000">
                      <a:srgbClr val="FFD366"/>
                    </a:gs>
                  </a:gsLst>
                  <a:lin ang="135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609" name="Google Shape;609;p4"/>
                <p:cNvSpPr/>
                <p:nvPr/>
              </p:nvSpPr>
              <p:spPr>
                <a:xfrm>
                  <a:off x="8720537" y="2194388"/>
                  <a:ext cx="25937" cy="41500"/>
                </a:xfrm>
                <a:custGeom>
                  <a:rect b="b" l="l" r="r" t="t"/>
                  <a:pathLst>
                    <a:path extrusionOk="0" h="8" w="5">
                      <a:moveTo>
                        <a:pt x="0" y="0"/>
                      </a:moveTo>
                      <a:lnTo>
                        <a:pt x="0" y="5"/>
                      </a:lnTo>
                      <a:lnTo>
                        <a:pt x="5" y="8"/>
                      </a:lnTo>
                      <a:lnTo>
                        <a:pt x="5" y="2"/>
                      </a:lnTo>
                      <a:lnTo>
                        <a:pt x="0" y="0"/>
                      </a:lnTo>
                      <a:close/>
                    </a:path>
                  </a:pathLst>
                </a:custGeom>
                <a:solidFill>
                  <a:srgbClr val="5151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610" name="Google Shape;610;p4"/>
                <p:cNvSpPr/>
                <p:nvPr/>
              </p:nvSpPr>
              <p:spPr>
                <a:xfrm>
                  <a:off x="8746475" y="2204763"/>
                  <a:ext cx="25937" cy="46687"/>
                </a:xfrm>
                <a:custGeom>
                  <a:rect b="b" l="l" r="r" t="t"/>
                  <a:pathLst>
                    <a:path extrusionOk="0" h="9" w="5">
                      <a:moveTo>
                        <a:pt x="0" y="0"/>
                      </a:moveTo>
                      <a:lnTo>
                        <a:pt x="0" y="6"/>
                      </a:lnTo>
                      <a:lnTo>
                        <a:pt x="5" y="9"/>
                      </a:lnTo>
                      <a:lnTo>
                        <a:pt x="5" y="3"/>
                      </a:lnTo>
                      <a:lnTo>
                        <a:pt x="0" y="0"/>
                      </a:lnTo>
                      <a:close/>
                    </a:path>
                  </a:pathLst>
                </a:custGeom>
                <a:gradFill>
                  <a:gsLst>
                    <a:gs pos="0">
                      <a:schemeClr val="accent4"/>
                    </a:gs>
                    <a:gs pos="37000">
                      <a:schemeClr val="accent4"/>
                    </a:gs>
                    <a:gs pos="79000">
                      <a:srgbClr val="FFD366"/>
                    </a:gs>
                    <a:gs pos="100000">
                      <a:srgbClr val="FFD366"/>
                    </a:gs>
                  </a:gsLst>
                  <a:lin ang="135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611" name="Google Shape;611;p4"/>
                <p:cNvSpPr/>
                <p:nvPr/>
              </p:nvSpPr>
              <p:spPr>
                <a:xfrm>
                  <a:off x="8798349" y="2241075"/>
                  <a:ext cx="25937" cy="41500"/>
                </a:xfrm>
                <a:custGeom>
                  <a:rect b="b" l="l" r="r" t="t"/>
                  <a:pathLst>
                    <a:path extrusionOk="0" h="8" w="5">
                      <a:moveTo>
                        <a:pt x="0" y="0"/>
                      </a:moveTo>
                      <a:lnTo>
                        <a:pt x="0" y="5"/>
                      </a:lnTo>
                      <a:lnTo>
                        <a:pt x="5" y="8"/>
                      </a:lnTo>
                      <a:lnTo>
                        <a:pt x="5" y="3"/>
                      </a:lnTo>
                      <a:lnTo>
                        <a:pt x="0" y="0"/>
                      </a:lnTo>
                      <a:close/>
                    </a:path>
                  </a:pathLst>
                </a:custGeom>
                <a:gradFill>
                  <a:gsLst>
                    <a:gs pos="0">
                      <a:schemeClr val="accent4"/>
                    </a:gs>
                    <a:gs pos="37000">
                      <a:schemeClr val="accent4"/>
                    </a:gs>
                    <a:gs pos="79000">
                      <a:srgbClr val="FFD366"/>
                    </a:gs>
                    <a:gs pos="100000">
                      <a:srgbClr val="FFD366"/>
                    </a:gs>
                  </a:gsLst>
                  <a:lin ang="135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612" name="Google Shape;612;p4"/>
                <p:cNvSpPr/>
                <p:nvPr/>
              </p:nvSpPr>
              <p:spPr>
                <a:xfrm>
                  <a:off x="8824286" y="2256637"/>
                  <a:ext cx="25937" cy="41500"/>
                </a:xfrm>
                <a:custGeom>
                  <a:rect b="b" l="l" r="r" t="t"/>
                  <a:pathLst>
                    <a:path extrusionOk="0" h="8" w="5">
                      <a:moveTo>
                        <a:pt x="0" y="0"/>
                      </a:moveTo>
                      <a:lnTo>
                        <a:pt x="0" y="5"/>
                      </a:lnTo>
                      <a:lnTo>
                        <a:pt x="5" y="8"/>
                      </a:lnTo>
                      <a:lnTo>
                        <a:pt x="5" y="2"/>
                      </a:lnTo>
                      <a:lnTo>
                        <a:pt x="0" y="0"/>
                      </a:lnTo>
                      <a:close/>
                    </a:path>
                  </a:pathLst>
                </a:custGeom>
                <a:solidFill>
                  <a:srgbClr val="5151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613" name="Google Shape;613;p4"/>
                <p:cNvSpPr/>
                <p:nvPr/>
              </p:nvSpPr>
              <p:spPr>
                <a:xfrm>
                  <a:off x="8907286" y="2303324"/>
                  <a:ext cx="25937" cy="41500"/>
                </a:xfrm>
                <a:custGeom>
                  <a:rect b="b" l="l" r="r" t="t"/>
                  <a:pathLst>
                    <a:path extrusionOk="0" h="8" w="5">
                      <a:moveTo>
                        <a:pt x="0" y="0"/>
                      </a:moveTo>
                      <a:lnTo>
                        <a:pt x="0" y="5"/>
                      </a:lnTo>
                      <a:lnTo>
                        <a:pt x="5" y="8"/>
                      </a:lnTo>
                      <a:lnTo>
                        <a:pt x="5" y="2"/>
                      </a:lnTo>
                      <a:lnTo>
                        <a:pt x="0" y="0"/>
                      </a:lnTo>
                      <a:close/>
                    </a:path>
                  </a:pathLst>
                </a:custGeom>
                <a:gradFill>
                  <a:gsLst>
                    <a:gs pos="0">
                      <a:schemeClr val="accent4"/>
                    </a:gs>
                    <a:gs pos="37000">
                      <a:schemeClr val="accent4"/>
                    </a:gs>
                    <a:gs pos="79000">
                      <a:srgbClr val="FFD366"/>
                    </a:gs>
                    <a:gs pos="100000">
                      <a:srgbClr val="FFD366"/>
                    </a:gs>
                  </a:gsLst>
                  <a:lin ang="135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614" name="Google Shape;614;p4"/>
                <p:cNvSpPr/>
                <p:nvPr/>
              </p:nvSpPr>
              <p:spPr>
                <a:xfrm>
                  <a:off x="8476727" y="2085451"/>
                  <a:ext cx="25937" cy="41500"/>
                </a:xfrm>
                <a:custGeom>
                  <a:rect b="b" l="l" r="r" t="t"/>
                  <a:pathLst>
                    <a:path extrusionOk="0" h="8" w="5">
                      <a:moveTo>
                        <a:pt x="0" y="0"/>
                      </a:moveTo>
                      <a:lnTo>
                        <a:pt x="0" y="5"/>
                      </a:lnTo>
                      <a:lnTo>
                        <a:pt x="5" y="8"/>
                      </a:lnTo>
                      <a:lnTo>
                        <a:pt x="5" y="3"/>
                      </a:lnTo>
                      <a:lnTo>
                        <a:pt x="0" y="0"/>
                      </a:lnTo>
                      <a:close/>
                    </a:path>
                  </a:pathLst>
                </a:custGeom>
                <a:solidFill>
                  <a:srgbClr val="5151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615" name="Google Shape;615;p4"/>
                <p:cNvSpPr/>
                <p:nvPr/>
              </p:nvSpPr>
              <p:spPr>
                <a:xfrm>
                  <a:off x="8502664" y="2101014"/>
                  <a:ext cx="25937" cy="41500"/>
                </a:xfrm>
                <a:custGeom>
                  <a:rect b="b" l="l" r="r" t="t"/>
                  <a:pathLst>
                    <a:path extrusionOk="0" h="8" w="5">
                      <a:moveTo>
                        <a:pt x="0" y="0"/>
                      </a:moveTo>
                      <a:lnTo>
                        <a:pt x="0" y="5"/>
                      </a:lnTo>
                      <a:lnTo>
                        <a:pt x="5" y="8"/>
                      </a:lnTo>
                      <a:lnTo>
                        <a:pt x="5" y="2"/>
                      </a:lnTo>
                      <a:lnTo>
                        <a:pt x="0" y="0"/>
                      </a:lnTo>
                      <a:close/>
                    </a:path>
                  </a:pathLst>
                </a:custGeom>
                <a:solidFill>
                  <a:srgbClr val="5151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616" name="Google Shape;616;p4"/>
                <p:cNvSpPr/>
                <p:nvPr/>
              </p:nvSpPr>
              <p:spPr>
                <a:xfrm>
                  <a:off x="8585664" y="2147701"/>
                  <a:ext cx="25937" cy="41500"/>
                </a:xfrm>
                <a:custGeom>
                  <a:rect b="b" l="l" r="r" t="t"/>
                  <a:pathLst>
                    <a:path extrusionOk="0" h="8" w="5">
                      <a:moveTo>
                        <a:pt x="0" y="0"/>
                      </a:moveTo>
                      <a:lnTo>
                        <a:pt x="0" y="5"/>
                      </a:lnTo>
                      <a:lnTo>
                        <a:pt x="5" y="8"/>
                      </a:lnTo>
                      <a:lnTo>
                        <a:pt x="5" y="2"/>
                      </a:lnTo>
                      <a:lnTo>
                        <a:pt x="0" y="0"/>
                      </a:lnTo>
                      <a:close/>
                    </a:path>
                  </a:pathLst>
                </a:custGeom>
                <a:solidFill>
                  <a:srgbClr val="5151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617" name="Google Shape;617;p4"/>
                <p:cNvSpPr/>
                <p:nvPr/>
              </p:nvSpPr>
              <p:spPr>
                <a:xfrm>
                  <a:off x="8611601" y="2163263"/>
                  <a:ext cx="25937" cy="41500"/>
                </a:xfrm>
                <a:custGeom>
                  <a:rect b="b" l="l" r="r" t="t"/>
                  <a:pathLst>
                    <a:path extrusionOk="0" h="8" w="5">
                      <a:moveTo>
                        <a:pt x="0" y="0"/>
                      </a:moveTo>
                      <a:lnTo>
                        <a:pt x="0" y="5"/>
                      </a:lnTo>
                      <a:lnTo>
                        <a:pt x="5" y="8"/>
                      </a:lnTo>
                      <a:lnTo>
                        <a:pt x="5" y="3"/>
                      </a:lnTo>
                      <a:lnTo>
                        <a:pt x="0" y="0"/>
                      </a:lnTo>
                      <a:close/>
                    </a:path>
                  </a:pathLst>
                </a:custGeom>
                <a:solidFill>
                  <a:srgbClr val="5151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618" name="Google Shape;618;p4"/>
                <p:cNvSpPr/>
                <p:nvPr/>
              </p:nvSpPr>
              <p:spPr>
                <a:xfrm>
                  <a:off x="8689413" y="2209950"/>
                  <a:ext cx="25937" cy="41500"/>
                </a:xfrm>
                <a:custGeom>
                  <a:rect b="b" l="l" r="r" t="t"/>
                  <a:pathLst>
                    <a:path extrusionOk="0" h="8" w="5">
                      <a:moveTo>
                        <a:pt x="0" y="0"/>
                      </a:moveTo>
                      <a:lnTo>
                        <a:pt x="0" y="6"/>
                      </a:lnTo>
                      <a:lnTo>
                        <a:pt x="5" y="8"/>
                      </a:lnTo>
                      <a:lnTo>
                        <a:pt x="5" y="3"/>
                      </a:lnTo>
                      <a:lnTo>
                        <a:pt x="0" y="0"/>
                      </a:lnTo>
                      <a:close/>
                    </a:path>
                  </a:pathLst>
                </a:custGeom>
                <a:solidFill>
                  <a:srgbClr val="5151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619" name="Google Shape;619;p4"/>
                <p:cNvSpPr/>
                <p:nvPr/>
              </p:nvSpPr>
              <p:spPr>
                <a:xfrm>
                  <a:off x="8720537" y="2225513"/>
                  <a:ext cx="25937" cy="41500"/>
                </a:xfrm>
                <a:custGeom>
                  <a:rect b="b" l="l" r="r" t="t"/>
                  <a:pathLst>
                    <a:path extrusionOk="0" h="8" w="5">
                      <a:moveTo>
                        <a:pt x="0" y="0"/>
                      </a:moveTo>
                      <a:lnTo>
                        <a:pt x="0" y="6"/>
                      </a:lnTo>
                      <a:lnTo>
                        <a:pt x="5" y="8"/>
                      </a:lnTo>
                      <a:lnTo>
                        <a:pt x="5" y="3"/>
                      </a:lnTo>
                      <a:lnTo>
                        <a:pt x="0" y="0"/>
                      </a:lnTo>
                      <a:close/>
                    </a:path>
                  </a:pathLst>
                </a:custGeom>
                <a:solidFill>
                  <a:srgbClr val="5151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620" name="Google Shape;620;p4"/>
                <p:cNvSpPr/>
                <p:nvPr/>
              </p:nvSpPr>
              <p:spPr>
                <a:xfrm>
                  <a:off x="8798349" y="2272200"/>
                  <a:ext cx="25937" cy="41500"/>
                </a:xfrm>
                <a:custGeom>
                  <a:rect b="b" l="l" r="r" t="t"/>
                  <a:pathLst>
                    <a:path extrusionOk="0" h="8" w="5">
                      <a:moveTo>
                        <a:pt x="0" y="0"/>
                      </a:moveTo>
                      <a:lnTo>
                        <a:pt x="0" y="6"/>
                      </a:lnTo>
                      <a:lnTo>
                        <a:pt x="5" y="8"/>
                      </a:lnTo>
                      <a:lnTo>
                        <a:pt x="5" y="3"/>
                      </a:lnTo>
                      <a:lnTo>
                        <a:pt x="0" y="0"/>
                      </a:lnTo>
                      <a:close/>
                    </a:path>
                  </a:pathLst>
                </a:custGeom>
                <a:gradFill>
                  <a:gsLst>
                    <a:gs pos="0">
                      <a:schemeClr val="accent4"/>
                    </a:gs>
                    <a:gs pos="37000">
                      <a:schemeClr val="accent4"/>
                    </a:gs>
                    <a:gs pos="79000">
                      <a:srgbClr val="FFD366"/>
                    </a:gs>
                    <a:gs pos="100000">
                      <a:srgbClr val="FFD366"/>
                    </a:gs>
                  </a:gsLst>
                  <a:lin ang="135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621" name="Google Shape;621;p4"/>
                <p:cNvSpPr/>
                <p:nvPr/>
              </p:nvSpPr>
              <p:spPr>
                <a:xfrm>
                  <a:off x="8855411" y="2303324"/>
                  <a:ext cx="25937" cy="46687"/>
                </a:xfrm>
                <a:custGeom>
                  <a:rect b="b" l="l" r="r" t="t"/>
                  <a:pathLst>
                    <a:path extrusionOk="0" h="9" w="5">
                      <a:moveTo>
                        <a:pt x="0" y="0"/>
                      </a:moveTo>
                      <a:lnTo>
                        <a:pt x="0" y="6"/>
                      </a:lnTo>
                      <a:lnTo>
                        <a:pt x="5" y="9"/>
                      </a:lnTo>
                      <a:lnTo>
                        <a:pt x="5" y="3"/>
                      </a:lnTo>
                      <a:lnTo>
                        <a:pt x="0" y="0"/>
                      </a:lnTo>
                      <a:close/>
                    </a:path>
                  </a:pathLst>
                </a:custGeom>
                <a:solidFill>
                  <a:srgbClr val="5151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622" name="Google Shape;622;p4"/>
                <p:cNvSpPr/>
                <p:nvPr/>
              </p:nvSpPr>
              <p:spPr>
                <a:xfrm>
                  <a:off x="8907286" y="2334449"/>
                  <a:ext cx="25937" cy="41500"/>
                </a:xfrm>
                <a:custGeom>
                  <a:rect b="b" l="l" r="r" t="t"/>
                  <a:pathLst>
                    <a:path extrusionOk="0" h="8" w="5">
                      <a:moveTo>
                        <a:pt x="0" y="0"/>
                      </a:moveTo>
                      <a:lnTo>
                        <a:pt x="0" y="6"/>
                      </a:lnTo>
                      <a:lnTo>
                        <a:pt x="5" y="8"/>
                      </a:lnTo>
                      <a:lnTo>
                        <a:pt x="5" y="3"/>
                      </a:lnTo>
                      <a:lnTo>
                        <a:pt x="0" y="0"/>
                      </a:lnTo>
                      <a:close/>
                    </a:path>
                  </a:pathLst>
                </a:custGeom>
                <a:solidFill>
                  <a:srgbClr val="5151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623" name="Google Shape;623;p4"/>
                <p:cNvSpPr/>
                <p:nvPr/>
              </p:nvSpPr>
              <p:spPr>
                <a:xfrm>
                  <a:off x="8995472" y="2282575"/>
                  <a:ext cx="25937" cy="41500"/>
                </a:xfrm>
                <a:custGeom>
                  <a:rect b="b" l="l" r="r" t="t"/>
                  <a:pathLst>
                    <a:path extrusionOk="0" h="8" w="5">
                      <a:moveTo>
                        <a:pt x="0" y="0"/>
                      </a:moveTo>
                      <a:lnTo>
                        <a:pt x="0" y="6"/>
                      </a:lnTo>
                      <a:lnTo>
                        <a:pt x="5" y="8"/>
                      </a:lnTo>
                      <a:lnTo>
                        <a:pt x="5" y="3"/>
                      </a:lnTo>
                      <a:lnTo>
                        <a:pt x="0" y="0"/>
                      </a:lnTo>
                      <a:close/>
                    </a:path>
                  </a:pathLst>
                </a:custGeom>
                <a:solidFill>
                  <a:srgbClr val="5151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624" name="Google Shape;624;p4"/>
                <p:cNvSpPr/>
                <p:nvPr/>
              </p:nvSpPr>
              <p:spPr>
                <a:xfrm>
                  <a:off x="9021409" y="2303324"/>
                  <a:ext cx="25937" cy="41500"/>
                </a:xfrm>
                <a:custGeom>
                  <a:rect b="b" l="l" r="r" t="t"/>
                  <a:pathLst>
                    <a:path extrusionOk="0" h="8" w="5">
                      <a:moveTo>
                        <a:pt x="0" y="0"/>
                      </a:moveTo>
                      <a:lnTo>
                        <a:pt x="0" y="5"/>
                      </a:lnTo>
                      <a:lnTo>
                        <a:pt x="5" y="8"/>
                      </a:lnTo>
                      <a:lnTo>
                        <a:pt x="5" y="2"/>
                      </a:lnTo>
                      <a:lnTo>
                        <a:pt x="0" y="0"/>
                      </a:lnTo>
                      <a:close/>
                    </a:path>
                  </a:pathLst>
                </a:custGeom>
                <a:solidFill>
                  <a:srgbClr val="5151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625" name="Google Shape;625;p4"/>
                <p:cNvSpPr/>
                <p:nvPr/>
              </p:nvSpPr>
              <p:spPr>
                <a:xfrm>
                  <a:off x="9104409" y="2350011"/>
                  <a:ext cx="25937" cy="41500"/>
                </a:xfrm>
                <a:custGeom>
                  <a:rect b="b" l="l" r="r" t="t"/>
                  <a:pathLst>
                    <a:path extrusionOk="0" h="8" w="5">
                      <a:moveTo>
                        <a:pt x="0" y="0"/>
                      </a:moveTo>
                      <a:lnTo>
                        <a:pt x="0" y="5"/>
                      </a:lnTo>
                      <a:lnTo>
                        <a:pt x="5" y="8"/>
                      </a:lnTo>
                      <a:lnTo>
                        <a:pt x="5" y="2"/>
                      </a:lnTo>
                      <a:lnTo>
                        <a:pt x="0" y="0"/>
                      </a:lnTo>
                      <a:close/>
                    </a:path>
                  </a:pathLst>
                </a:custGeom>
                <a:solidFill>
                  <a:srgbClr val="5151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626" name="Google Shape;626;p4"/>
                <p:cNvSpPr/>
                <p:nvPr/>
              </p:nvSpPr>
              <p:spPr>
                <a:xfrm>
                  <a:off x="9130346" y="2360386"/>
                  <a:ext cx="25937" cy="41500"/>
                </a:xfrm>
                <a:custGeom>
                  <a:rect b="b" l="l" r="r" t="t"/>
                  <a:pathLst>
                    <a:path extrusionOk="0" h="8" w="5">
                      <a:moveTo>
                        <a:pt x="0" y="0"/>
                      </a:moveTo>
                      <a:lnTo>
                        <a:pt x="0" y="6"/>
                      </a:lnTo>
                      <a:lnTo>
                        <a:pt x="5" y="8"/>
                      </a:lnTo>
                      <a:lnTo>
                        <a:pt x="5" y="3"/>
                      </a:lnTo>
                      <a:lnTo>
                        <a:pt x="0" y="0"/>
                      </a:lnTo>
                      <a:close/>
                    </a:path>
                  </a:pathLst>
                </a:custGeom>
                <a:solidFill>
                  <a:srgbClr val="5151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627" name="Google Shape;627;p4"/>
                <p:cNvSpPr/>
                <p:nvPr/>
              </p:nvSpPr>
              <p:spPr>
                <a:xfrm>
                  <a:off x="9182220" y="2396699"/>
                  <a:ext cx="25937" cy="41500"/>
                </a:xfrm>
                <a:custGeom>
                  <a:rect b="b" l="l" r="r" t="t"/>
                  <a:pathLst>
                    <a:path extrusionOk="0" h="8" w="5">
                      <a:moveTo>
                        <a:pt x="0" y="0"/>
                      </a:moveTo>
                      <a:lnTo>
                        <a:pt x="0" y="5"/>
                      </a:lnTo>
                      <a:lnTo>
                        <a:pt x="5" y="8"/>
                      </a:lnTo>
                      <a:lnTo>
                        <a:pt x="5" y="3"/>
                      </a:lnTo>
                      <a:lnTo>
                        <a:pt x="0" y="0"/>
                      </a:lnTo>
                      <a:close/>
                    </a:path>
                  </a:pathLst>
                </a:custGeom>
                <a:solidFill>
                  <a:srgbClr val="5151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628" name="Google Shape;628;p4"/>
                <p:cNvSpPr/>
                <p:nvPr/>
              </p:nvSpPr>
              <p:spPr>
                <a:xfrm>
                  <a:off x="9208158" y="2412261"/>
                  <a:ext cx="25937" cy="36312"/>
                </a:xfrm>
                <a:custGeom>
                  <a:rect b="b" l="l" r="r" t="t"/>
                  <a:pathLst>
                    <a:path extrusionOk="0" h="7" w="5">
                      <a:moveTo>
                        <a:pt x="0" y="0"/>
                      </a:moveTo>
                      <a:lnTo>
                        <a:pt x="0" y="5"/>
                      </a:lnTo>
                      <a:lnTo>
                        <a:pt x="5" y="7"/>
                      </a:lnTo>
                      <a:lnTo>
                        <a:pt x="5" y="2"/>
                      </a:lnTo>
                      <a:lnTo>
                        <a:pt x="0" y="0"/>
                      </a:lnTo>
                      <a:close/>
                    </a:path>
                  </a:pathLst>
                </a:custGeom>
                <a:solidFill>
                  <a:srgbClr val="5151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629" name="Google Shape;629;p4"/>
                <p:cNvSpPr/>
                <p:nvPr/>
              </p:nvSpPr>
              <p:spPr>
                <a:xfrm>
                  <a:off x="9317094" y="2474510"/>
                  <a:ext cx="25937" cy="41500"/>
                </a:xfrm>
                <a:custGeom>
                  <a:rect b="b" l="l" r="r" t="t"/>
                  <a:pathLst>
                    <a:path extrusionOk="0" h="8" w="5">
                      <a:moveTo>
                        <a:pt x="0" y="0"/>
                      </a:moveTo>
                      <a:lnTo>
                        <a:pt x="0" y="5"/>
                      </a:lnTo>
                      <a:lnTo>
                        <a:pt x="5" y="8"/>
                      </a:lnTo>
                      <a:lnTo>
                        <a:pt x="5" y="3"/>
                      </a:lnTo>
                      <a:lnTo>
                        <a:pt x="0" y="0"/>
                      </a:lnTo>
                      <a:close/>
                    </a:path>
                  </a:pathLst>
                </a:custGeom>
                <a:gradFill>
                  <a:gsLst>
                    <a:gs pos="0">
                      <a:schemeClr val="accent4"/>
                    </a:gs>
                    <a:gs pos="37000">
                      <a:schemeClr val="accent4"/>
                    </a:gs>
                    <a:gs pos="79000">
                      <a:srgbClr val="FFD366"/>
                    </a:gs>
                    <a:gs pos="100000">
                      <a:srgbClr val="FFD366"/>
                    </a:gs>
                  </a:gsLst>
                  <a:lin ang="135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630" name="Google Shape;630;p4"/>
                <p:cNvSpPr/>
                <p:nvPr/>
              </p:nvSpPr>
              <p:spPr>
                <a:xfrm>
                  <a:off x="9368969" y="2505635"/>
                  <a:ext cx="25937" cy="41500"/>
                </a:xfrm>
                <a:custGeom>
                  <a:rect b="b" l="l" r="r" t="t"/>
                  <a:pathLst>
                    <a:path extrusionOk="0" h="8" w="5">
                      <a:moveTo>
                        <a:pt x="0" y="0"/>
                      </a:moveTo>
                      <a:lnTo>
                        <a:pt x="0" y="5"/>
                      </a:lnTo>
                      <a:lnTo>
                        <a:pt x="5" y="8"/>
                      </a:lnTo>
                      <a:lnTo>
                        <a:pt x="5" y="2"/>
                      </a:lnTo>
                      <a:lnTo>
                        <a:pt x="0" y="0"/>
                      </a:lnTo>
                      <a:close/>
                    </a:path>
                  </a:pathLst>
                </a:custGeom>
                <a:gradFill>
                  <a:gsLst>
                    <a:gs pos="0">
                      <a:schemeClr val="accent4"/>
                    </a:gs>
                    <a:gs pos="37000">
                      <a:schemeClr val="accent4"/>
                    </a:gs>
                    <a:gs pos="79000">
                      <a:srgbClr val="FFD366"/>
                    </a:gs>
                    <a:gs pos="100000">
                      <a:srgbClr val="FFD366"/>
                    </a:gs>
                  </a:gsLst>
                  <a:lin ang="135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631" name="Google Shape;631;p4"/>
                <p:cNvSpPr/>
                <p:nvPr/>
              </p:nvSpPr>
              <p:spPr>
                <a:xfrm>
                  <a:off x="8969535" y="2303324"/>
                  <a:ext cx="25937" cy="41500"/>
                </a:xfrm>
                <a:custGeom>
                  <a:rect b="b" l="l" r="r" t="t"/>
                  <a:pathLst>
                    <a:path extrusionOk="0" h="8" w="5">
                      <a:moveTo>
                        <a:pt x="0" y="0"/>
                      </a:moveTo>
                      <a:lnTo>
                        <a:pt x="0" y="5"/>
                      </a:lnTo>
                      <a:lnTo>
                        <a:pt x="5" y="8"/>
                      </a:lnTo>
                      <a:lnTo>
                        <a:pt x="5" y="2"/>
                      </a:lnTo>
                      <a:lnTo>
                        <a:pt x="0" y="0"/>
                      </a:lnTo>
                      <a:close/>
                    </a:path>
                  </a:pathLst>
                </a:custGeom>
                <a:gradFill>
                  <a:gsLst>
                    <a:gs pos="0">
                      <a:schemeClr val="accent4"/>
                    </a:gs>
                    <a:gs pos="37000">
                      <a:schemeClr val="accent4"/>
                    </a:gs>
                    <a:gs pos="79000">
                      <a:srgbClr val="FFD366"/>
                    </a:gs>
                    <a:gs pos="100000">
                      <a:srgbClr val="FFD366"/>
                    </a:gs>
                  </a:gsLst>
                  <a:lin ang="135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632" name="Google Shape;632;p4"/>
                <p:cNvSpPr/>
                <p:nvPr/>
              </p:nvSpPr>
              <p:spPr>
                <a:xfrm>
                  <a:off x="8995472" y="2318887"/>
                  <a:ext cx="25937" cy="41500"/>
                </a:xfrm>
                <a:custGeom>
                  <a:rect b="b" l="l" r="r" t="t"/>
                  <a:pathLst>
                    <a:path extrusionOk="0" h="8" w="5">
                      <a:moveTo>
                        <a:pt x="0" y="0"/>
                      </a:moveTo>
                      <a:lnTo>
                        <a:pt x="0" y="5"/>
                      </a:lnTo>
                      <a:lnTo>
                        <a:pt x="5" y="8"/>
                      </a:lnTo>
                      <a:lnTo>
                        <a:pt x="5" y="2"/>
                      </a:lnTo>
                      <a:lnTo>
                        <a:pt x="0" y="0"/>
                      </a:lnTo>
                      <a:close/>
                    </a:path>
                  </a:pathLst>
                </a:custGeom>
                <a:gradFill>
                  <a:gsLst>
                    <a:gs pos="0">
                      <a:schemeClr val="accent4"/>
                    </a:gs>
                    <a:gs pos="37000">
                      <a:schemeClr val="accent4"/>
                    </a:gs>
                    <a:gs pos="79000">
                      <a:srgbClr val="FFD366"/>
                    </a:gs>
                    <a:gs pos="100000">
                      <a:srgbClr val="FFD366"/>
                    </a:gs>
                  </a:gsLst>
                  <a:lin ang="135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633" name="Google Shape;633;p4"/>
                <p:cNvSpPr/>
                <p:nvPr/>
              </p:nvSpPr>
              <p:spPr>
                <a:xfrm>
                  <a:off x="9073284" y="2365574"/>
                  <a:ext cx="25937" cy="41500"/>
                </a:xfrm>
                <a:custGeom>
                  <a:rect b="b" l="l" r="r" t="t"/>
                  <a:pathLst>
                    <a:path extrusionOk="0" h="8" w="5">
                      <a:moveTo>
                        <a:pt x="0" y="0"/>
                      </a:moveTo>
                      <a:lnTo>
                        <a:pt x="0" y="5"/>
                      </a:lnTo>
                      <a:lnTo>
                        <a:pt x="5" y="8"/>
                      </a:lnTo>
                      <a:lnTo>
                        <a:pt x="5" y="3"/>
                      </a:lnTo>
                      <a:lnTo>
                        <a:pt x="0" y="0"/>
                      </a:lnTo>
                      <a:close/>
                    </a:path>
                  </a:pathLst>
                </a:custGeom>
                <a:solidFill>
                  <a:srgbClr val="5151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634" name="Google Shape;634;p4"/>
                <p:cNvSpPr/>
                <p:nvPr/>
              </p:nvSpPr>
              <p:spPr>
                <a:xfrm>
                  <a:off x="9104409" y="2381136"/>
                  <a:ext cx="25937" cy="41500"/>
                </a:xfrm>
                <a:custGeom>
                  <a:rect b="b" l="l" r="r" t="t"/>
                  <a:pathLst>
                    <a:path extrusionOk="0" h="8" w="5">
                      <a:moveTo>
                        <a:pt x="0" y="0"/>
                      </a:moveTo>
                      <a:lnTo>
                        <a:pt x="0" y="6"/>
                      </a:lnTo>
                      <a:lnTo>
                        <a:pt x="5" y="8"/>
                      </a:lnTo>
                      <a:lnTo>
                        <a:pt x="5" y="3"/>
                      </a:lnTo>
                      <a:lnTo>
                        <a:pt x="0" y="0"/>
                      </a:lnTo>
                      <a:close/>
                    </a:path>
                  </a:pathLst>
                </a:custGeom>
                <a:gradFill>
                  <a:gsLst>
                    <a:gs pos="0">
                      <a:schemeClr val="accent4"/>
                    </a:gs>
                    <a:gs pos="37000">
                      <a:schemeClr val="accent4"/>
                    </a:gs>
                    <a:gs pos="79000">
                      <a:srgbClr val="FFD366"/>
                    </a:gs>
                    <a:gs pos="100000">
                      <a:srgbClr val="FFD366"/>
                    </a:gs>
                  </a:gsLst>
                  <a:lin ang="135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635" name="Google Shape;635;p4"/>
                <p:cNvSpPr/>
                <p:nvPr/>
              </p:nvSpPr>
              <p:spPr>
                <a:xfrm>
                  <a:off x="9156283" y="2412261"/>
                  <a:ext cx="25937" cy="41500"/>
                </a:xfrm>
                <a:custGeom>
                  <a:rect b="b" l="l" r="r" t="t"/>
                  <a:pathLst>
                    <a:path extrusionOk="0" h="8" w="5">
                      <a:moveTo>
                        <a:pt x="0" y="0"/>
                      </a:moveTo>
                      <a:lnTo>
                        <a:pt x="0" y="6"/>
                      </a:lnTo>
                      <a:lnTo>
                        <a:pt x="5" y="8"/>
                      </a:lnTo>
                      <a:lnTo>
                        <a:pt x="5" y="3"/>
                      </a:lnTo>
                      <a:lnTo>
                        <a:pt x="0" y="0"/>
                      </a:lnTo>
                      <a:close/>
                    </a:path>
                  </a:pathLst>
                </a:custGeom>
                <a:gradFill>
                  <a:gsLst>
                    <a:gs pos="0">
                      <a:schemeClr val="accent4"/>
                    </a:gs>
                    <a:gs pos="37000">
                      <a:schemeClr val="accent4"/>
                    </a:gs>
                    <a:gs pos="79000">
                      <a:srgbClr val="FFD366"/>
                    </a:gs>
                    <a:gs pos="100000">
                      <a:srgbClr val="FFD366"/>
                    </a:gs>
                  </a:gsLst>
                  <a:lin ang="135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636" name="Google Shape;636;p4"/>
                <p:cNvSpPr/>
                <p:nvPr/>
              </p:nvSpPr>
              <p:spPr>
                <a:xfrm>
                  <a:off x="9182220" y="2427823"/>
                  <a:ext cx="25937" cy="41500"/>
                </a:xfrm>
                <a:custGeom>
                  <a:rect b="b" l="l" r="r" t="t"/>
                  <a:pathLst>
                    <a:path extrusionOk="0" h="8" w="5">
                      <a:moveTo>
                        <a:pt x="0" y="0"/>
                      </a:moveTo>
                      <a:lnTo>
                        <a:pt x="0" y="6"/>
                      </a:lnTo>
                      <a:lnTo>
                        <a:pt x="5" y="8"/>
                      </a:lnTo>
                      <a:lnTo>
                        <a:pt x="5" y="3"/>
                      </a:lnTo>
                      <a:lnTo>
                        <a:pt x="0" y="0"/>
                      </a:lnTo>
                      <a:close/>
                    </a:path>
                  </a:pathLst>
                </a:custGeom>
                <a:gradFill>
                  <a:gsLst>
                    <a:gs pos="0">
                      <a:schemeClr val="accent4"/>
                    </a:gs>
                    <a:gs pos="37000">
                      <a:schemeClr val="accent4"/>
                    </a:gs>
                    <a:gs pos="79000">
                      <a:srgbClr val="FFD366"/>
                    </a:gs>
                    <a:gs pos="100000">
                      <a:srgbClr val="FFD366"/>
                    </a:gs>
                  </a:gsLst>
                  <a:lin ang="135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637" name="Google Shape;637;p4"/>
                <p:cNvSpPr/>
                <p:nvPr/>
              </p:nvSpPr>
              <p:spPr>
                <a:xfrm>
                  <a:off x="9291157" y="2490073"/>
                  <a:ext cx="25937" cy="41500"/>
                </a:xfrm>
                <a:custGeom>
                  <a:rect b="b" l="l" r="r" t="t"/>
                  <a:pathLst>
                    <a:path extrusionOk="0" h="8" w="5">
                      <a:moveTo>
                        <a:pt x="0" y="0"/>
                      </a:moveTo>
                      <a:lnTo>
                        <a:pt x="0" y="5"/>
                      </a:lnTo>
                      <a:lnTo>
                        <a:pt x="5" y="8"/>
                      </a:lnTo>
                      <a:lnTo>
                        <a:pt x="5" y="3"/>
                      </a:lnTo>
                      <a:lnTo>
                        <a:pt x="0" y="0"/>
                      </a:lnTo>
                      <a:close/>
                    </a:path>
                  </a:pathLst>
                </a:custGeom>
                <a:solidFill>
                  <a:srgbClr val="5151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638" name="Google Shape;638;p4"/>
                <p:cNvSpPr/>
                <p:nvPr/>
              </p:nvSpPr>
              <p:spPr>
                <a:xfrm>
                  <a:off x="9317094" y="2505635"/>
                  <a:ext cx="25937" cy="46687"/>
                </a:xfrm>
                <a:custGeom>
                  <a:rect b="b" l="l" r="r" t="t"/>
                  <a:pathLst>
                    <a:path extrusionOk="0" h="9" w="5">
                      <a:moveTo>
                        <a:pt x="0" y="0"/>
                      </a:moveTo>
                      <a:lnTo>
                        <a:pt x="0" y="6"/>
                      </a:lnTo>
                      <a:lnTo>
                        <a:pt x="5" y="9"/>
                      </a:lnTo>
                      <a:lnTo>
                        <a:pt x="5" y="3"/>
                      </a:lnTo>
                      <a:lnTo>
                        <a:pt x="0" y="0"/>
                      </a:lnTo>
                      <a:close/>
                    </a:path>
                  </a:pathLst>
                </a:custGeom>
                <a:gradFill>
                  <a:gsLst>
                    <a:gs pos="0">
                      <a:schemeClr val="accent4"/>
                    </a:gs>
                    <a:gs pos="37000">
                      <a:schemeClr val="accent4"/>
                    </a:gs>
                    <a:gs pos="79000">
                      <a:srgbClr val="FFD366"/>
                    </a:gs>
                    <a:gs pos="100000">
                      <a:srgbClr val="FFD366"/>
                    </a:gs>
                  </a:gsLst>
                  <a:lin ang="135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639" name="Google Shape;639;p4"/>
                <p:cNvSpPr/>
                <p:nvPr/>
              </p:nvSpPr>
              <p:spPr>
                <a:xfrm>
                  <a:off x="9021409" y="2370761"/>
                  <a:ext cx="25937" cy="41500"/>
                </a:xfrm>
                <a:custGeom>
                  <a:rect b="b" l="l" r="r" t="t"/>
                  <a:pathLst>
                    <a:path extrusionOk="0" h="8" w="5">
                      <a:moveTo>
                        <a:pt x="0" y="0"/>
                      </a:moveTo>
                      <a:lnTo>
                        <a:pt x="0" y="5"/>
                      </a:lnTo>
                      <a:lnTo>
                        <a:pt x="5" y="8"/>
                      </a:lnTo>
                      <a:lnTo>
                        <a:pt x="5" y="2"/>
                      </a:lnTo>
                      <a:lnTo>
                        <a:pt x="0" y="0"/>
                      </a:lnTo>
                      <a:close/>
                    </a:path>
                  </a:pathLst>
                </a:custGeom>
                <a:solidFill>
                  <a:srgbClr val="5151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640" name="Google Shape;640;p4"/>
                <p:cNvSpPr/>
                <p:nvPr/>
              </p:nvSpPr>
              <p:spPr>
                <a:xfrm>
                  <a:off x="9047347" y="2381136"/>
                  <a:ext cx="25937" cy="41500"/>
                </a:xfrm>
                <a:custGeom>
                  <a:rect b="b" l="l" r="r" t="t"/>
                  <a:pathLst>
                    <a:path extrusionOk="0" h="8" w="5">
                      <a:moveTo>
                        <a:pt x="0" y="0"/>
                      </a:moveTo>
                      <a:lnTo>
                        <a:pt x="0" y="6"/>
                      </a:lnTo>
                      <a:lnTo>
                        <a:pt x="5" y="8"/>
                      </a:lnTo>
                      <a:lnTo>
                        <a:pt x="5" y="3"/>
                      </a:lnTo>
                      <a:lnTo>
                        <a:pt x="0" y="0"/>
                      </a:lnTo>
                      <a:close/>
                    </a:path>
                  </a:pathLst>
                </a:custGeom>
                <a:solidFill>
                  <a:srgbClr val="FFB6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641" name="Google Shape;641;p4"/>
                <p:cNvSpPr/>
                <p:nvPr/>
              </p:nvSpPr>
              <p:spPr>
                <a:xfrm>
                  <a:off x="9104409" y="2417448"/>
                  <a:ext cx="25937" cy="41500"/>
                </a:xfrm>
                <a:custGeom>
                  <a:rect b="b" l="l" r="r" t="t"/>
                  <a:pathLst>
                    <a:path extrusionOk="0" h="8" w="5">
                      <a:moveTo>
                        <a:pt x="0" y="0"/>
                      </a:moveTo>
                      <a:lnTo>
                        <a:pt x="0" y="5"/>
                      </a:lnTo>
                      <a:lnTo>
                        <a:pt x="5" y="8"/>
                      </a:lnTo>
                      <a:lnTo>
                        <a:pt x="5" y="2"/>
                      </a:lnTo>
                      <a:lnTo>
                        <a:pt x="0" y="0"/>
                      </a:lnTo>
                      <a:close/>
                    </a:path>
                  </a:pathLst>
                </a:custGeom>
                <a:gradFill>
                  <a:gsLst>
                    <a:gs pos="0">
                      <a:schemeClr val="accent4"/>
                    </a:gs>
                    <a:gs pos="37000">
                      <a:schemeClr val="accent4"/>
                    </a:gs>
                    <a:gs pos="79000">
                      <a:srgbClr val="FFD366"/>
                    </a:gs>
                    <a:gs pos="100000">
                      <a:srgbClr val="FFD366"/>
                    </a:gs>
                  </a:gsLst>
                  <a:lin ang="135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642" name="Google Shape;642;p4"/>
                <p:cNvSpPr/>
                <p:nvPr/>
              </p:nvSpPr>
              <p:spPr>
                <a:xfrm>
                  <a:off x="9130346" y="2427823"/>
                  <a:ext cx="25937" cy="41500"/>
                </a:xfrm>
                <a:custGeom>
                  <a:rect b="b" l="l" r="r" t="t"/>
                  <a:pathLst>
                    <a:path extrusionOk="0" h="8" w="5">
                      <a:moveTo>
                        <a:pt x="0" y="0"/>
                      </a:moveTo>
                      <a:lnTo>
                        <a:pt x="0" y="6"/>
                      </a:lnTo>
                      <a:lnTo>
                        <a:pt x="5" y="8"/>
                      </a:lnTo>
                      <a:lnTo>
                        <a:pt x="5" y="3"/>
                      </a:lnTo>
                      <a:lnTo>
                        <a:pt x="0" y="0"/>
                      </a:lnTo>
                      <a:close/>
                    </a:path>
                  </a:pathLst>
                </a:custGeom>
                <a:solidFill>
                  <a:srgbClr val="5151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643" name="Google Shape;643;p4"/>
                <p:cNvSpPr/>
                <p:nvPr/>
              </p:nvSpPr>
              <p:spPr>
                <a:xfrm>
                  <a:off x="9182220" y="2464135"/>
                  <a:ext cx="25937" cy="41500"/>
                </a:xfrm>
                <a:custGeom>
                  <a:rect b="b" l="l" r="r" t="t"/>
                  <a:pathLst>
                    <a:path extrusionOk="0" h="8" w="5">
                      <a:moveTo>
                        <a:pt x="0" y="0"/>
                      </a:moveTo>
                      <a:lnTo>
                        <a:pt x="0" y="5"/>
                      </a:lnTo>
                      <a:lnTo>
                        <a:pt x="5" y="8"/>
                      </a:lnTo>
                      <a:lnTo>
                        <a:pt x="5" y="3"/>
                      </a:lnTo>
                      <a:lnTo>
                        <a:pt x="0" y="0"/>
                      </a:lnTo>
                      <a:close/>
                    </a:path>
                  </a:pathLst>
                </a:custGeom>
                <a:solidFill>
                  <a:srgbClr val="5151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644" name="Google Shape;644;p4"/>
                <p:cNvSpPr/>
                <p:nvPr/>
              </p:nvSpPr>
              <p:spPr>
                <a:xfrm>
                  <a:off x="9208158" y="2479698"/>
                  <a:ext cx="25937" cy="36312"/>
                </a:xfrm>
                <a:custGeom>
                  <a:rect b="b" l="l" r="r" t="t"/>
                  <a:pathLst>
                    <a:path extrusionOk="0" h="7" w="5">
                      <a:moveTo>
                        <a:pt x="0" y="0"/>
                      </a:moveTo>
                      <a:lnTo>
                        <a:pt x="0" y="5"/>
                      </a:lnTo>
                      <a:lnTo>
                        <a:pt x="5" y="7"/>
                      </a:lnTo>
                      <a:lnTo>
                        <a:pt x="5" y="2"/>
                      </a:lnTo>
                      <a:lnTo>
                        <a:pt x="0" y="0"/>
                      </a:lnTo>
                      <a:close/>
                    </a:path>
                  </a:pathLst>
                </a:custGeom>
                <a:gradFill>
                  <a:gsLst>
                    <a:gs pos="0">
                      <a:schemeClr val="accent4"/>
                    </a:gs>
                    <a:gs pos="37000">
                      <a:schemeClr val="accent4"/>
                    </a:gs>
                    <a:gs pos="79000">
                      <a:srgbClr val="FFD366"/>
                    </a:gs>
                    <a:gs pos="100000">
                      <a:srgbClr val="FFD366"/>
                    </a:gs>
                  </a:gsLst>
                  <a:lin ang="135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645" name="Google Shape;645;p4"/>
                <p:cNvSpPr/>
                <p:nvPr/>
              </p:nvSpPr>
              <p:spPr>
                <a:xfrm>
                  <a:off x="9265220" y="2510822"/>
                  <a:ext cx="25937" cy="41500"/>
                </a:xfrm>
                <a:custGeom>
                  <a:rect b="b" l="l" r="r" t="t"/>
                  <a:pathLst>
                    <a:path extrusionOk="0" h="8" w="5">
                      <a:moveTo>
                        <a:pt x="0" y="0"/>
                      </a:moveTo>
                      <a:lnTo>
                        <a:pt x="0" y="5"/>
                      </a:lnTo>
                      <a:lnTo>
                        <a:pt x="5" y="8"/>
                      </a:lnTo>
                      <a:lnTo>
                        <a:pt x="5" y="3"/>
                      </a:lnTo>
                      <a:lnTo>
                        <a:pt x="0" y="0"/>
                      </a:lnTo>
                      <a:close/>
                    </a:path>
                  </a:pathLst>
                </a:custGeom>
                <a:gradFill>
                  <a:gsLst>
                    <a:gs pos="0">
                      <a:schemeClr val="accent4"/>
                    </a:gs>
                    <a:gs pos="37000">
                      <a:schemeClr val="accent4"/>
                    </a:gs>
                    <a:gs pos="79000">
                      <a:srgbClr val="FFD366"/>
                    </a:gs>
                    <a:gs pos="100000">
                      <a:srgbClr val="FFD366"/>
                    </a:gs>
                  </a:gsLst>
                  <a:lin ang="135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646" name="Google Shape;646;p4"/>
                <p:cNvSpPr/>
                <p:nvPr/>
              </p:nvSpPr>
              <p:spPr>
                <a:xfrm>
                  <a:off x="9291157" y="2526385"/>
                  <a:ext cx="25937" cy="41500"/>
                </a:xfrm>
                <a:custGeom>
                  <a:rect b="b" l="l" r="r" t="t"/>
                  <a:pathLst>
                    <a:path extrusionOk="0" h="8" w="5">
                      <a:moveTo>
                        <a:pt x="0" y="0"/>
                      </a:moveTo>
                      <a:lnTo>
                        <a:pt x="0" y="5"/>
                      </a:lnTo>
                      <a:lnTo>
                        <a:pt x="5" y="8"/>
                      </a:lnTo>
                      <a:lnTo>
                        <a:pt x="5" y="2"/>
                      </a:lnTo>
                      <a:lnTo>
                        <a:pt x="0" y="0"/>
                      </a:lnTo>
                      <a:close/>
                    </a:path>
                  </a:pathLst>
                </a:custGeom>
                <a:solidFill>
                  <a:srgbClr val="5151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647" name="Google Shape;647;p4"/>
                <p:cNvSpPr/>
                <p:nvPr/>
              </p:nvSpPr>
              <p:spPr>
                <a:xfrm>
                  <a:off x="9368969" y="2573072"/>
                  <a:ext cx="25937" cy="41500"/>
                </a:xfrm>
                <a:custGeom>
                  <a:rect b="b" l="l" r="r" t="t"/>
                  <a:pathLst>
                    <a:path extrusionOk="0" h="8" w="5">
                      <a:moveTo>
                        <a:pt x="0" y="0"/>
                      </a:moveTo>
                      <a:lnTo>
                        <a:pt x="0" y="5"/>
                      </a:lnTo>
                      <a:lnTo>
                        <a:pt x="5" y="8"/>
                      </a:lnTo>
                      <a:lnTo>
                        <a:pt x="5" y="2"/>
                      </a:lnTo>
                      <a:lnTo>
                        <a:pt x="0" y="0"/>
                      </a:lnTo>
                      <a:close/>
                    </a:path>
                  </a:pathLst>
                </a:custGeom>
                <a:solidFill>
                  <a:srgbClr val="5151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648" name="Google Shape;648;p4"/>
                <p:cNvSpPr/>
                <p:nvPr/>
              </p:nvSpPr>
              <p:spPr>
                <a:xfrm>
                  <a:off x="8943598" y="2355199"/>
                  <a:ext cx="20750" cy="41500"/>
                </a:xfrm>
                <a:custGeom>
                  <a:rect b="b" l="l" r="r" t="t"/>
                  <a:pathLst>
                    <a:path extrusionOk="0" h="8" w="4">
                      <a:moveTo>
                        <a:pt x="0" y="0"/>
                      </a:moveTo>
                      <a:lnTo>
                        <a:pt x="0" y="5"/>
                      </a:lnTo>
                      <a:lnTo>
                        <a:pt x="4" y="8"/>
                      </a:lnTo>
                      <a:lnTo>
                        <a:pt x="4" y="3"/>
                      </a:lnTo>
                      <a:lnTo>
                        <a:pt x="0" y="0"/>
                      </a:lnTo>
                      <a:close/>
                    </a:path>
                  </a:pathLst>
                </a:custGeom>
                <a:solidFill>
                  <a:srgbClr val="5151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649" name="Google Shape;649;p4"/>
                <p:cNvSpPr/>
                <p:nvPr/>
              </p:nvSpPr>
              <p:spPr>
                <a:xfrm>
                  <a:off x="8969535" y="2370761"/>
                  <a:ext cx="25937" cy="41500"/>
                </a:xfrm>
                <a:custGeom>
                  <a:rect b="b" l="l" r="r" t="t"/>
                  <a:pathLst>
                    <a:path extrusionOk="0" h="8" w="5">
                      <a:moveTo>
                        <a:pt x="0" y="0"/>
                      </a:moveTo>
                      <a:lnTo>
                        <a:pt x="0" y="5"/>
                      </a:lnTo>
                      <a:lnTo>
                        <a:pt x="5" y="8"/>
                      </a:lnTo>
                      <a:lnTo>
                        <a:pt x="5" y="2"/>
                      </a:lnTo>
                      <a:lnTo>
                        <a:pt x="0" y="0"/>
                      </a:lnTo>
                      <a:close/>
                    </a:path>
                  </a:pathLst>
                </a:custGeom>
                <a:gradFill>
                  <a:gsLst>
                    <a:gs pos="0">
                      <a:schemeClr val="accent4"/>
                    </a:gs>
                    <a:gs pos="37000">
                      <a:schemeClr val="accent4"/>
                    </a:gs>
                    <a:gs pos="79000">
                      <a:srgbClr val="FFD366"/>
                    </a:gs>
                    <a:gs pos="100000">
                      <a:srgbClr val="FFD366"/>
                    </a:gs>
                  </a:gsLst>
                  <a:lin ang="135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650" name="Google Shape;650;p4"/>
                <p:cNvSpPr/>
                <p:nvPr/>
              </p:nvSpPr>
              <p:spPr>
                <a:xfrm>
                  <a:off x="9047347" y="2417448"/>
                  <a:ext cx="25937" cy="41500"/>
                </a:xfrm>
                <a:custGeom>
                  <a:rect b="b" l="l" r="r" t="t"/>
                  <a:pathLst>
                    <a:path extrusionOk="0" h="8" w="5">
                      <a:moveTo>
                        <a:pt x="0" y="0"/>
                      </a:moveTo>
                      <a:lnTo>
                        <a:pt x="0" y="5"/>
                      </a:lnTo>
                      <a:lnTo>
                        <a:pt x="5" y="8"/>
                      </a:lnTo>
                      <a:lnTo>
                        <a:pt x="5" y="2"/>
                      </a:lnTo>
                      <a:lnTo>
                        <a:pt x="0" y="0"/>
                      </a:lnTo>
                      <a:close/>
                    </a:path>
                  </a:pathLst>
                </a:custGeom>
                <a:solidFill>
                  <a:srgbClr val="FFB6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651" name="Google Shape;651;p4"/>
                <p:cNvSpPr/>
                <p:nvPr/>
              </p:nvSpPr>
              <p:spPr>
                <a:xfrm>
                  <a:off x="9073284" y="2433011"/>
                  <a:ext cx="25937" cy="41500"/>
                </a:xfrm>
                <a:custGeom>
                  <a:rect b="b" l="l" r="r" t="t"/>
                  <a:pathLst>
                    <a:path extrusionOk="0" h="8" w="5">
                      <a:moveTo>
                        <a:pt x="0" y="0"/>
                      </a:moveTo>
                      <a:lnTo>
                        <a:pt x="0" y="5"/>
                      </a:lnTo>
                      <a:lnTo>
                        <a:pt x="5" y="8"/>
                      </a:lnTo>
                      <a:lnTo>
                        <a:pt x="5" y="3"/>
                      </a:lnTo>
                      <a:lnTo>
                        <a:pt x="0" y="0"/>
                      </a:lnTo>
                      <a:close/>
                    </a:path>
                  </a:pathLst>
                </a:custGeom>
                <a:solidFill>
                  <a:srgbClr val="5151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652" name="Google Shape;652;p4"/>
                <p:cNvSpPr/>
                <p:nvPr/>
              </p:nvSpPr>
              <p:spPr>
                <a:xfrm>
                  <a:off x="9156283" y="2479698"/>
                  <a:ext cx="25937" cy="41500"/>
                </a:xfrm>
                <a:custGeom>
                  <a:rect b="b" l="l" r="r" t="t"/>
                  <a:pathLst>
                    <a:path extrusionOk="0" h="8" w="5">
                      <a:moveTo>
                        <a:pt x="0" y="0"/>
                      </a:moveTo>
                      <a:lnTo>
                        <a:pt x="0" y="5"/>
                      </a:lnTo>
                      <a:lnTo>
                        <a:pt x="5" y="8"/>
                      </a:lnTo>
                      <a:lnTo>
                        <a:pt x="5" y="3"/>
                      </a:lnTo>
                      <a:lnTo>
                        <a:pt x="0" y="0"/>
                      </a:lnTo>
                      <a:close/>
                    </a:path>
                  </a:pathLst>
                </a:custGeom>
                <a:solidFill>
                  <a:srgbClr val="5151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653" name="Google Shape;653;p4"/>
                <p:cNvSpPr/>
                <p:nvPr/>
              </p:nvSpPr>
              <p:spPr>
                <a:xfrm>
                  <a:off x="9182220" y="2495260"/>
                  <a:ext cx="25937" cy="41500"/>
                </a:xfrm>
                <a:custGeom>
                  <a:rect b="b" l="l" r="r" t="t"/>
                  <a:pathLst>
                    <a:path extrusionOk="0" h="8" w="5">
                      <a:moveTo>
                        <a:pt x="0" y="0"/>
                      </a:moveTo>
                      <a:lnTo>
                        <a:pt x="0" y="6"/>
                      </a:lnTo>
                      <a:lnTo>
                        <a:pt x="5" y="8"/>
                      </a:lnTo>
                      <a:lnTo>
                        <a:pt x="5" y="3"/>
                      </a:lnTo>
                      <a:lnTo>
                        <a:pt x="0" y="0"/>
                      </a:lnTo>
                      <a:close/>
                    </a:path>
                  </a:pathLst>
                </a:custGeom>
                <a:solidFill>
                  <a:srgbClr val="5151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654" name="Google Shape;654;p4"/>
                <p:cNvSpPr/>
                <p:nvPr/>
              </p:nvSpPr>
              <p:spPr>
                <a:xfrm>
                  <a:off x="9265220" y="2547135"/>
                  <a:ext cx="25937" cy="36312"/>
                </a:xfrm>
                <a:custGeom>
                  <a:rect b="b" l="l" r="r" t="t"/>
                  <a:pathLst>
                    <a:path extrusionOk="0" h="7" w="5">
                      <a:moveTo>
                        <a:pt x="0" y="0"/>
                      </a:moveTo>
                      <a:lnTo>
                        <a:pt x="0" y="5"/>
                      </a:lnTo>
                      <a:lnTo>
                        <a:pt x="5" y="7"/>
                      </a:lnTo>
                      <a:lnTo>
                        <a:pt x="5" y="2"/>
                      </a:lnTo>
                      <a:lnTo>
                        <a:pt x="0" y="0"/>
                      </a:lnTo>
                      <a:close/>
                    </a:path>
                  </a:pathLst>
                </a:custGeom>
                <a:gradFill>
                  <a:gsLst>
                    <a:gs pos="0">
                      <a:schemeClr val="accent4"/>
                    </a:gs>
                    <a:gs pos="37000">
                      <a:schemeClr val="accent4"/>
                    </a:gs>
                    <a:gs pos="79000">
                      <a:srgbClr val="FFD366"/>
                    </a:gs>
                    <a:gs pos="100000">
                      <a:srgbClr val="FFD366"/>
                    </a:gs>
                  </a:gsLst>
                  <a:lin ang="135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655" name="Google Shape;655;p4"/>
                <p:cNvSpPr/>
                <p:nvPr/>
              </p:nvSpPr>
              <p:spPr>
                <a:xfrm>
                  <a:off x="9317094" y="2573072"/>
                  <a:ext cx="25937" cy="46687"/>
                </a:xfrm>
                <a:custGeom>
                  <a:rect b="b" l="l" r="r" t="t"/>
                  <a:pathLst>
                    <a:path extrusionOk="0" h="9" w="5">
                      <a:moveTo>
                        <a:pt x="0" y="0"/>
                      </a:moveTo>
                      <a:lnTo>
                        <a:pt x="0" y="6"/>
                      </a:lnTo>
                      <a:lnTo>
                        <a:pt x="5" y="9"/>
                      </a:lnTo>
                      <a:lnTo>
                        <a:pt x="5" y="3"/>
                      </a:lnTo>
                      <a:lnTo>
                        <a:pt x="0" y="0"/>
                      </a:lnTo>
                      <a:close/>
                    </a:path>
                  </a:pathLst>
                </a:custGeom>
                <a:solidFill>
                  <a:srgbClr val="5151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656" name="Google Shape;656;p4"/>
                <p:cNvSpPr/>
                <p:nvPr/>
              </p:nvSpPr>
              <p:spPr>
                <a:xfrm>
                  <a:off x="9368969" y="2604197"/>
                  <a:ext cx="25937" cy="41500"/>
                </a:xfrm>
                <a:custGeom>
                  <a:rect b="b" l="l" r="r" t="t"/>
                  <a:pathLst>
                    <a:path extrusionOk="0" h="8" w="5">
                      <a:moveTo>
                        <a:pt x="0" y="0"/>
                      </a:moveTo>
                      <a:lnTo>
                        <a:pt x="0" y="6"/>
                      </a:lnTo>
                      <a:lnTo>
                        <a:pt x="5" y="8"/>
                      </a:lnTo>
                      <a:lnTo>
                        <a:pt x="5" y="3"/>
                      </a:lnTo>
                      <a:lnTo>
                        <a:pt x="0" y="0"/>
                      </a:lnTo>
                      <a:close/>
                    </a:path>
                  </a:pathLst>
                </a:custGeom>
                <a:gradFill>
                  <a:gsLst>
                    <a:gs pos="0">
                      <a:schemeClr val="accent4"/>
                    </a:gs>
                    <a:gs pos="37000">
                      <a:schemeClr val="accent4"/>
                    </a:gs>
                    <a:gs pos="79000">
                      <a:srgbClr val="FFD366"/>
                    </a:gs>
                    <a:gs pos="100000">
                      <a:srgbClr val="FFD366"/>
                    </a:gs>
                  </a:gsLst>
                  <a:lin ang="135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sp>
            <p:nvSpPr>
              <p:cNvPr id="657" name="Google Shape;657;p4"/>
              <p:cNvSpPr/>
              <p:nvPr/>
            </p:nvSpPr>
            <p:spPr>
              <a:xfrm>
                <a:off x="9529780" y="1883141"/>
                <a:ext cx="223060" cy="285310"/>
              </a:xfrm>
              <a:custGeom>
                <a:rect b="b" l="l" r="r" t="t"/>
                <a:pathLst>
                  <a:path extrusionOk="0" h="97" w="77">
                    <a:moveTo>
                      <a:pt x="54" y="89"/>
                    </a:moveTo>
                    <a:cubicBezTo>
                      <a:pt x="50" y="89"/>
                      <a:pt x="45" y="88"/>
                      <a:pt x="40" y="85"/>
                    </a:cubicBezTo>
                    <a:cubicBezTo>
                      <a:pt x="23" y="75"/>
                      <a:pt x="8" y="49"/>
                      <a:pt x="8" y="29"/>
                    </a:cubicBezTo>
                    <a:cubicBezTo>
                      <a:pt x="8" y="20"/>
                      <a:pt x="11" y="13"/>
                      <a:pt x="16" y="10"/>
                    </a:cubicBezTo>
                    <a:cubicBezTo>
                      <a:pt x="18" y="9"/>
                      <a:pt x="20" y="9"/>
                      <a:pt x="23" y="9"/>
                    </a:cubicBezTo>
                    <a:cubicBezTo>
                      <a:pt x="27" y="9"/>
                      <a:pt x="32" y="10"/>
                      <a:pt x="36" y="13"/>
                    </a:cubicBezTo>
                    <a:cubicBezTo>
                      <a:pt x="54" y="23"/>
                      <a:pt x="69" y="48"/>
                      <a:pt x="69" y="69"/>
                    </a:cubicBezTo>
                    <a:cubicBezTo>
                      <a:pt x="69" y="78"/>
                      <a:pt x="66" y="84"/>
                      <a:pt x="61" y="87"/>
                    </a:cubicBezTo>
                    <a:cubicBezTo>
                      <a:pt x="58" y="89"/>
                      <a:pt x="56" y="89"/>
                      <a:pt x="54" y="89"/>
                    </a:cubicBezTo>
                    <a:moveTo>
                      <a:pt x="23" y="0"/>
                    </a:moveTo>
                    <a:cubicBezTo>
                      <a:pt x="19" y="0"/>
                      <a:pt x="15" y="1"/>
                      <a:pt x="12" y="3"/>
                    </a:cubicBezTo>
                    <a:cubicBezTo>
                      <a:pt x="4" y="8"/>
                      <a:pt x="0" y="17"/>
                      <a:pt x="0" y="29"/>
                    </a:cubicBezTo>
                    <a:cubicBezTo>
                      <a:pt x="0" y="52"/>
                      <a:pt x="16" y="80"/>
                      <a:pt x="36" y="92"/>
                    </a:cubicBezTo>
                    <a:cubicBezTo>
                      <a:pt x="42" y="96"/>
                      <a:pt x="48" y="97"/>
                      <a:pt x="54" y="97"/>
                    </a:cubicBezTo>
                    <a:cubicBezTo>
                      <a:pt x="58" y="97"/>
                      <a:pt x="61" y="96"/>
                      <a:pt x="65" y="94"/>
                    </a:cubicBezTo>
                    <a:cubicBezTo>
                      <a:pt x="72" y="90"/>
                      <a:pt x="77" y="81"/>
                      <a:pt x="77" y="69"/>
                    </a:cubicBezTo>
                    <a:cubicBezTo>
                      <a:pt x="77" y="46"/>
                      <a:pt x="60" y="17"/>
                      <a:pt x="40" y="6"/>
                    </a:cubicBezTo>
                    <a:cubicBezTo>
                      <a:pt x="34" y="2"/>
                      <a:pt x="28" y="0"/>
                      <a:pt x="23" y="0"/>
                    </a:cubicBezTo>
                  </a:path>
                </a:pathLst>
              </a:custGeom>
              <a:solidFill>
                <a:srgbClr val="36364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658" name="Google Shape;658;p4"/>
              <p:cNvSpPr/>
              <p:nvPr/>
            </p:nvSpPr>
            <p:spPr>
              <a:xfrm>
                <a:off x="9503842" y="1888328"/>
                <a:ext cx="228248" cy="285310"/>
              </a:xfrm>
              <a:custGeom>
                <a:rect b="b" l="l" r="r" t="t"/>
                <a:pathLst>
                  <a:path extrusionOk="0" h="98" w="77">
                    <a:moveTo>
                      <a:pt x="53" y="98"/>
                    </a:moveTo>
                    <a:cubicBezTo>
                      <a:pt x="48" y="98"/>
                      <a:pt x="42" y="97"/>
                      <a:pt x="36" y="93"/>
                    </a:cubicBezTo>
                    <a:cubicBezTo>
                      <a:pt x="16" y="82"/>
                      <a:pt x="0" y="53"/>
                      <a:pt x="0" y="30"/>
                    </a:cubicBezTo>
                    <a:cubicBezTo>
                      <a:pt x="0" y="18"/>
                      <a:pt x="4" y="9"/>
                      <a:pt x="12" y="4"/>
                    </a:cubicBezTo>
                    <a:cubicBezTo>
                      <a:pt x="20" y="0"/>
                      <a:pt x="30" y="1"/>
                      <a:pt x="40" y="7"/>
                    </a:cubicBezTo>
                    <a:cubicBezTo>
                      <a:pt x="60" y="18"/>
                      <a:pt x="77" y="47"/>
                      <a:pt x="77" y="70"/>
                    </a:cubicBezTo>
                    <a:cubicBezTo>
                      <a:pt x="77" y="82"/>
                      <a:pt x="72" y="91"/>
                      <a:pt x="64" y="95"/>
                    </a:cubicBezTo>
                    <a:cubicBezTo>
                      <a:pt x="61" y="97"/>
                      <a:pt x="57" y="98"/>
                      <a:pt x="53" y="98"/>
                    </a:cubicBezTo>
                    <a:close/>
                    <a:moveTo>
                      <a:pt x="23" y="10"/>
                    </a:moveTo>
                    <a:cubicBezTo>
                      <a:pt x="20" y="10"/>
                      <a:pt x="18" y="10"/>
                      <a:pt x="16" y="11"/>
                    </a:cubicBezTo>
                    <a:cubicBezTo>
                      <a:pt x="11" y="14"/>
                      <a:pt x="8" y="21"/>
                      <a:pt x="8" y="30"/>
                    </a:cubicBezTo>
                    <a:cubicBezTo>
                      <a:pt x="8" y="50"/>
                      <a:pt x="23" y="76"/>
                      <a:pt x="40" y="86"/>
                    </a:cubicBezTo>
                    <a:cubicBezTo>
                      <a:pt x="48" y="91"/>
                      <a:pt x="55" y="91"/>
                      <a:pt x="60" y="88"/>
                    </a:cubicBezTo>
                    <a:cubicBezTo>
                      <a:pt x="66" y="85"/>
                      <a:pt x="68" y="79"/>
                      <a:pt x="68" y="70"/>
                    </a:cubicBezTo>
                    <a:cubicBezTo>
                      <a:pt x="68" y="50"/>
                      <a:pt x="54" y="24"/>
                      <a:pt x="36" y="14"/>
                    </a:cubicBezTo>
                    <a:cubicBezTo>
                      <a:pt x="31" y="11"/>
                      <a:pt x="27" y="10"/>
                      <a:pt x="23" y="10"/>
                    </a:cubicBezTo>
                    <a:close/>
                  </a:path>
                </a:pathLst>
              </a:custGeom>
              <a:gradFill>
                <a:gsLst>
                  <a:gs pos="0">
                    <a:schemeClr val="accent4"/>
                  </a:gs>
                  <a:gs pos="37000">
                    <a:schemeClr val="accent4"/>
                  </a:gs>
                  <a:gs pos="79000">
                    <a:srgbClr val="FFD366"/>
                  </a:gs>
                  <a:gs pos="100000">
                    <a:srgbClr val="FFD366"/>
                  </a:gs>
                </a:gsLst>
                <a:lin ang="135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659" name="Google Shape;659;p4"/>
              <p:cNvSpPr/>
              <p:nvPr/>
            </p:nvSpPr>
            <p:spPr>
              <a:xfrm>
                <a:off x="9809902" y="2049139"/>
                <a:ext cx="228248" cy="285310"/>
              </a:xfrm>
              <a:custGeom>
                <a:rect b="b" l="l" r="r" t="t"/>
                <a:pathLst>
                  <a:path extrusionOk="0" h="97" w="77">
                    <a:moveTo>
                      <a:pt x="54" y="89"/>
                    </a:moveTo>
                    <a:cubicBezTo>
                      <a:pt x="50" y="89"/>
                      <a:pt x="46" y="88"/>
                      <a:pt x="41" y="85"/>
                    </a:cubicBezTo>
                    <a:cubicBezTo>
                      <a:pt x="23" y="75"/>
                      <a:pt x="9" y="49"/>
                      <a:pt x="9" y="29"/>
                    </a:cubicBezTo>
                    <a:cubicBezTo>
                      <a:pt x="9" y="20"/>
                      <a:pt x="11" y="13"/>
                      <a:pt x="17" y="10"/>
                    </a:cubicBezTo>
                    <a:cubicBezTo>
                      <a:pt x="19" y="9"/>
                      <a:pt x="21" y="8"/>
                      <a:pt x="24" y="8"/>
                    </a:cubicBezTo>
                    <a:cubicBezTo>
                      <a:pt x="28" y="8"/>
                      <a:pt x="32" y="10"/>
                      <a:pt x="37" y="13"/>
                    </a:cubicBezTo>
                    <a:cubicBezTo>
                      <a:pt x="54" y="23"/>
                      <a:pt x="69" y="48"/>
                      <a:pt x="69" y="69"/>
                    </a:cubicBezTo>
                    <a:cubicBezTo>
                      <a:pt x="69" y="78"/>
                      <a:pt x="66" y="84"/>
                      <a:pt x="61" y="87"/>
                    </a:cubicBezTo>
                    <a:cubicBezTo>
                      <a:pt x="59" y="88"/>
                      <a:pt x="57" y="89"/>
                      <a:pt x="54" y="89"/>
                    </a:cubicBezTo>
                    <a:moveTo>
                      <a:pt x="24" y="0"/>
                    </a:moveTo>
                    <a:cubicBezTo>
                      <a:pt x="20" y="0"/>
                      <a:pt x="16" y="1"/>
                      <a:pt x="13" y="3"/>
                    </a:cubicBezTo>
                    <a:cubicBezTo>
                      <a:pt x="5" y="8"/>
                      <a:pt x="0" y="17"/>
                      <a:pt x="0" y="29"/>
                    </a:cubicBezTo>
                    <a:cubicBezTo>
                      <a:pt x="0" y="52"/>
                      <a:pt x="17" y="80"/>
                      <a:pt x="37" y="92"/>
                    </a:cubicBezTo>
                    <a:cubicBezTo>
                      <a:pt x="43" y="95"/>
                      <a:pt x="49" y="97"/>
                      <a:pt x="54" y="97"/>
                    </a:cubicBezTo>
                    <a:cubicBezTo>
                      <a:pt x="58" y="97"/>
                      <a:pt x="62" y="96"/>
                      <a:pt x="65" y="94"/>
                    </a:cubicBezTo>
                    <a:cubicBezTo>
                      <a:pt x="73" y="90"/>
                      <a:pt x="77" y="81"/>
                      <a:pt x="77" y="69"/>
                    </a:cubicBezTo>
                    <a:cubicBezTo>
                      <a:pt x="77" y="45"/>
                      <a:pt x="61" y="17"/>
                      <a:pt x="41" y="6"/>
                    </a:cubicBezTo>
                    <a:cubicBezTo>
                      <a:pt x="35" y="2"/>
                      <a:pt x="29" y="0"/>
                      <a:pt x="24" y="0"/>
                    </a:cubicBezTo>
                  </a:path>
                </a:pathLst>
              </a:custGeom>
              <a:solidFill>
                <a:srgbClr val="36364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660" name="Google Shape;660;p4"/>
              <p:cNvSpPr/>
              <p:nvPr/>
            </p:nvSpPr>
            <p:spPr>
              <a:xfrm>
                <a:off x="9789152" y="2054327"/>
                <a:ext cx="223060" cy="285310"/>
              </a:xfrm>
              <a:custGeom>
                <a:rect b="b" l="l" r="r" t="t"/>
                <a:pathLst>
                  <a:path extrusionOk="0" h="98" w="77">
                    <a:moveTo>
                      <a:pt x="54" y="98"/>
                    </a:moveTo>
                    <a:cubicBezTo>
                      <a:pt x="49" y="98"/>
                      <a:pt x="43" y="96"/>
                      <a:pt x="37" y="93"/>
                    </a:cubicBezTo>
                    <a:cubicBezTo>
                      <a:pt x="17" y="81"/>
                      <a:pt x="0" y="53"/>
                      <a:pt x="0" y="30"/>
                    </a:cubicBezTo>
                    <a:cubicBezTo>
                      <a:pt x="0" y="18"/>
                      <a:pt x="5" y="9"/>
                      <a:pt x="12" y="4"/>
                    </a:cubicBezTo>
                    <a:cubicBezTo>
                      <a:pt x="20" y="0"/>
                      <a:pt x="30" y="1"/>
                      <a:pt x="41" y="7"/>
                    </a:cubicBezTo>
                    <a:cubicBezTo>
                      <a:pt x="61" y="18"/>
                      <a:pt x="77" y="46"/>
                      <a:pt x="77" y="70"/>
                    </a:cubicBezTo>
                    <a:cubicBezTo>
                      <a:pt x="77" y="82"/>
                      <a:pt x="73" y="91"/>
                      <a:pt x="65" y="95"/>
                    </a:cubicBezTo>
                    <a:cubicBezTo>
                      <a:pt x="62" y="97"/>
                      <a:pt x="58" y="98"/>
                      <a:pt x="54" y="98"/>
                    </a:cubicBezTo>
                    <a:close/>
                    <a:moveTo>
                      <a:pt x="23" y="9"/>
                    </a:moveTo>
                    <a:cubicBezTo>
                      <a:pt x="21" y="9"/>
                      <a:pt x="19" y="10"/>
                      <a:pt x="16" y="11"/>
                    </a:cubicBezTo>
                    <a:cubicBezTo>
                      <a:pt x="11" y="14"/>
                      <a:pt x="8" y="21"/>
                      <a:pt x="8" y="30"/>
                    </a:cubicBezTo>
                    <a:cubicBezTo>
                      <a:pt x="8" y="50"/>
                      <a:pt x="23" y="76"/>
                      <a:pt x="41" y="86"/>
                    </a:cubicBezTo>
                    <a:cubicBezTo>
                      <a:pt x="49" y="90"/>
                      <a:pt x="56" y="91"/>
                      <a:pt x="61" y="88"/>
                    </a:cubicBezTo>
                    <a:cubicBezTo>
                      <a:pt x="66" y="85"/>
                      <a:pt x="69" y="79"/>
                      <a:pt x="69" y="70"/>
                    </a:cubicBezTo>
                    <a:cubicBezTo>
                      <a:pt x="69" y="49"/>
                      <a:pt x="54" y="24"/>
                      <a:pt x="37" y="14"/>
                    </a:cubicBezTo>
                    <a:cubicBezTo>
                      <a:pt x="32" y="11"/>
                      <a:pt x="27" y="9"/>
                      <a:pt x="23" y="9"/>
                    </a:cubicBezTo>
                    <a:close/>
                  </a:path>
                </a:pathLst>
              </a:custGeom>
              <a:gradFill>
                <a:gsLst>
                  <a:gs pos="0">
                    <a:schemeClr val="accent4"/>
                  </a:gs>
                  <a:gs pos="37000">
                    <a:schemeClr val="accent4"/>
                  </a:gs>
                  <a:gs pos="79000">
                    <a:srgbClr val="FFD366"/>
                  </a:gs>
                  <a:gs pos="100000">
                    <a:srgbClr val="FFD366"/>
                  </a:gs>
                </a:gsLst>
                <a:lin ang="135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661" name="Google Shape;661;p4"/>
              <p:cNvSpPr/>
              <p:nvPr/>
            </p:nvSpPr>
            <p:spPr>
              <a:xfrm>
                <a:off x="9560904" y="2178826"/>
                <a:ext cx="98562" cy="98562"/>
              </a:xfrm>
              <a:custGeom>
                <a:rect b="b" l="l" r="r" t="t"/>
                <a:pathLst>
                  <a:path extrusionOk="0" h="19" w="19">
                    <a:moveTo>
                      <a:pt x="0" y="0"/>
                    </a:moveTo>
                    <a:lnTo>
                      <a:pt x="19" y="12"/>
                    </a:lnTo>
                    <a:lnTo>
                      <a:pt x="19" y="19"/>
                    </a:lnTo>
                    <a:lnTo>
                      <a:pt x="0" y="8"/>
                    </a:lnTo>
                    <a:lnTo>
                      <a:pt x="0" y="0"/>
                    </a:lnTo>
                    <a:close/>
                  </a:path>
                </a:pathLst>
              </a:custGeom>
              <a:solidFill>
                <a:srgbClr val="5A5A7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662" name="Google Shape;662;p4"/>
              <p:cNvSpPr/>
              <p:nvPr/>
            </p:nvSpPr>
            <p:spPr>
              <a:xfrm>
                <a:off x="8513039" y="1125773"/>
                <a:ext cx="223060" cy="212686"/>
              </a:xfrm>
              <a:custGeom>
                <a:rect b="b" l="l" r="r" t="t"/>
                <a:pathLst>
                  <a:path extrusionOk="0" h="41" w="43">
                    <a:moveTo>
                      <a:pt x="0" y="0"/>
                    </a:moveTo>
                    <a:lnTo>
                      <a:pt x="43" y="25"/>
                    </a:lnTo>
                    <a:lnTo>
                      <a:pt x="43" y="41"/>
                    </a:lnTo>
                    <a:lnTo>
                      <a:pt x="0" y="17"/>
                    </a:lnTo>
                    <a:lnTo>
                      <a:pt x="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663" name="Google Shape;663;p4"/>
              <p:cNvSpPr/>
              <p:nvPr/>
            </p:nvSpPr>
            <p:spPr>
              <a:xfrm>
                <a:off x="8513039" y="1255459"/>
                <a:ext cx="643244" cy="409809"/>
              </a:xfrm>
              <a:custGeom>
                <a:rect b="b" l="l" r="r" t="t"/>
                <a:pathLst>
                  <a:path extrusionOk="0" h="79" w="124">
                    <a:moveTo>
                      <a:pt x="0" y="0"/>
                    </a:moveTo>
                    <a:lnTo>
                      <a:pt x="124" y="70"/>
                    </a:lnTo>
                    <a:lnTo>
                      <a:pt x="124" y="79"/>
                    </a:lnTo>
                    <a:lnTo>
                      <a:pt x="0" y="9"/>
                    </a:lnTo>
                    <a:lnTo>
                      <a:pt x="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nvGrpSpPr>
              <p:cNvPr id="664" name="Google Shape;664;p4"/>
              <p:cNvGrpSpPr/>
              <p:nvPr/>
            </p:nvGrpSpPr>
            <p:grpSpPr>
              <a:xfrm>
                <a:off x="9529780" y="2484885"/>
                <a:ext cx="451308" cy="414996"/>
                <a:chOff x="9529780" y="2484885"/>
                <a:chExt cx="451308" cy="414996"/>
              </a:xfrm>
            </p:grpSpPr>
            <p:sp>
              <p:nvSpPr>
                <p:cNvPr id="665" name="Google Shape;665;p4"/>
                <p:cNvSpPr/>
                <p:nvPr/>
              </p:nvSpPr>
              <p:spPr>
                <a:xfrm>
                  <a:off x="9529780" y="2484885"/>
                  <a:ext cx="451308" cy="285310"/>
                </a:xfrm>
                <a:custGeom>
                  <a:rect b="b" l="l" r="r" t="t"/>
                  <a:pathLst>
                    <a:path extrusionOk="0" h="55" w="87">
                      <a:moveTo>
                        <a:pt x="0" y="0"/>
                      </a:moveTo>
                      <a:lnTo>
                        <a:pt x="87" y="49"/>
                      </a:lnTo>
                      <a:lnTo>
                        <a:pt x="87" y="55"/>
                      </a:lnTo>
                      <a:lnTo>
                        <a:pt x="0" y="6"/>
                      </a:lnTo>
                      <a:lnTo>
                        <a:pt x="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666" name="Google Shape;666;p4"/>
                <p:cNvSpPr/>
                <p:nvPr/>
              </p:nvSpPr>
              <p:spPr>
                <a:xfrm>
                  <a:off x="9529780" y="2547135"/>
                  <a:ext cx="451308" cy="290497"/>
                </a:xfrm>
                <a:custGeom>
                  <a:rect b="b" l="l" r="r" t="t"/>
                  <a:pathLst>
                    <a:path extrusionOk="0" h="56" w="87">
                      <a:moveTo>
                        <a:pt x="0" y="0"/>
                      </a:moveTo>
                      <a:lnTo>
                        <a:pt x="87" y="49"/>
                      </a:lnTo>
                      <a:lnTo>
                        <a:pt x="87" y="56"/>
                      </a:lnTo>
                      <a:lnTo>
                        <a:pt x="0" y="6"/>
                      </a:lnTo>
                      <a:lnTo>
                        <a:pt x="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667" name="Google Shape;667;p4"/>
                <p:cNvSpPr/>
                <p:nvPr/>
              </p:nvSpPr>
              <p:spPr>
                <a:xfrm>
                  <a:off x="9529780" y="2614571"/>
                  <a:ext cx="451308" cy="285310"/>
                </a:xfrm>
                <a:custGeom>
                  <a:rect b="b" l="l" r="r" t="t"/>
                  <a:pathLst>
                    <a:path extrusionOk="0" h="55" w="87">
                      <a:moveTo>
                        <a:pt x="0" y="0"/>
                      </a:moveTo>
                      <a:lnTo>
                        <a:pt x="87" y="49"/>
                      </a:lnTo>
                      <a:lnTo>
                        <a:pt x="87" y="55"/>
                      </a:lnTo>
                      <a:lnTo>
                        <a:pt x="0" y="6"/>
                      </a:lnTo>
                      <a:lnTo>
                        <a:pt x="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668" name="Google Shape;668;p4"/>
                <p:cNvSpPr/>
                <p:nvPr/>
              </p:nvSpPr>
              <p:spPr>
                <a:xfrm>
                  <a:off x="9529780" y="2676821"/>
                  <a:ext cx="233435" cy="165998"/>
                </a:xfrm>
                <a:custGeom>
                  <a:rect b="b" l="l" r="r" t="t"/>
                  <a:pathLst>
                    <a:path extrusionOk="0" h="32" w="45">
                      <a:moveTo>
                        <a:pt x="0" y="0"/>
                      </a:moveTo>
                      <a:lnTo>
                        <a:pt x="45" y="25"/>
                      </a:lnTo>
                      <a:lnTo>
                        <a:pt x="45" y="32"/>
                      </a:lnTo>
                      <a:lnTo>
                        <a:pt x="0" y="6"/>
                      </a:lnTo>
                      <a:lnTo>
                        <a:pt x="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sp>
            <p:nvSpPr>
              <p:cNvPr id="669" name="Google Shape;669;p4"/>
              <p:cNvSpPr/>
              <p:nvPr/>
            </p:nvSpPr>
            <p:spPr>
              <a:xfrm>
                <a:off x="9835839" y="2344824"/>
                <a:ext cx="98562" cy="98562"/>
              </a:xfrm>
              <a:custGeom>
                <a:rect b="b" l="l" r="r" t="t"/>
                <a:pathLst>
                  <a:path extrusionOk="0" h="19" w="19">
                    <a:moveTo>
                      <a:pt x="0" y="0"/>
                    </a:moveTo>
                    <a:lnTo>
                      <a:pt x="19" y="11"/>
                    </a:lnTo>
                    <a:lnTo>
                      <a:pt x="19" y="19"/>
                    </a:lnTo>
                    <a:lnTo>
                      <a:pt x="0" y="7"/>
                    </a:lnTo>
                    <a:lnTo>
                      <a:pt x="0" y="0"/>
                    </a:lnTo>
                    <a:close/>
                  </a:path>
                </a:pathLst>
              </a:custGeom>
              <a:solidFill>
                <a:srgbClr val="5A5A7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670" name="Google Shape;670;p4"/>
              <p:cNvSpPr/>
              <p:nvPr/>
            </p:nvSpPr>
            <p:spPr>
              <a:xfrm>
                <a:off x="9560904" y="2261825"/>
                <a:ext cx="98562" cy="93374"/>
              </a:xfrm>
              <a:custGeom>
                <a:rect b="b" l="l" r="r" t="t"/>
                <a:pathLst>
                  <a:path extrusionOk="0" h="18" w="19">
                    <a:moveTo>
                      <a:pt x="0" y="0"/>
                    </a:moveTo>
                    <a:lnTo>
                      <a:pt x="19" y="10"/>
                    </a:lnTo>
                    <a:lnTo>
                      <a:pt x="19" y="18"/>
                    </a:lnTo>
                    <a:lnTo>
                      <a:pt x="0" y="7"/>
                    </a:lnTo>
                    <a:lnTo>
                      <a:pt x="0" y="0"/>
                    </a:lnTo>
                    <a:close/>
                  </a:path>
                </a:pathLst>
              </a:custGeom>
              <a:solidFill>
                <a:srgbClr val="5A5A7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671" name="Google Shape;671;p4"/>
              <p:cNvSpPr/>
              <p:nvPr/>
            </p:nvSpPr>
            <p:spPr>
              <a:xfrm>
                <a:off x="9560904" y="2339637"/>
                <a:ext cx="98562" cy="98562"/>
              </a:xfrm>
              <a:custGeom>
                <a:rect b="b" l="l" r="r" t="t"/>
                <a:pathLst>
                  <a:path extrusionOk="0" h="19" w="19">
                    <a:moveTo>
                      <a:pt x="0" y="0"/>
                    </a:moveTo>
                    <a:lnTo>
                      <a:pt x="19" y="11"/>
                    </a:lnTo>
                    <a:lnTo>
                      <a:pt x="19" y="19"/>
                    </a:lnTo>
                    <a:lnTo>
                      <a:pt x="0" y="7"/>
                    </a:lnTo>
                    <a:lnTo>
                      <a:pt x="0" y="0"/>
                    </a:lnTo>
                    <a:close/>
                  </a:path>
                </a:pathLst>
              </a:custGeom>
              <a:solidFill>
                <a:srgbClr val="5A5A7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672" name="Google Shape;672;p4"/>
              <p:cNvSpPr/>
              <p:nvPr/>
            </p:nvSpPr>
            <p:spPr>
              <a:xfrm>
                <a:off x="9835839" y="2422636"/>
                <a:ext cx="98562" cy="98562"/>
              </a:xfrm>
              <a:custGeom>
                <a:rect b="b" l="l" r="r" t="t"/>
                <a:pathLst>
                  <a:path extrusionOk="0" h="19" w="19">
                    <a:moveTo>
                      <a:pt x="0" y="0"/>
                    </a:moveTo>
                    <a:lnTo>
                      <a:pt x="19" y="11"/>
                    </a:lnTo>
                    <a:lnTo>
                      <a:pt x="19" y="19"/>
                    </a:lnTo>
                    <a:lnTo>
                      <a:pt x="0" y="8"/>
                    </a:lnTo>
                    <a:lnTo>
                      <a:pt x="0" y="0"/>
                    </a:lnTo>
                    <a:close/>
                  </a:path>
                </a:pathLst>
              </a:custGeom>
              <a:solidFill>
                <a:srgbClr val="5A5A7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673" name="Google Shape;673;p4"/>
              <p:cNvSpPr/>
              <p:nvPr/>
            </p:nvSpPr>
            <p:spPr>
              <a:xfrm>
                <a:off x="9835839" y="2505635"/>
                <a:ext cx="98562" cy="93374"/>
              </a:xfrm>
              <a:custGeom>
                <a:rect b="b" l="l" r="r" t="t"/>
                <a:pathLst>
                  <a:path extrusionOk="0" h="18" w="19">
                    <a:moveTo>
                      <a:pt x="0" y="0"/>
                    </a:moveTo>
                    <a:lnTo>
                      <a:pt x="19" y="11"/>
                    </a:lnTo>
                    <a:lnTo>
                      <a:pt x="19" y="18"/>
                    </a:lnTo>
                    <a:lnTo>
                      <a:pt x="0" y="7"/>
                    </a:lnTo>
                    <a:lnTo>
                      <a:pt x="0" y="0"/>
                    </a:lnTo>
                    <a:close/>
                  </a:path>
                </a:pathLst>
              </a:custGeom>
              <a:solidFill>
                <a:srgbClr val="5A5A7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674" name="Google Shape;674;p4"/>
              <p:cNvSpPr/>
              <p:nvPr/>
            </p:nvSpPr>
            <p:spPr>
              <a:xfrm>
                <a:off x="8487102" y="1545956"/>
                <a:ext cx="897429" cy="534308"/>
              </a:xfrm>
              <a:custGeom>
                <a:rect b="b" l="l" r="r" t="t"/>
                <a:pathLst>
                  <a:path extrusionOk="0" h="181" w="305">
                    <a:moveTo>
                      <a:pt x="279" y="181"/>
                    </a:moveTo>
                    <a:cubicBezTo>
                      <a:pt x="268" y="181"/>
                      <a:pt x="256" y="178"/>
                      <a:pt x="247" y="173"/>
                    </a:cubicBezTo>
                    <a:cubicBezTo>
                      <a:pt x="229" y="164"/>
                      <a:pt x="215" y="147"/>
                      <a:pt x="209" y="128"/>
                    </a:cubicBezTo>
                    <a:cubicBezTo>
                      <a:pt x="205" y="113"/>
                      <a:pt x="206" y="97"/>
                      <a:pt x="207" y="82"/>
                    </a:cubicBezTo>
                    <a:cubicBezTo>
                      <a:pt x="207" y="82"/>
                      <a:pt x="207" y="82"/>
                      <a:pt x="207" y="82"/>
                    </a:cubicBezTo>
                    <a:cubicBezTo>
                      <a:pt x="208" y="75"/>
                      <a:pt x="208" y="68"/>
                      <a:pt x="207" y="61"/>
                    </a:cubicBezTo>
                    <a:cubicBezTo>
                      <a:pt x="205" y="55"/>
                      <a:pt x="201" y="47"/>
                      <a:pt x="194" y="45"/>
                    </a:cubicBezTo>
                    <a:cubicBezTo>
                      <a:pt x="187" y="42"/>
                      <a:pt x="179" y="46"/>
                      <a:pt x="174" y="49"/>
                    </a:cubicBezTo>
                    <a:cubicBezTo>
                      <a:pt x="168" y="54"/>
                      <a:pt x="164" y="60"/>
                      <a:pt x="160" y="66"/>
                    </a:cubicBezTo>
                    <a:cubicBezTo>
                      <a:pt x="148" y="85"/>
                      <a:pt x="148" y="85"/>
                      <a:pt x="148" y="85"/>
                    </a:cubicBezTo>
                    <a:cubicBezTo>
                      <a:pt x="142" y="95"/>
                      <a:pt x="135" y="104"/>
                      <a:pt x="124" y="104"/>
                    </a:cubicBezTo>
                    <a:cubicBezTo>
                      <a:pt x="124" y="104"/>
                      <a:pt x="124" y="104"/>
                      <a:pt x="124" y="104"/>
                    </a:cubicBezTo>
                    <a:cubicBezTo>
                      <a:pt x="117" y="104"/>
                      <a:pt x="110" y="99"/>
                      <a:pt x="106" y="92"/>
                    </a:cubicBezTo>
                    <a:cubicBezTo>
                      <a:pt x="102" y="85"/>
                      <a:pt x="101" y="77"/>
                      <a:pt x="100" y="70"/>
                    </a:cubicBezTo>
                    <a:cubicBezTo>
                      <a:pt x="93" y="21"/>
                      <a:pt x="93" y="21"/>
                      <a:pt x="93" y="21"/>
                    </a:cubicBezTo>
                    <a:cubicBezTo>
                      <a:pt x="92" y="12"/>
                      <a:pt x="88" y="2"/>
                      <a:pt x="79" y="3"/>
                    </a:cubicBezTo>
                    <a:cubicBezTo>
                      <a:pt x="76" y="3"/>
                      <a:pt x="73" y="5"/>
                      <a:pt x="71" y="8"/>
                    </a:cubicBezTo>
                    <a:cubicBezTo>
                      <a:pt x="69" y="9"/>
                      <a:pt x="68" y="11"/>
                      <a:pt x="66" y="12"/>
                    </a:cubicBezTo>
                    <a:cubicBezTo>
                      <a:pt x="58" y="20"/>
                      <a:pt x="49" y="28"/>
                      <a:pt x="39" y="35"/>
                    </a:cubicBezTo>
                    <a:cubicBezTo>
                      <a:pt x="32" y="39"/>
                      <a:pt x="16" y="47"/>
                      <a:pt x="0" y="42"/>
                    </a:cubicBezTo>
                    <a:cubicBezTo>
                      <a:pt x="0" y="41"/>
                      <a:pt x="0" y="41"/>
                      <a:pt x="0" y="41"/>
                    </a:cubicBezTo>
                    <a:cubicBezTo>
                      <a:pt x="16" y="45"/>
                      <a:pt x="31" y="38"/>
                      <a:pt x="39" y="33"/>
                    </a:cubicBezTo>
                    <a:cubicBezTo>
                      <a:pt x="48" y="27"/>
                      <a:pt x="57" y="19"/>
                      <a:pt x="65" y="11"/>
                    </a:cubicBezTo>
                    <a:cubicBezTo>
                      <a:pt x="67" y="9"/>
                      <a:pt x="68" y="8"/>
                      <a:pt x="69" y="7"/>
                    </a:cubicBezTo>
                    <a:cubicBezTo>
                      <a:pt x="72" y="4"/>
                      <a:pt x="75" y="1"/>
                      <a:pt x="79" y="1"/>
                    </a:cubicBezTo>
                    <a:cubicBezTo>
                      <a:pt x="88" y="0"/>
                      <a:pt x="93" y="11"/>
                      <a:pt x="95" y="21"/>
                    </a:cubicBezTo>
                    <a:cubicBezTo>
                      <a:pt x="102" y="70"/>
                      <a:pt x="102" y="70"/>
                      <a:pt x="102" y="70"/>
                    </a:cubicBezTo>
                    <a:cubicBezTo>
                      <a:pt x="103" y="77"/>
                      <a:pt x="104" y="85"/>
                      <a:pt x="107" y="91"/>
                    </a:cubicBezTo>
                    <a:cubicBezTo>
                      <a:pt x="111" y="98"/>
                      <a:pt x="118" y="103"/>
                      <a:pt x="124" y="103"/>
                    </a:cubicBezTo>
                    <a:cubicBezTo>
                      <a:pt x="124" y="103"/>
                      <a:pt x="124" y="103"/>
                      <a:pt x="124" y="103"/>
                    </a:cubicBezTo>
                    <a:cubicBezTo>
                      <a:pt x="134" y="103"/>
                      <a:pt x="141" y="93"/>
                      <a:pt x="147" y="85"/>
                    </a:cubicBezTo>
                    <a:cubicBezTo>
                      <a:pt x="159" y="65"/>
                      <a:pt x="159" y="65"/>
                      <a:pt x="159" y="65"/>
                    </a:cubicBezTo>
                    <a:cubicBezTo>
                      <a:pt x="163" y="59"/>
                      <a:pt x="167" y="53"/>
                      <a:pt x="173" y="48"/>
                    </a:cubicBezTo>
                    <a:cubicBezTo>
                      <a:pt x="179" y="43"/>
                      <a:pt x="188" y="41"/>
                      <a:pt x="194" y="43"/>
                    </a:cubicBezTo>
                    <a:cubicBezTo>
                      <a:pt x="201" y="46"/>
                      <a:pt x="206" y="52"/>
                      <a:pt x="208" y="60"/>
                    </a:cubicBezTo>
                    <a:cubicBezTo>
                      <a:pt x="210" y="67"/>
                      <a:pt x="209" y="75"/>
                      <a:pt x="209" y="82"/>
                    </a:cubicBezTo>
                    <a:cubicBezTo>
                      <a:pt x="209" y="83"/>
                      <a:pt x="209" y="83"/>
                      <a:pt x="209" y="83"/>
                    </a:cubicBezTo>
                    <a:cubicBezTo>
                      <a:pt x="208" y="97"/>
                      <a:pt x="207" y="113"/>
                      <a:pt x="211" y="128"/>
                    </a:cubicBezTo>
                    <a:cubicBezTo>
                      <a:pt x="216" y="146"/>
                      <a:pt x="230" y="163"/>
                      <a:pt x="247" y="172"/>
                    </a:cubicBezTo>
                    <a:cubicBezTo>
                      <a:pt x="265" y="180"/>
                      <a:pt x="286" y="181"/>
                      <a:pt x="304" y="174"/>
                    </a:cubicBezTo>
                    <a:cubicBezTo>
                      <a:pt x="305" y="176"/>
                      <a:pt x="305" y="176"/>
                      <a:pt x="305" y="176"/>
                    </a:cubicBezTo>
                    <a:cubicBezTo>
                      <a:pt x="297" y="179"/>
                      <a:pt x="288" y="181"/>
                      <a:pt x="279" y="181"/>
                    </a:cubicBezTo>
                    <a:close/>
                  </a:path>
                </a:pathLst>
              </a:custGeom>
              <a:solidFill>
                <a:schemeClr val="accent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675" name="Google Shape;675;p4"/>
              <p:cNvSpPr/>
              <p:nvPr/>
            </p:nvSpPr>
            <p:spPr>
              <a:xfrm>
                <a:off x="8487102" y="1509644"/>
                <a:ext cx="907804" cy="555057"/>
              </a:xfrm>
              <a:custGeom>
                <a:rect b="b" l="l" r="r" t="t"/>
                <a:pathLst>
                  <a:path extrusionOk="0" h="188" w="310">
                    <a:moveTo>
                      <a:pt x="308" y="188"/>
                    </a:moveTo>
                    <a:cubicBezTo>
                      <a:pt x="297" y="188"/>
                      <a:pt x="286" y="181"/>
                      <a:pt x="278" y="170"/>
                    </a:cubicBezTo>
                    <a:cubicBezTo>
                      <a:pt x="271" y="159"/>
                      <a:pt x="269" y="145"/>
                      <a:pt x="266" y="133"/>
                    </a:cubicBezTo>
                    <a:cubicBezTo>
                      <a:pt x="266" y="130"/>
                      <a:pt x="265" y="126"/>
                      <a:pt x="264" y="121"/>
                    </a:cubicBezTo>
                    <a:cubicBezTo>
                      <a:pt x="263" y="106"/>
                      <a:pt x="260" y="85"/>
                      <a:pt x="250" y="80"/>
                    </a:cubicBezTo>
                    <a:cubicBezTo>
                      <a:pt x="248" y="79"/>
                      <a:pt x="244" y="78"/>
                      <a:pt x="241" y="78"/>
                    </a:cubicBezTo>
                    <a:cubicBezTo>
                      <a:pt x="233" y="79"/>
                      <a:pt x="226" y="86"/>
                      <a:pt x="217" y="92"/>
                    </a:cubicBezTo>
                    <a:cubicBezTo>
                      <a:pt x="204" y="103"/>
                      <a:pt x="190" y="115"/>
                      <a:pt x="176" y="101"/>
                    </a:cubicBezTo>
                    <a:cubicBezTo>
                      <a:pt x="167" y="92"/>
                      <a:pt x="165" y="72"/>
                      <a:pt x="164" y="57"/>
                    </a:cubicBezTo>
                    <a:cubicBezTo>
                      <a:pt x="163" y="51"/>
                      <a:pt x="163" y="46"/>
                      <a:pt x="162" y="41"/>
                    </a:cubicBezTo>
                    <a:cubicBezTo>
                      <a:pt x="161" y="35"/>
                      <a:pt x="158" y="31"/>
                      <a:pt x="155" y="30"/>
                    </a:cubicBezTo>
                    <a:cubicBezTo>
                      <a:pt x="151" y="30"/>
                      <a:pt x="148" y="33"/>
                      <a:pt x="146" y="35"/>
                    </a:cubicBezTo>
                    <a:cubicBezTo>
                      <a:pt x="136" y="46"/>
                      <a:pt x="131" y="56"/>
                      <a:pt x="124" y="68"/>
                    </a:cubicBezTo>
                    <a:cubicBezTo>
                      <a:pt x="123" y="71"/>
                      <a:pt x="123" y="71"/>
                      <a:pt x="123" y="71"/>
                    </a:cubicBezTo>
                    <a:cubicBezTo>
                      <a:pt x="117" y="81"/>
                      <a:pt x="106" y="92"/>
                      <a:pt x="94" y="88"/>
                    </a:cubicBezTo>
                    <a:cubicBezTo>
                      <a:pt x="77" y="82"/>
                      <a:pt x="76" y="58"/>
                      <a:pt x="76" y="40"/>
                    </a:cubicBezTo>
                    <a:cubicBezTo>
                      <a:pt x="76" y="37"/>
                      <a:pt x="75" y="34"/>
                      <a:pt x="75" y="31"/>
                    </a:cubicBezTo>
                    <a:cubicBezTo>
                      <a:pt x="75" y="25"/>
                      <a:pt x="75" y="19"/>
                      <a:pt x="72" y="14"/>
                    </a:cubicBezTo>
                    <a:cubicBezTo>
                      <a:pt x="70" y="8"/>
                      <a:pt x="66" y="3"/>
                      <a:pt x="61" y="1"/>
                    </a:cubicBezTo>
                    <a:cubicBezTo>
                      <a:pt x="55" y="4"/>
                      <a:pt x="53" y="10"/>
                      <a:pt x="50" y="16"/>
                    </a:cubicBezTo>
                    <a:cubicBezTo>
                      <a:pt x="47" y="21"/>
                      <a:pt x="45" y="27"/>
                      <a:pt x="40" y="30"/>
                    </a:cubicBezTo>
                    <a:cubicBezTo>
                      <a:pt x="34" y="35"/>
                      <a:pt x="26" y="35"/>
                      <a:pt x="19" y="36"/>
                    </a:cubicBezTo>
                    <a:cubicBezTo>
                      <a:pt x="13" y="36"/>
                      <a:pt x="5" y="35"/>
                      <a:pt x="2" y="30"/>
                    </a:cubicBezTo>
                    <a:cubicBezTo>
                      <a:pt x="1" y="29"/>
                      <a:pt x="1" y="29"/>
                      <a:pt x="1" y="29"/>
                    </a:cubicBezTo>
                    <a:cubicBezTo>
                      <a:pt x="1" y="29"/>
                      <a:pt x="1" y="29"/>
                      <a:pt x="1" y="29"/>
                    </a:cubicBezTo>
                    <a:cubicBezTo>
                      <a:pt x="1" y="29"/>
                      <a:pt x="1" y="29"/>
                      <a:pt x="1" y="29"/>
                    </a:cubicBezTo>
                    <a:cubicBezTo>
                      <a:pt x="0" y="29"/>
                      <a:pt x="0" y="29"/>
                      <a:pt x="0" y="29"/>
                    </a:cubicBezTo>
                    <a:cubicBezTo>
                      <a:pt x="1" y="29"/>
                      <a:pt x="1" y="29"/>
                      <a:pt x="1" y="29"/>
                    </a:cubicBezTo>
                    <a:cubicBezTo>
                      <a:pt x="1" y="30"/>
                      <a:pt x="1" y="30"/>
                      <a:pt x="0" y="30"/>
                    </a:cubicBezTo>
                    <a:cubicBezTo>
                      <a:pt x="0" y="30"/>
                      <a:pt x="0" y="29"/>
                      <a:pt x="0" y="29"/>
                    </a:cubicBezTo>
                    <a:cubicBezTo>
                      <a:pt x="0" y="28"/>
                      <a:pt x="0" y="28"/>
                      <a:pt x="0" y="28"/>
                    </a:cubicBezTo>
                    <a:cubicBezTo>
                      <a:pt x="2" y="27"/>
                      <a:pt x="2" y="28"/>
                      <a:pt x="3" y="29"/>
                    </a:cubicBezTo>
                    <a:cubicBezTo>
                      <a:pt x="6" y="34"/>
                      <a:pt x="13" y="34"/>
                      <a:pt x="19" y="34"/>
                    </a:cubicBezTo>
                    <a:cubicBezTo>
                      <a:pt x="26" y="34"/>
                      <a:pt x="34" y="34"/>
                      <a:pt x="40" y="29"/>
                    </a:cubicBezTo>
                    <a:cubicBezTo>
                      <a:pt x="44" y="26"/>
                      <a:pt x="46" y="21"/>
                      <a:pt x="49" y="16"/>
                    </a:cubicBezTo>
                    <a:cubicBezTo>
                      <a:pt x="52" y="10"/>
                      <a:pt x="55" y="3"/>
                      <a:pt x="61" y="0"/>
                    </a:cubicBezTo>
                    <a:cubicBezTo>
                      <a:pt x="61" y="0"/>
                      <a:pt x="61" y="0"/>
                      <a:pt x="61" y="0"/>
                    </a:cubicBezTo>
                    <a:cubicBezTo>
                      <a:pt x="61" y="0"/>
                      <a:pt x="61" y="0"/>
                      <a:pt x="61" y="0"/>
                    </a:cubicBezTo>
                    <a:cubicBezTo>
                      <a:pt x="66" y="2"/>
                      <a:pt x="71" y="7"/>
                      <a:pt x="73" y="13"/>
                    </a:cubicBezTo>
                    <a:cubicBezTo>
                      <a:pt x="76" y="19"/>
                      <a:pt x="76" y="25"/>
                      <a:pt x="76" y="31"/>
                    </a:cubicBezTo>
                    <a:cubicBezTo>
                      <a:pt x="77" y="34"/>
                      <a:pt x="77" y="37"/>
                      <a:pt x="77" y="40"/>
                    </a:cubicBezTo>
                    <a:cubicBezTo>
                      <a:pt x="77" y="57"/>
                      <a:pt x="78" y="81"/>
                      <a:pt x="95" y="87"/>
                    </a:cubicBezTo>
                    <a:cubicBezTo>
                      <a:pt x="106" y="91"/>
                      <a:pt x="117" y="80"/>
                      <a:pt x="122" y="70"/>
                    </a:cubicBezTo>
                    <a:cubicBezTo>
                      <a:pt x="123" y="68"/>
                      <a:pt x="123" y="68"/>
                      <a:pt x="123" y="68"/>
                    </a:cubicBezTo>
                    <a:cubicBezTo>
                      <a:pt x="130" y="56"/>
                      <a:pt x="135" y="45"/>
                      <a:pt x="145" y="35"/>
                    </a:cubicBezTo>
                    <a:cubicBezTo>
                      <a:pt x="148" y="32"/>
                      <a:pt x="151" y="29"/>
                      <a:pt x="155" y="29"/>
                    </a:cubicBezTo>
                    <a:cubicBezTo>
                      <a:pt x="159" y="30"/>
                      <a:pt x="162" y="34"/>
                      <a:pt x="163" y="41"/>
                    </a:cubicBezTo>
                    <a:cubicBezTo>
                      <a:pt x="164" y="45"/>
                      <a:pt x="164" y="51"/>
                      <a:pt x="165" y="56"/>
                    </a:cubicBezTo>
                    <a:cubicBezTo>
                      <a:pt x="166" y="72"/>
                      <a:pt x="168" y="92"/>
                      <a:pt x="177" y="101"/>
                    </a:cubicBezTo>
                    <a:cubicBezTo>
                      <a:pt x="190" y="113"/>
                      <a:pt x="203" y="102"/>
                      <a:pt x="217" y="91"/>
                    </a:cubicBezTo>
                    <a:cubicBezTo>
                      <a:pt x="225" y="85"/>
                      <a:pt x="233" y="78"/>
                      <a:pt x="240" y="77"/>
                    </a:cubicBezTo>
                    <a:cubicBezTo>
                      <a:pt x="244" y="77"/>
                      <a:pt x="248" y="77"/>
                      <a:pt x="251" y="79"/>
                    </a:cubicBezTo>
                    <a:cubicBezTo>
                      <a:pt x="261" y="84"/>
                      <a:pt x="264" y="106"/>
                      <a:pt x="266" y="121"/>
                    </a:cubicBezTo>
                    <a:cubicBezTo>
                      <a:pt x="266" y="126"/>
                      <a:pt x="267" y="130"/>
                      <a:pt x="267" y="133"/>
                    </a:cubicBezTo>
                    <a:cubicBezTo>
                      <a:pt x="270" y="145"/>
                      <a:pt x="272" y="158"/>
                      <a:pt x="279" y="169"/>
                    </a:cubicBezTo>
                    <a:cubicBezTo>
                      <a:pt x="287" y="181"/>
                      <a:pt x="299" y="188"/>
                      <a:pt x="310" y="187"/>
                    </a:cubicBezTo>
                    <a:cubicBezTo>
                      <a:pt x="310" y="188"/>
                      <a:pt x="310" y="188"/>
                      <a:pt x="310" y="188"/>
                    </a:cubicBezTo>
                    <a:cubicBezTo>
                      <a:pt x="310" y="188"/>
                      <a:pt x="309" y="188"/>
                      <a:pt x="308" y="188"/>
                    </a:cubicBezTo>
                    <a:close/>
                  </a:path>
                </a:pathLst>
              </a:custGeom>
              <a:solidFill>
                <a:schemeClr val="accent4"/>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676" name="Google Shape;676;p4"/>
              <p:cNvSpPr/>
              <p:nvPr/>
            </p:nvSpPr>
            <p:spPr>
              <a:xfrm>
                <a:off x="9394906" y="1509644"/>
                <a:ext cx="0" cy="555057"/>
              </a:xfrm>
              <a:custGeom>
                <a:rect b="b" l="l" r="r" t="t"/>
                <a:pathLst>
                  <a:path extrusionOk="0" h="107" w="120000">
                    <a:moveTo>
                      <a:pt x="0" y="107"/>
                    </a:moveTo>
                    <a:lnTo>
                      <a:pt x="0" y="0"/>
                    </a:lnTo>
                    <a:lnTo>
                      <a:pt x="0" y="107"/>
                    </a:lnTo>
                    <a:close/>
                  </a:path>
                </a:pathLst>
              </a:custGeom>
              <a:solidFill>
                <a:srgbClr val="FFB6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gr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2" name="Shape 1902"/>
        <p:cNvGrpSpPr/>
        <p:nvPr/>
      </p:nvGrpSpPr>
      <p:grpSpPr>
        <a:xfrm>
          <a:off x="0" y="0"/>
          <a:ext cx="0" cy="0"/>
          <a:chOff x="0" y="0"/>
          <a:chExt cx="0" cy="0"/>
        </a:xfrm>
      </p:grpSpPr>
      <p:pic>
        <p:nvPicPr>
          <p:cNvPr id="1903" name="Google Shape;1903;p40" title="스크린샷 2025-10-01 153254.png"/>
          <p:cNvPicPr preferRelativeResize="0"/>
          <p:nvPr/>
        </p:nvPicPr>
        <p:blipFill rotWithShape="1">
          <a:blip r:embed="rId3">
            <a:alphaModFix/>
          </a:blip>
          <a:srcRect b="0" l="0" r="0" t="0"/>
          <a:stretch/>
        </p:blipFill>
        <p:spPr>
          <a:xfrm>
            <a:off x="152400" y="871100"/>
            <a:ext cx="8445998" cy="4119999"/>
          </a:xfrm>
          <a:prstGeom prst="rect">
            <a:avLst/>
          </a:prstGeom>
          <a:noFill/>
          <a:ln>
            <a:noFill/>
          </a:ln>
        </p:spPr>
      </p:pic>
      <p:sp>
        <p:nvSpPr>
          <p:cNvPr id="1904" name="Google Shape;1904;p40"/>
          <p:cNvSpPr/>
          <p:nvPr/>
        </p:nvSpPr>
        <p:spPr>
          <a:xfrm>
            <a:off x="891900" y="4459125"/>
            <a:ext cx="3410100" cy="5727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905" name="Google Shape;1905;p40"/>
          <p:cNvSpPr/>
          <p:nvPr/>
        </p:nvSpPr>
        <p:spPr>
          <a:xfrm>
            <a:off x="0" y="2"/>
            <a:ext cx="9144001" cy="821370"/>
          </a:xfrm>
          <a:prstGeom prst="rect">
            <a:avLst/>
          </a:prstGeom>
          <a:solidFill>
            <a:srgbClr val="F2F2F2"/>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Arial"/>
              <a:ea typeface="Arial"/>
              <a:cs typeface="Arial"/>
              <a:sym typeface="Arial"/>
            </a:endParaRPr>
          </a:p>
        </p:txBody>
      </p:sp>
      <p:sp>
        <p:nvSpPr>
          <p:cNvPr id="1906" name="Google Shape;1906;p40"/>
          <p:cNvSpPr txBox="1"/>
          <p:nvPr/>
        </p:nvSpPr>
        <p:spPr>
          <a:xfrm>
            <a:off x="145961" y="210632"/>
            <a:ext cx="4938386"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000" u="none" cap="none" strike="noStrike">
                <a:solidFill>
                  <a:srgbClr val="000000"/>
                </a:solidFill>
              </a:rPr>
              <a:t>프롬프트 예시 (Routing) </a:t>
            </a:r>
            <a:endParaRPr b="1"/>
          </a:p>
        </p:txBody>
      </p:sp>
      <p:grpSp>
        <p:nvGrpSpPr>
          <p:cNvPr id="1907" name="Google Shape;1907;p40"/>
          <p:cNvGrpSpPr/>
          <p:nvPr/>
        </p:nvGrpSpPr>
        <p:grpSpPr>
          <a:xfrm>
            <a:off x="6507220" y="199862"/>
            <a:ext cx="2609648" cy="421693"/>
            <a:chOff x="6491005" y="314512"/>
            <a:chExt cx="2609648" cy="421693"/>
          </a:xfrm>
        </p:grpSpPr>
        <p:sp>
          <p:nvSpPr>
            <p:cNvPr id="1908" name="Google Shape;1908;p40"/>
            <p:cNvSpPr txBox="1"/>
            <p:nvPr/>
          </p:nvSpPr>
          <p:spPr>
            <a:xfrm>
              <a:off x="6755796" y="374716"/>
              <a:ext cx="2344857" cy="323135"/>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900"/>
                <a:buFont typeface="Arial"/>
                <a:buNone/>
              </a:pPr>
              <a:r>
                <a:rPr b="0" i="0" lang="en-US" sz="900" u="none" cap="none" strike="noStrike">
                  <a:solidFill>
                    <a:srgbClr val="002060"/>
                  </a:solidFill>
                  <a:latin typeface="Arial"/>
                  <a:ea typeface="Arial"/>
                  <a:cs typeface="Arial"/>
                  <a:sym typeface="Arial"/>
                </a:rPr>
                <a:t>고인범 | 유준영 |  이종서 | 공지연</a:t>
              </a:r>
              <a:endParaRPr b="0" i="0" sz="900" u="none" cap="none" strike="noStrike">
                <a:solidFill>
                  <a:srgbClr val="002060"/>
                </a:solidFill>
                <a:latin typeface="Arial"/>
                <a:ea typeface="Arial"/>
                <a:cs typeface="Arial"/>
                <a:sym typeface="Arial"/>
              </a:endParaRPr>
            </a:p>
          </p:txBody>
        </p:sp>
        <p:pic>
          <p:nvPicPr>
            <p:cNvPr id="1909" name="Google Shape;1909;p40"/>
            <p:cNvPicPr preferRelativeResize="0"/>
            <p:nvPr/>
          </p:nvPicPr>
          <p:blipFill rotWithShape="1">
            <a:blip r:embed="rId4">
              <a:alphaModFix/>
            </a:blip>
            <a:srcRect b="16797" l="9763" r="8925" t="18455"/>
            <a:stretch/>
          </p:blipFill>
          <p:spPr>
            <a:xfrm>
              <a:off x="6491005" y="314512"/>
              <a:ext cx="529582" cy="421693"/>
            </a:xfrm>
            <a:prstGeom prst="rect">
              <a:avLst/>
            </a:prstGeom>
            <a:noFill/>
            <a:ln>
              <a:noFill/>
            </a:ln>
          </p:spPr>
        </p:pic>
      </p:grpSp>
      <p:grpSp>
        <p:nvGrpSpPr>
          <p:cNvPr id="1910" name="Google Shape;1910;p40"/>
          <p:cNvGrpSpPr/>
          <p:nvPr/>
        </p:nvGrpSpPr>
        <p:grpSpPr>
          <a:xfrm>
            <a:off x="5304647" y="188854"/>
            <a:ext cx="1202573" cy="465557"/>
            <a:chOff x="4340893" y="345621"/>
            <a:chExt cx="1202573" cy="465557"/>
          </a:xfrm>
        </p:grpSpPr>
        <p:pic>
          <p:nvPicPr>
            <p:cNvPr id="1911" name="Google Shape;1911;p40"/>
            <p:cNvPicPr preferRelativeResize="0"/>
            <p:nvPr/>
          </p:nvPicPr>
          <p:blipFill rotWithShape="1">
            <a:blip r:embed="rId5">
              <a:alphaModFix/>
            </a:blip>
            <a:srcRect b="0" l="0" r="0" t="0"/>
            <a:stretch/>
          </p:blipFill>
          <p:spPr>
            <a:xfrm>
              <a:off x="4340893" y="345621"/>
              <a:ext cx="800820" cy="329749"/>
            </a:xfrm>
            <a:prstGeom prst="rect">
              <a:avLst/>
            </a:prstGeom>
            <a:noFill/>
            <a:ln>
              <a:noFill/>
            </a:ln>
          </p:spPr>
        </p:pic>
        <p:sp>
          <p:nvSpPr>
            <p:cNvPr id="1912" name="Google Shape;1912;p40"/>
            <p:cNvSpPr txBox="1"/>
            <p:nvPr/>
          </p:nvSpPr>
          <p:spPr>
            <a:xfrm>
              <a:off x="4340893" y="549568"/>
              <a:ext cx="1202573" cy="2616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100" u="none" cap="none" strike="noStrike">
                  <a:solidFill>
                    <a:srgbClr val="000000"/>
                  </a:solidFill>
                  <a:latin typeface="Arial"/>
                  <a:ea typeface="Arial"/>
                  <a:cs typeface="Arial"/>
                  <a:sym typeface="Arial"/>
                </a:rPr>
                <a:t>AI 중급프로젝트</a:t>
              </a:r>
              <a:endParaRPr/>
            </a:p>
          </p:txBody>
        </p:sp>
      </p:grpSp>
      <p:grpSp>
        <p:nvGrpSpPr>
          <p:cNvPr id="1913" name="Google Shape;1913;p40"/>
          <p:cNvGrpSpPr/>
          <p:nvPr/>
        </p:nvGrpSpPr>
        <p:grpSpPr>
          <a:xfrm rot="-5400000">
            <a:off x="4549142" y="-3773492"/>
            <a:ext cx="45720" cy="9144003"/>
            <a:chOff x="7" y="0"/>
            <a:chExt cx="666765" cy="5170721"/>
          </a:xfrm>
        </p:grpSpPr>
        <p:sp>
          <p:nvSpPr>
            <p:cNvPr id="1914" name="Google Shape;1914;p40"/>
            <p:cNvSpPr/>
            <p:nvPr/>
          </p:nvSpPr>
          <p:spPr>
            <a:xfrm>
              <a:off x="15" y="0"/>
              <a:ext cx="666757" cy="2378179"/>
            </a:xfrm>
            <a:prstGeom prst="rect">
              <a:avLst/>
            </a:prstGeom>
            <a:solidFill>
              <a:srgbClr val="00B0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rgbClr val="FFFFFF"/>
                </a:solidFill>
                <a:latin typeface="Montserrat"/>
                <a:ea typeface="Montserrat"/>
                <a:cs typeface="Montserrat"/>
                <a:sym typeface="Montserrat"/>
              </a:endParaRPr>
            </a:p>
          </p:txBody>
        </p:sp>
        <p:sp>
          <p:nvSpPr>
            <p:cNvPr id="1915" name="Google Shape;1915;p40"/>
            <p:cNvSpPr/>
            <p:nvPr/>
          </p:nvSpPr>
          <p:spPr>
            <a:xfrm>
              <a:off x="7" y="2378178"/>
              <a:ext cx="666757" cy="2792543"/>
            </a:xfrm>
            <a:prstGeom prst="rect">
              <a:avLst/>
            </a:prstGeom>
            <a:solidFill>
              <a:srgbClr val="FEE19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rgbClr val="FFFFFF"/>
                </a:solidFill>
                <a:latin typeface="Montserrat"/>
                <a:ea typeface="Montserrat"/>
                <a:cs typeface="Montserrat"/>
                <a:sym typeface="Montserrat"/>
              </a:endParaRPr>
            </a:p>
          </p:txBody>
        </p:sp>
      </p:gr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9" name="Shape 1919"/>
        <p:cNvGrpSpPr/>
        <p:nvPr/>
      </p:nvGrpSpPr>
      <p:grpSpPr>
        <a:xfrm>
          <a:off x="0" y="0"/>
          <a:ext cx="0" cy="0"/>
          <a:chOff x="0" y="0"/>
          <a:chExt cx="0" cy="0"/>
        </a:xfrm>
      </p:grpSpPr>
      <p:pic>
        <p:nvPicPr>
          <p:cNvPr id="1920" name="Google Shape;1920;p41" title="스크린샷 2025-10-01 153726.png"/>
          <p:cNvPicPr preferRelativeResize="0"/>
          <p:nvPr/>
        </p:nvPicPr>
        <p:blipFill rotWithShape="1">
          <a:blip r:embed="rId3">
            <a:alphaModFix/>
          </a:blip>
          <a:srcRect b="0" l="0" r="0" t="0"/>
          <a:stretch/>
        </p:blipFill>
        <p:spPr>
          <a:xfrm>
            <a:off x="162900" y="1548991"/>
            <a:ext cx="8839201" cy="2839000"/>
          </a:xfrm>
          <a:prstGeom prst="rect">
            <a:avLst/>
          </a:prstGeom>
          <a:noFill/>
          <a:ln>
            <a:noFill/>
          </a:ln>
        </p:spPr>
      </p:pic>
      <p:sp>
        <p:nvSpPr>
          <p:cNvPr id="1921" name="Google Shape;1921;p41"/>
          <p:cNvSpPr/>
          <p:nvPr/>
        </p:nvSpPr>
        <p:spPr>
          <a:xfrm>
            <a:off x="364950" y="2317900"/>
            <a:ext cx="8662800" cy="15831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922" name="Google Shape;1922;p41"/>
          <p:cNvSpPr/>
          <p:nvPr/>
        </p:nvSpPr>
        <p:spPr>
          <a:xfrm>
            <a:off x="0" y="2"/>
            <a:ext cx="9144001" cy="821370"/>
          </a:xfrm>
          <a:prstGeom prst="rect">
            <a:avLst/>
          </a:prstGeom>
          <a:solidFill>
            <a:srgbClr val="F2F2F2"/>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Arial"/>
              <a:ea typeface="Arial"/>
              <a:cs typeface="Arial"/>
              <a:sym typeface="Arial"/>
            </a:endParaRPr>
          </a:p>
        </p:txBody>
      </p:sp>
      <p:sp>
        <p:nvSpPr>
          <p:cNvPr id="1923" name="Google Shape;1923;p41"/>
          <p:cNvSpPr txBox="1"/>
          <p:nvPr/>
        </p:nvSpPr>
        <p:spPr>
          <a:xfrm>
            <a:off x="145961" y="210632"/>
            <a:ext cx="4938386"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000" u="none" cap="none" strike="noStrike">
                <a:solidFill>
                  <a:srgbClr val="000000"/>
                </a:solidFill>
              </a:rPr>
              <a:t>프롬프트 예시 (Routing) </a:t>
            </a:r>
            <a:endParaRPr b="1"/>
          </a:p>
        </p:txBody>
      </p:sp>
      <p:grpSp>
        <p:nvGrpSpPr>
          <p:cNvPr id="1924" name="Google Shape;1924;p41"/>
          <p:cNvGrpSpPr/>
          <p:nvPr/>
        </p:nvGrpSpPr>
        <p:grpSpPr>
          <a:xfrm>
            <a:off x="6507220" y="199862"/>
            <a:ext cx="2609648" cy="421693"/>
            <a:chOff x="6491005" y="314512"/>
            <a:chExt cx="2609648" cy="421693"/>
          </a:xfrm>
        </p:grpSpPr>
        <p:sp>
          <p:nvSpPr>
            <p:cNvPr id="1925" name="Google Shape;1925;p41"/>
            <p:cNvSpPr txBox="1"/>
            <p:nvPr/>
          </p:nvSpPr>
          <p:spPr>
            <a:xfrm>
              <a:off x="6755796" y="374716"/>
              <a:ext cx="2344857" cy="323135"/>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900"/>
                <a:buFont typeface="Arial"/>
                <a:buNone/>
              </a:pPr>
              <a:r>
                <a:rPr b="0" i="0" lang="en-US" sz="900" u="none" cap="none" strike="noStrike">
                  <a:solidFill>
                    <a:srgbClr val="002060"/>
                  </a:solidFill>
                  <a:latin typeface="Arial"/>
                  <a:ea typeface="Arial"/>
                  <a:cs typeface="Arial"/>
                  <a:sym typeface="Arial"/>
                </a:rPr>
                <a:t>고인범 | 유준영 |  이종서 | 공지연</a:t>
              </a:r>
              <a:endParaRPr b="0" i="0" sz="900" u="none" cap="none" strike="noStrike">
                <a:solidFill>
                  <a:srgbClr val="002060"/>
                </a:solidFill>
                <a:latin typeface="Arial"/>
                <a:ea typeface="Arial"/>
                <a:cs typeface="Arial"/>
                <a:sym typeface="Arial"/>
              </a:endParaRPr>
            </a:p>
          </p:txBody>
        </p:sp>
        <p:pic>
          <p:nvPicPr>
            <p:cNvPr id="1926" name="Google Shape;1926;p41"/>
            <p:cNvPicPr preferRelativeResize="0"/>
            <p:nvPr/>
          </p:nvPicPr>
          <p:blipFill rotWithShape="1">
            <a:blip r:embed="rId4">
              <a:alphaModFix/>
            </a:blip>
            <a:srcRect b="16797" l="9763" r="8925" t="18455"/>
            <a:stretch/>
          </p:blipFill>
          <p:spPr>
            <a:xfrm>
              <a:off x="6491005" y="314512"/>
              <a:ext cx="529582" cy="421693"/>
            </a:xfrm>
            <a:prstGeom prst="rect">
              <a:avLst/>
            </a:prstGeom>
            <a:noFill/>
            <a:ln>
              <a:noFill/>
            </a:ln>
          </p:spPr>
        </p:pic>
      </p:grpSp>
      <p:grpSp>
        <p:nvGrpSpPr>
          <p:cNvPr id="1927" name="Google Shape;1927;p41"/>
          <p:cNvGrpSpPr/>
          <p:nvPr/>
        </p:nvGrpSpPr>
        <p:grpSpPr>
          <a:xfrm>
            <a:off x="5304647" y="188854"/>
            <a:ext cx="1202573" cy="465557"/>
            <a:chOff x="4340893" y="345621"/>
            <a:chExt cx="1202573" cy="465557"/>
          </a:xfrm>
        </p:grpSpPr>
        <p:pic>
          <p:nvPicPr>
            <p:cNvPr id="1928" name="Google Shape;1928;p41"/>
            <p:cNvPicPr preferRelativeResize="0"/>
            <p:nvPr/>
          </p:nvPicPr>
          <p:blipFill rotWithShape="1">
            <a:blip r:embed="rId5">
              <a:alphaModFix/>
            </a:blip>
            <a:srcRect b="0" l="0" r="0" t="0"/>
            <a:stretch/>
          </p:blipFill>
          <p:spPr>
            <a:xfrm>
              <a:off x="4340893" y="345621"/>
              <a:ext cx="800820" cy="329749"/>
            </a:xfrm>
            <a:prstGeom prst="rect">
              <a:avLst/>
            </a:prstGeom>
            <a:noFill/>
            <a:ln>
              <a:noFill/>
            </a:ln>
          </p:spPr>
        </p:pic>
        <p:sp>
          <p:nvSpPr>
            <p:cNvPr id="1929" name="Google Shape;1929;p41"/>
            <p:cNvSpPr txBox="1"/>
            <p:nvPr/>
          </p:nvSpPr>
          <p:spPr>
            <a:xfrm>
              <a:off x="4340893" y="549568"/>
              <a:ext cx="1202573" cy="2616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100" u="none" cap="none" strike="noStrike">
                  <a:solidFill>
                    <a:srgbClr val="000000"/>
                  </a:solidFill>
                  <a:latin typeface="Arial"/>
                  <a:ea typeface="Arial"/>
                  <a:cs typeface="Arial"/>
                  <a:sym typeface="Arial"/>
                </a:rPr>
                <a:t>AI 중급프로젝트</a:t>
              </a:r>
              <a:endParaRPr/>
            </a:p>
          </p:txBody>
        </p:sp>
      </p:grpSp>
      <p:grpSp>
        <p:nvGrpSpPr>
          <p:cNvPr id="1930" name="Google Shape;1930;p41"/>
          <p:cNvGrpSpPr/>
          <p:nvPr/>
        </p:nvGrpSpPr>
        <p:grpSpPr>
          <a:xfrm rot="-5400000">
            <a:off x="4549142" y="-3773492"/>
            <a:ext cx="45720" cy="9144003"/>
            <a:chOff x="7" y="0"/>
            <a:chExt cx="666765" cy="5170721"/>
          </a:xfrm>
        </p:grpSpPr>
        <p:sp>
          <p:nvSpPr>
            <p:cNvPr id="1931" name="Google Shape;1931;p41"/>
            <p:cNvSpPr/>
            <p:nvPr/>
          </p:nvSpPr>
          <p:spPr>
            <a:xfrm>
              <a:off x="15" y="0"/>
              <a:ext cx="666757" cy="2378179"/>
            </a:xfrm>
            <a:prstGeom prst="rect">
              <a:avLst/>
            </a:prstGeom>
            <a:solidFill>
              <a:srgbClr val="00B0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rgbClr val="FFFFFF"/>
                </a:solidFill>
                <a:latin typeface="Montserrat"/>
                <a:ea typeface="Montserrat"/>
                <a:cs typeface="Montserrat"/>
                <a:sym typeface="Montserrat"/>
              </a:endParaRPr>
            </a:p>
          </p:txBody>
        </p:sp>
        <p:sp>
          <p:nvSpPr>
            <p:cNvPr id="1932" name="Google Shape;1932;p41"/>
            <p:cNvSpPr/>
            <p:nvPr/>
          </p:nvSpPr>
          <p:spPr>
            <a:xfrm>
              <a:off x="7" y="2378178"/>
              <a:ext cx="666757" cy="2792543"/>
            </a:xfrm>
            <a:prstGeom prst="rect">
              <a:avLst/>
            </a:prstGeom>
            <a:solidFill>
              <a:srgbClr val="FEE19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rgbClr val="FFFFFF"/>
                </a:solidFill>
                <a:latin typeface="Montserrat"/>
                <a:ea typeface="Montserrat"/>
                <a:cs typeface="Montserrat"/>
                <a:sym typeface="Montserrat"/>
              </a:endParaRPr>
            </a:p>
          </p:txBody>
        </p:sp>
      </p:gr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6" name="Shape 1936"/>
        <p:cNvGrpSpPr/>
        <p:nvPr/>
      </p:nvGrpSpPr>
      <p:grpSpPr>
        <a:xfrm>
          <a:off x="0" y="0"/>
          <a:ext cx="0" cy="0"/>
          <a:chOff x="0" y="0"/>
          <a:chExt cx="0" cy="0"/>
        </a:xfrm>
      </p:grpSpPr>
      <p:pic>
        <p:nvPicPr>
          <p:cNvPr id="1937" name="Google Shape;1937;p42" title="스크린샷 2025-10-01 154147.png"/>
          <p:cNvPicPr preferRelativeResize="0"/>
          <p:nvPr/>
        </p:nvPicPr>
        <p:blipFill rotWithShape="1">
          <a:blip r:embed="rId3">
            <a:alphaModFix/>
          </a:blip>
          <a:srcRect b="0" l="0" r="0" t="0"/>
          <a:stretch/>
        </p:blipFill>
        <p:spPr>
          <a:xfrm>
            <a:off x="152400" y="971188"/>
            <a:ext cx="8839199" cy="1412506"/>
          </a:xfrm>
          <a:prstGeom prst="rect">
            <a:avLst/>
          </a:prstGeom>
          <a:noFill/>
          <a:ln>
            <a:noFill/>
          </a:ln>
        </p:spPr>
      </p:pic>
      <p:pic>
        <p:nvPicPr>
          <p:cNvPr id="1938" name="Google Shape;1938;p42" title="스크린샷 2025-10-01 154247.png"/>
          <p:cNvPicPr preferRelativeResize="0"/>
          <p:nvPr/>
        </p:nvPicPr>
        <p:blipFill rotWithShape="1">
          <a:blip r:embed="rId4">
            <a:alphaModFix/>
          </a:blip>
          <a:srcRect b="0" l="0" r="0" t="0"/>
          <a:stretch/>
        </p:blipFill>
        <p:spPr>
          <a:xfrm>
            <a:off x="162900" y="2571756"/>
            <a:ext cx="8839202" cy="2435476"/>
          </a:xfrm>
          <a:prstGeom prst="rect">
            <a:avLst/>
          </a:prstGeom>
          <a:noFill/>
          <a:ln>
            <a:noFill/>
          </a:ln>
        </p:spPr>
      </p:pic>
      <p:sp>
        <p:nvSpPr>
          <p:cNvPr id="1939" name="Google Shape;1939;p42"/>
          <p:cNvSpPr/>
          <p:nvPr/>
        </p:nvSpPr>
        <p:spPr>
          <a:xfrm>
            <a:off x="333500" y="3096525"/>
            <a:ext cx="8662800" cy="7728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940" name="Google Shape;1940;p42"/>
          <p:cNvSpPr/>
          <p:nvPr/>
        </p:nvSpPr>
        <p:spPr>
          <a:xfrm>
            <a:off x="0" y="2"/>
            <a:ext cx="9144001" cy="821370"/>
          </a:xfrm>
          <a:prstGeom prst="rect">
            <a:avLst/>
          </a:prstGeom>
          <a:solidFill>
            <a:srgbClr val="F2F2F2"/>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Arial"/>
              <a:ea typeface="Arial"/>
              <a:cs typeface="Arial"/>
              <a:sym typeface="Arial"/>
            </a:endParaRPr>
          </a:p>
        </p:txBody>
      </p:sp>
      <p:sp>
        <p:nvSpPr>
          <p:cNvPr id="1941" name="Google Shape;1941;p42"/>
          <p:cNvSpPr txBox="1"/>
          <p:nvPr/>
        </p:nvSpPr>
        <p:spPr>
          <a:xfrm>
            <a:off x="145961" y="210632"/>
            <a:ext cx="4938386"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000" u="none" cap="none" strike="noStrike">
                <a:solidFill>
                  <a:srgbClr val="000000"/>
                </a:solidFill>
              </a:rPr>
              <a:t>프롬프트 예시 (summarization) </a:t>
            </a:r>
            <a:endParaRPr b="1"/>
          </a:p>
        </p:txBody>
      </p:sp>
      <p:grpSp>
        <p:nvGrpSpPr>
          <p:cNvPr id="1942" name="Google Shape;1942;p42"/>
          <p:cNvGrpSpPr/>
          <p:nvPr/>
        </p:nvGrpSpPr>
        <p:grpSpPr>
          <a:xfrm>
            <a:off x="6507220" y="199862"/>
            <a:ext cx="2609648" cy="421693"/>
            <a:chOff x="6491005" y="314512"/>
            <a:chExt cx="2609648" cy="421693"/>
          </a:xfrm>
        </p:grpSpPr>
        <p:sp>
          <p:nvSpPr>
            <p:cNvPr id="1943" name="Google Shape;1943;p42"/>
            <p:cNvSpPr txBox="1"/>
            <p:nvPr/>
          </p:nvSpPr>
          <p:spPr>
            <a:xfrm>
              <a:off x="6755796" y="374716"/>
              <a:ext cx="2344857" cy="323135"/>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900"/>
                <a:buFont typeface="Arial"/>
                <a:buNone/>
              </a:pPr>
              <a:r>
                <a:rPr b="0" i="0" lang="en-US" sz="900" u="none" cap="none" strike="noStrike">
                  <a:solidFill>
                    <a:srgbClr val="002060"/>
                  </a:solidFill>
                  <a:latin typeface="Arial"/>
                  <a:ea typeface="Arial"/>
                  <a:cs typeface="Arial"/>
                  <a:sym typeface="Arial"/>
                </a:rPr>
                <a:t>고인범 | 유준영 |  이종서 | 공지연</a:t>
              </a:r>
              <a:endParaRPr b="0" i="0" sz="900" u="none" cap="none" strike="noStrike">
                <a:solidFill>
                  <a:srgbClr val="002060"/>
                </a:solidFill>
                <a:latin typeface="Arial"/>
                <a:ea typeface="Arial"/>
                <a:cs typeface="Arial"/>
                <a:sym typeface="Arial"/>
              </a:endParaRPr>
            </a:p>
          </p:txBody>
        </p:sp>
        <p:pic>
          <p:nvPicPr>
            <p:cNvPr id="1944" name="Google Shape;1944;p42"/>
            <p:cNvPicPr preferRelativeResize="0"/>
            <p:nvPr/>
          </p:nvPicPr>
          <p:blipFill rotWithShape="1">
            <a:blip r:embed="rId5">
              <a:alphaModFix/>
            </a:blip>
            <a:srcRect b="16797" l="9763" r="8925" t="18455"/>
            <a:stretch/>
          </p:blipFill>
          <p:spPr>
            <a:xfrm>
              <a:off x="6491005" y="314512"/>
              <a:ext cx="529582" cy="421693"/>
            </a:xfrm>
            <a:prstGeom prst="rect">
              <a:avLst/>
            </a:prstGeom>
            <a:noFill/>
            <a:ln>
              <a:noFill/>
            </a:ln>
          </p:spPr>
        </p:pic>
      </p:grpSp>
      <p:grpSp>
        <p:nvGrpSpPr>
          <p:cNvPr id="1945" name="Google Shape;1945;p42"/>
          <p:cNvGrpSpPr/>
          <p:nvPr/>
        </p:nvGrpSpPr>
        <p:grpSpPr>
          <a:xfrm>
            <a:off x="5304647" y="188854"/>
            <a:ext cx="1202573" cy="465557"/>
            <a:chOff x="4340893" y="345621"/>
            <a:chExt cx="1202573" cy="465557"/>
          </a:xfrm>
        </p:grpSpPr>
        <p:pic>
          <p:nvPicPr>
            <p:cNvPr id="1946" name="Google Shape;1946;p42"/>
            <p:cNvPicPr preferRelativeResize="0"/>
            <p:nvPr/>
          </p:nvPicPr>
          <p:blipFill rotWithShape="1">
            <a:blip r:embed="rId6">
              <a:alphaModFix/>
            </a:blip>
            <a:srcRect b="0" l="0" r="0" t="0"/>
            <a:stretch/>
          </p:blipFill>
          <p:spPr>
            <a:xfrm>
              <a:off x="4340893" y="345621"/>
              <a:ext cx="800820" cy="329749"/>
            </a:xfrm>
            <a:prstGeom prst="rect">
              <a:avLst/>
            </a:prstGeom>
            <a:noFill/>
            <a:ln>
              <a:noFill/>
            </a:ln>
          </p:spPr>
        </p:pic>
        <p:sp>
          <p:nvSpPr>
            <p:cNvPr id="1947" name="Google Shape;1947;p42"/>
            <p:cNvSpPr txBox="1"/>
            <p:nvPr/>
          </p:nvSpPr>
          <p:spPr>
            <a:xfrm>
              <a:off x="4340893" y="549568"/>
              <a:ext cx="1202573" cy="2616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100" u="none" cap="none" strike="noStrike">
                  <a:solidFill>
                    <a:srgbClr val="000000"/>
                  </a:solidFill>
                  <a:latin typeface="Arial"/>
                  <a:ea typeface="Arial"/>
                  <a:cs typeface="Arial"/>
                  <a:sym typeface="Arial"/>
                </a:rPr>
                <a:t>AI 중급프로젝트</a:t>
              </a:r>
              <a:endParaRPr/>
            </a:p>
          </p:txBody>
        </p:sp>
      </p:grpSp>
      <p:grpSp>
        <p:nvGrpSpPr>
          <p:cNvPr id="1948" name="Google Shape;1948;p42"/>
          <p:cNvGrpSpPr/>
          <p:nvPr/>
        </p:nvGrpSpPr>
        <p:grpSpPr>
          <a:xfrm rot="-5400000">
            <a:off x="4549142" y="-3773492"/>
            <a:ext cx="45720" cy="9144003"/>
            <a:chOff x="7" y="0"/>
            <a:chExt cx="666765" cy="5170721"/>
          </a:xfrm>
        </p:grpSpPr>
        <p:sp>
          <p:nvSpPr>
            <p:cNvPr id="1949" name="Google Shape;1949;p42"/>
            <p:cNvSpPr/>
            <p:nvPr/>
          </p:nvSpPr>
          <p:spPr>
            <a:xfrm>
              <a:off x="15" y="0"/>
              <a:ext cx="666757" cy="2378179"/>
            </a:xfrm>
            <a:prstGeom prst="rect">
              <a:avLst/>
            </a:prstGeom>
            <a:solidFill>
              <a:srgbClr val="00B0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rgbClr val="FFFFFF"/>
                </a:solidFill>
                <a:latin typeface="Montserrat"/>
                <a:ea typeface="Montserrat"/>
                <a:cs typeface="Montserrat"/>
                <a:sym typeface="Montserrat"/>
              </a:endParaRPr>
            </a:p>
          </p:txBody>
        </p:sp>
        <p:sp>
          <p:nvSpPr>
            <p:cNvPr id="1950" name="Google Shape;1950;p42"/>
            <p:cNvSpPr/>
            <p:nvPr/>
          </p:nvSpPr>
          <p:spPr>
            <a:xfrm>
              <a:off x="7" y="2378178"/>
              <a:ext cx="666757" cy="2792543"/>
            </a:xfrm>
            <a:prstGeom prst="rect">
              <a:avLst/>
            </a:prstGeom>
            <a:solidFill>
              <a:srgbClr val="FEE19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rgbClr val="FFFFFF"/>
                </a:solidFill>
                <a:latin typeface="Montserrat"/>
                <a:ea typeface="Montserrat"/>
                <a:cs typeface="Montserrat"/>
                <a:sym typeface="Montserrat"/>
              </a:endParaRPr>
            </a:p>
          </p:txBody>
        </p:sp>
      </p:gr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4" name="Shape 1954"/>
        <p:cNvGrpSpPr/>
        <p:nvPr/>
      </p:nvGrpSpPr>
      <p:grpSpPr>
        <a:xfrm>
          <a:off x="0" y="0"/>
          <a:ext cx="0" cy="0"/>
          <a:chOff x="0" y="0"/>
          <a:chExt cx="0" cy="0"/>
        </a:xfrm>
      </p:grpSpPr>
      <p:pic>
        <p:nvPicPr>
          <p:cNvPr id="1955" name="Google Shape;1955;p43" title="스크린샷 2025-10-01 154406.png"/>
          <p:cNvPicPr preferRelativeResize="0"/>
          <p:nvPr/>
        </p:nvPicPr>
        <p:blipFill rotWithShape="1">
          <a:blip r:embed="rId3">
            <a:alphaModFix/>
          </a:blip>
          <a:srcRect b="0" l="0" r="0" t="0"/>
          <a:stretch/>
        </p:blipFill>
        <p:spPr>
          <a:xfrm>
            <a:off x="152400" y="871100"/>
            <a:ext cx="8839200" cy="2216400"/>
          </a:xfrm>
          <a:prstGeom prst="rect">
            <a:avLst/>
          </a:prstGeom>
          <a:noFill/>
          <a:ln>
            <a:noFill/>
          </a:ln>
        </p:spPr>
      </p:pic>
      <p:pic>
        <p:nvPicPr>
          <p:cNvPr id="1956" name="Google Shape;1956;p43" title="스크린샷 2025-10-01 154525.png"/>
          <p:cNvPicPr preferRelativeResize="0"/>
          <p:nvPr/>
        </p:nvPicPr>
        <p:blipFill rotWithShape="1">
          <a:blip r:embed="rId4">
            <a:alphaModFix/>
          </a:blip>
          <a:srcRect b="0" l="0" r="0" t="0"/>
          <a:stretch/>
        </p:blipFill>
        <p:spPr>
          <a:xfrm>
            <a:off x="152400" y="3168222"/>
            <a:ext cx="8839200" cy="815840"/>
          </a:xfrm>
          <a:prstGeom prst="rect">
            <a:avLst/>
          </a:prstGeom>
          <a:noFill/>
          <a:ln>
            <a:noFill/>
          </a:ln>
        </p:spPr>
      </p:pic>
      <p:pic>
        <p:nvPicPr>
          <p:cNvPr id="1957" name="Google Shape;1957;p43" title="스크린샷 2025-10-01 154615.png"/>
          <p:cNvPicPr preferRelativeResize="0"/>
          <p:nvPr/>
        </p:nvPicPr>
        <p:blipFill rotWithShape="1">
          <a:blip r:embed="rId5">
            <a:alphaModFix/>
          </a:blip>
          <a:srcRect b="0" l="0" r="0" t="0"/>
          <a:stretch/>
        </p:blipFill>
        <p:spPr>
          <a:xfrm>
            <a:off x="152400" y="4070949"/>
            <a:ext cx="9144001" cy="1141450"/>
          </a:xfrm>
          <a:prstGeom prst="rect">
            <a:avLst/>
          </a:prstGeom>
          <a:noFill/>
          <a:ln>
            <a:noFill/>
          </a:ln>
        </p:spPr>
      </p:pic>
      <p:sp>
        <p:nvSpPr>
          <p:cNvPr id="1958" name="Google Shape;1958;p43"/>
          <p:cNvSpPr/>
          <p:nvPr/>
        </p:nvSpPr>
        <p:spPr>
          <a:xfrm>
            <a:off x="538000" y="1759525"/>
            <a:ext cx="8514300" cy="9129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959" name="Google Shape;1959;p43"/>
          <p:cNvSpPr/>
          <p:nvPr/>
        </p:nvSpPr>
        <p:spPr>
          <a:xfrm>
            <a:off x="0" y="2"/>
            <a:ext cx="9144001" cy="821370"/>
          </a:xfrm>
          <a:prstGeom prst="rect">
            <a:avLst/>
          </a:prstGeom>
          <a:solidFill>
            <a:srgbClr val="F2F2F2"/>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Arial"/>
              <a:ea typeface="Arial"/>
              <a:cs typeface="Arial"/>
              <a:sym typeface="Arial"/>
            </a:endParaRPr>
          </a:p>
        </p:txBody>
      </p:sp>
      <p:sp>
        <p:nvSpPr>
          <p:cNvPr id="1960" name="Google Shape;1960;p43"/>
          <p:cNvSpPr txBox="1"/>
          <p:nvPr/>
        </p:nvSpPr>
        <p:spPr>
          <a:xfrm>
            <a:off x="145961" y="210632"/>
            <a:ext cx="4938386"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000" u="none" cap="none" strike="noStrike">
                <a:solidFill>
                  <a:srgbClr val="000000"/>
                </a:solidFill>
              </a:rPr>
              <a:t>프롬프트 예시 (comparison) </a:t>
            </a:r>
            <a:endParaRPr b="1"/>
          </a:p>
        </p:txBody>
      </p:sp>
      <p:grpSp>
        <p:nvGrpSpPr>
          <p:cNvPr id="1961" name="Google Shape;1961;p43"/>
          <p:cNvGrpSpPr/>
          <p:nvPr/>
        </p:nvGrpSpPr>
        <p:grpSpPr>
          <a:xfrm>
            <a:off x="6507220" y="199862"/>
            <a:ext cx="2609648" cy="421693"/>
            <a:chOff x="6491005" y="314512"/>
            <a:chExt cx="2609648" cy="421693"/>
          </a:xfrm>
        </p:grpSpPr>
        <p:sp>
          <p:nvSpPr>
            <p:cNvPr id="1962" name="Google Shape;1962;p43"/>
            <p:cNvSpPr txBox="1"/>
            <p:nvPr/>
          </p:nvSpPr>
          <p:spPr>
            <a:xfrm>
              <a:off x="6755796" y="374716"/>
              <a:ext cx="2344857" cy="323135"/>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900"/>
                <a:buFont typeface="Arial"/>
                <a:buNone/>
              </a:pPr>
              <a:r>
                <a:rPr b="0" i="0" lang="en-US" sz="900" u="none" cap="none" strike="noStrike">
                  <a:solidFill>
                    <a:srgbClr val="002060"/>
                  </a:solidFill>
                  <a:latin typeface="Arial"/>
                  <a:ea typeface="Arial"/>
                  <a:cs typeface="Arial"/>
                  <a:sym typeface="Arial"/>
                </a:rPr>
                <a:t>고인범 | 유준영 |  이종서 | 공지연</a:t>
              </a:r>
              <a:endParaRPr b="0" i="0" sz="900" u="none" cap="none" strike="noStrike">
                <a:solidFill>
                  <a:srgbClr val="002060"/>
                </a:solidFill>
                <a:latin typeface="Arial"/>
                <a:ea typeface="Arial"/>
                <a:cs typeface="Arial"/>
                <a:sym typeface="Arial"/>
              </a:endParaRPr>
            </a:p>
          </p:txBody>
        </p:sp>
        <p:pic>
          <p:nvPicPr>
            <p:cNvPr id="1963" name="Google Shape;1963;p43"/>
            <p:cNvPicPr preferRelativeResize="0"/>
            <p:nvPr/>
          </p:nvPicPr>
          <p:blipFill rotWithShape="1">
            <a:blip r:embed="rId6">
              <a:alphaModFix/>
            </a:blip>
            <a:srcRect b="16797" l="9763" r="8925" t="18455"/>
            <a:stretch/>
          </p:blipFill>
          <p:spPr>
            <a:xfrm>
              <a:off x="6491005" y="314512"/>
              <a:ext cx="529582" cy="421693"/>
            </a:xfrm>
            <a:prstGeom prst="rect">
              <a:avLst/>
            </a:prstGeom>
            <a:noFill/>
            <a:ln>
              <a:noFill/>
            </a:ln>
          </p:spPr>
        </p:pic>
      </p:grpSp>
      <p:grpSp>
        <p:nvGrpSpPr>
          <p:cNvPr id="1964" name="Google Shape;1964;p43"/>
          <p:cNvGrpSpPr/>
          <p:nvPr/>
        </p:nvGrpSpPr>
        <p:grpSpPr>
          <a:xfrm>
            <a:off x="5304647" y="188854"/>
            <a:ext cx="1202573" cy="465557"/>
            <a:chOff x="4340893" y="345621"/>
            <a:chExt cx="1202573" cy="465557"/>
          </a:xfrm>
        </p:grpSpPr>
        <p:pic>
          <p:nvPicPr>
            <p:cNvPr id="1965" name="Google Shape;1965;p43"/>
            <p:cNvPicPr preferRelativeResize="0"/>
            <p:nvPr/>
          </p:nvPicPr>
          <p:blipFill rotWithShape="1">
            <a:blip r:embed="rId7">
              <a:alphaModFix/>
            </a:blip>
            <a:srcRect b="0" l="0" r="0" t="0"/>
            <a:stretch/>
          </p:blipFill>
          <p:spPr>
            <a:xfrm>
              <a:off x="4340893" y="345621"/>
              <a:ext cx="800820" cy="329749"/>
            </a:xfrm>
            <a:prstGeom prst="rect">
              <a:avLst/>
            </a:prstGeom>
            <a:noFill/>
            <a:ln>
              <a:noFill/>
            </a:ln>
          </p:spPr>
        </p:pic>
        <p:sp>
          <p:nvSpPr>
            <p:cNvPr id="1966" name="Google Shape;1966;p43"/>
            <p:cNvSpPr txBox="1"/>
            <p:nvPr/>
          </p:nvSpPr>
          <p:spPr>
            <a:xfrm>
              <a:off x="4340893" y="549568"/>
              <a:ext cx="1202573" cy="2616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100" u="none" cap="none" strike="noStrike">
                  <a:solidFill>
                    <a:srgbClr val="000000"/>
                  </a:solidFill>
                  <a:latin typeface="Arial"/>
                  <a:ea typeface="Arial"/>
                  <a:cs typeface="Arial"/>
                  <a:sym typeface="Arial"/>
                </a:rPr>
                <a:t>AI 중급프로젝트</a:t>
              </a:r>
              <a:endParaRPr/>
            </a:p>
          </p:txBody>
        </p:sp>
      </p:grpSp>
      <p:grpSp>
        <p:nvGrpSpPr>
          <p:cNvPr id="1967" name="Google Shape;1967;p43"/>
          <p:cNvGrpSpPr/>
          <p:nvPr/>
        </p:nvGrpSpPr>
        <p:grpSpPr>
          <a:xfrm rot="-5400000">
            <a:off x="4549142" y="-3773492"/>
            <a:ext cx="45720" cy="9144003"/>
            <a:chOff x="7" y="0"/>
            <a:chExt cx="666765" cy="5170721"/>
          </a:xfrm>
        </p:grpSpPr>
        <p:sp>
          <p:nvSpPr>
            <p:cNvPr id="1968" name="Google Shape;1968;p43"/>
            <p:cNvSpPr/>
            <p:nvPr/>
          </p:nvSpPr>
          <p:spPr>
            <a:xfrm>
              <a:off x="15" y="0"/>
              <a:ext cx="666757" cy="2378179"/>
            </a:xfrm>
            <a:prstGeom prst="rect">
              <a:avLst/>
            </a:prstGeom>
            <a:solidFill>
              <a:srgbClr val="00B0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rgbClr val="FFFFFF"/>
                </a:solidFill>
                <a:latin typeface="Montserrat"/>
                <a:ea typeface="Montserrat"/>
                <a:cs typeface="Montserrat"/>
                <a:sym typeface="Montserrat"/>
              </a:endParaRPr>
            </a:p>
          </p:txBody>
        </p:sp>
        <p:sp>
          <p:nvSpPr>
            <p:cNvPr id="1969" name="Google Shape;1969;p43"/>
            <p:cNvSpPr/>
            <p:nvPr/>
          </p:nvSpPr>
          <p:spPr>
            <a:xfrm>
              <a:off x="7" y="2378178"/>
              <a:ext cx="666757" cy="2792543"/>
            </a:xfrm>
            <a:prstGeom prst="rect">
              <a:avLst/>
            </a:prstGeom>
            <a:solidFill>
              <a:srgbClr val="FEE19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rgbClr val="FFFFFF"/>
                </a:solidFill>
                <a:latin typeface="Montserrat"/>
                <a:ea typeface="Montserrat"/>
                <a:cs typeface="Montserrat"/>
                <a:sym typeface="Montserrat"/>
              </a:endParaRPr>
            </a:p>
          </p:txBody>
        </p:sp>
      </p:gr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3" name="Shape 1973"/>
        <p:cNvGrpSpPr/>
        <p:nvPr/>
      </p:nvGrpSpPr>
      <p:grpSpPr>
        <a:xfrm>
          <a:off x="0" y="0"/>
          <a:ext cx="0" cy="0"/>
          <a:chOff x="0" y="0"/>
          <a:chExt cx="0" cy="0"/>
        </a:xfrm>
      </p:grpSpPr>
      <p:pic>
        <p:nvPicPr>
          <p:cNvPr id="1974" name="Google Shape;1974;p44" title="스크린샷 2025-10-01 154800.png"/>
          <p:cNvPicPr preferRelativeResize="0"/>
          <p:nvPr/>
        </p:nvPicPr>
        <p:blipFill rotWithShape="1">
          <a:blip r:embed="rId3">
            <a:alphaModFix/>
          </a:blip>
          <a:srcRect b="0" l="0" r="0" t="0"/>
          <a:stretch/>
        </p:blipFill>
        <p:spPr>
          <a:xfrm>
            <a:off x="120240" y="1595702"/>
            <a:ext cx="8839199" cy="2830662"/>
          </a:xfrm>
          <a:prstGeom prst="rect">
            <a:avLst/>
          </a:prstGeom>
          <a:noFill/>
          <a:ln>
            <a:noFill/>
          </a:ln>
        </p:spPr>
      </p:pic>
      <p:sp>
        <p:nvSpPr>
          <p:cNvPr id="1975" name="Google Shape;1975;p44"/>
          <p:cNvSpPr/>
          <p:nvPr/>
        </p:nvSpPr>
        <p:spPr>
          <a:xfrm>
            <a:off x="120250" y="2994275"/>
            <a:ext cx="5715300" cy="4818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976" name="Google Shape;1976;p44"/>
          <p:cNvSpPr/>
          <p:nvPr/>
        </p:nvSpPr>
        <p:spPr>
          <a:xfrm>
            <a:off x="0" y="2"/>
            <a:ext cx="9144001" cy="821370"/>
          </a:xfrm>
          <a:prstGeom prst="rect">
            <a:avLst/>
          </a:prstGeom>
          <a:solidFill>
            <a:srgbClr val="F2F2F2"/>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Arial"/>
              <a:ea typeface="Arial"/>
              <a:cs typeface="Arial"/>
              <a:sym typeface="Arial"/>
            </a:endParaRPr>
          </a:p>
        </p:txBody>
      </p:sp>
      <p:sp>
        <p:nvSpPr>
          <p:cNvPr id="1977" name="Google Shape;1977;p44"/>
          <p:cNvSpPr txBox="1"/>
          <p:nvPr/>
        </p:nvSpPr>
        <p:spPr>
          <a:xfrm>
            <a:off x="145961" y="210632"/>
            <a:ext cx="4938386"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000" u="none" cap="none" strike="noStrike">
                <a:solidFill>
                  <a:srgbClr val="000000"/>
                </a:solidFill>
              </a:rPr>
              <a:t>프롬프트 예시 (recommendation) </a:t>
            </a:r>
            <a:endParaRPr b="1"/>
          </a:p>
        </p:txBody>
      </p:sp>
      <p:grpSp>
        <p:nvGrpSpPr>
          <p:cNvPr id="1978" name="Google Shape;1978;p44"/>
          <p:cNvGrpSpPr/>
          <p:nvPr/>
        </p:nvGrpSpPr>
        <p:grpSpPr>
          <a:xfrm>
            <a:off x="6507220" y="199862"/>
            <a:ext cx="2609648" cy="421693"/>
            <a:chOff x="6491005" y="314512"/>
            <a:chExt cx="2609648" cy="421693"/>
          </a:xfrm>
        </p:grpSpPr>
        <p:sp>
          <p:nvSpPr>
            <p:cNvPr id="1979" name="Google Shape;1979;p44"/>
            <p:cNvSpPr txBox="1"/>
            <p:nvPr/>
          </p:nvSpPr>
          <p:spPr>
            <a:xfrm>
              <a:off x="6755796" y="374716"/>
              <a:ext cx="2344857" cy="323135"/>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900"/>
                <a:buFont typeface="Arial"/>
                <a:buNone/>
              </a:pPr>
              <a:r>
                <a:rPr b="0" i="0" lang="en-US" sz="900" u="none" cap="none" strike="noStrike">
                  <a:solidFill>
                    <a:srgbClr val="002060"/>
                  </a:solidFill>
                  <a:latin typeface="Arial"/>
                  <a:ea typeface="Arial"/>
                  <a:cs typeface="Arial"/>
                  <a:sym typeface="Arial"/>
                </a:rPr>
                <a:t>고인범 | 유준영 |  이종서 | 공지연</a:t>
              </a:r>
              <a:endParaRPr b="0" i="0" sz="900" u="none" cap="none" strike="noStrike">
                <a:solidFill>
                  <a:srgbClr val="002060"/>
                </a:solidFill>
                <a:latin typeface="Arial"/>
                <a:ea typeface="Arial"/>
                <a:cs typeface="Arial"/>
                <a:sym typeface="Arial"/>
              </a:endParaRPr>
            </a:p>
          </p:txBody>
        </p:sp>
        <p:pic>
          <p:nvPicPr>
            <p:cNvPr id="1980" name="Google Shape;1980;p44"/>
            <p:cNvPicPr preferRelativeResize="0"/>
            <p:nvPr/>
          </p:nvPicPr>
          <p:blipFill rotWithShape="1">
            <a:blip r:embed="rId4">
              <a:alphaModFix/>
            </a:blip>
            <a:srcRect b="16797" l="9763" r="8925" t="18455"/>
            <a:stretch/>
          </p:blipFill>
          <p:spPr>
            <a:xfrm>
              <a:off x="6491005" y="314512"/>
              <a:ext cx="529582" cy="421693"/>
            </a:xfrm>
            <a:prstGeom prst="rect">
              <a:avLst/>
            </a:prstGeom>
            <a:noFill/>
            <a:ln>
              <a:noFill/>
            </a:ln>
          </p:spPr>
        </p:pic>
      </p:grpSp>
      <p:grpSp>
        <p:nvGrpSpPr>
          <p:cNvPr id="1981" name="Google Shape;1981;p44"/>
          <p:cNvGrpSpPr/>
          <p:nvPr/>
        </p:nvGrpSpPr>
        <p:grpSpPr>
          <a:xfrm>
            <a:off x="5304647" y="188854"/>
            <a:ext cx="1202573" cy="465557"/>
            <a:chOff x="4340893" y="345621"/>
            <a:chExt cx="1202573" cy="465557"/>
          </a:xfrm>
        </p:grpSpPr>
        <p:pic>
          <p:nvPicPr>
            <p:cNvPr id="1982" name="Google Shape;1982;p44"/>
            <p:cNvPicPr preferRelativeResize="0"/>
            <p:nvPr/>
          </p:nvPicPr>
          <p:blipFill rotWithShape="1">
            <a:blip r:embed="rId5">
              <a:alphaModFix/>
            </a:blip>
            <a:srcRect b="0" l="0" r="0" t="0"/>
            <a:stretch/>
          </p:blipFill>
          <p:spPr>
            <a:xfrm>
              <a:off x="4340893" y="345621"/>
              <a:ext cx="800820" cy="329749"/>
            </a:xfrm>
            <a:prstGeom prst="rect">
              <a:avLst/>
            </a:prstGeom>
            <a:noFill/>
            <a:ln>
              <a:noFill/>
            </a:ln>
          </p:spPr>
        </p:pic>
        <p:sp>
          <p:nvSpPr>
            <p:cNvPr id="1983" name="Google Shape;1983;p44"/>
            <p:cNvSpPr txBox="1"/>
            <p:nvPr/>
          </p:nvSpPr>
          <p:spPr>
            <a:xfrm>
              <a:off x="4340893" y="549568"/>
              <a:ext cx="1202573" cy="2616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100" u="none" cap="none" strike="noStrike">
                  <a:solidFill>
                    <a:srgbClr val="000000"/>
                  </a:solidFill>
                  <a:latin typeface="Arial"/>
                  <a:ea typeface="Arial"/>
                  <a:cs typeface="Arial"/>
                  <a:sym typeface="Arial"/>
                </a:rPr>
                <a:t>AI 중급프로젝트</a:t>
              </a:r>
              <a:endParaRPr/>
            </a:p>
          </p:txBody>
        </p:sp>
      </p:grpSp>
      <p:grpSp>
        <p:nvGrpSpPr>
          <p:cNvPr id="1984" name="Google Shape;1984;p44"/>
          <p:cNvGrpSpPr/>
          <p:nvPr/>
        </p:nvGrpSpPr>
        <p:grpSpPr>
          <a:xfrm rot="-5400000">
            <a:off x="4549142" y="-3773492"/>
            <a:ext cx="45720" cy="9144003"/>
            <a:chOff x="7" y="0"/>
            <a:chExt cx="666765" cy="5170721"/>
          </a:xfrm>
        </p:grpSpPr>
        <p:sp>
          <p:nvSpPr>
            <p:cNvPr id="1985" name="Google Shape;1985;p44"/>
            <p:cNvSpPr/>
            <p:nvPr/>
          </p:nvSpPr>
          <p:spPr>
            <a:xfrm>
              <a:off x="15" y="0"/>
              <a:ext cx="666757" cy="2378179"/>
            </a:xfrm>
            <a:prstGeom prst="rect">
              <a:avLst/>
            </a:prstGeom>
            <a:solidFill>
              <a:srgbClr val="00B0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rgbClr val="FFFFFF"/>
                </a:solidFill>
                <a:latin typeface="Montserrat"/>
                <a:ea typeface="Montserrat"/>
                <a:cs typeface="Montserrat"/>
                <a:sym typeface="Montserrat"/>
              </a:endParaRPr>
            </a:p>
          </p:txBody>
        </p:sp>
        <p:sp>
          <p:nvSpPr>
            <p:cNvPr id="1986" name="Google Shape;1986;p44"/>
            <p:cNvSpPr/>
            <p:nvPr/>
          </p:nvSpPr>
          <p:spPr>
            <a:xfrm>
              <a:off x="7" y="2378178"/>
              <a:ext cx="666757" cy="2792543"/>
            </a:xfrm>
            <a:prstGeom prst="rect">
              <a:avLst/>
            </a:prstGeom>
            <a:solidFill>
              <a:srgbClr val="FEE19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rgbClr val="FFFFFF"/>
                </a:solidFill>
                <a:latin typeface="Montserrat"/>
                <a:ea typeface="Montserrat"/>
                <a:cs typeface="Montserrat"/>
                <a:sym typeface="Montserrat"/>
              </a:endParaRPr>
            </a:p>
          </p:txBody>
        </p:sp>
      </p:gr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0" name="Shape 1990"/>
        <p:cNvGrpSpPr/>
        <p:nvPr/>
      </p:nvGrpSpPr>
      <p:grpSpPr>
        <a:xfrm>
          <a:off x="0" y="0"/>
          <a:ext cx="0" cy="0"/>
          <a:chOff x="0" y="0"/>
          <a:chExt cx="0" cy="0"/>
        </a:xfrm>
      </p:grpSpPr>
      <p:pic>
        <p:nvPicPr>
          <p:cNvPr id="1991" name="Google Shape;1991;p45" title="스크린샷 2025-10-01 153951.png"/>
          <p:cNvPicPr preferRelativeResize="0"/>
          <p:nvPr/>
        </p:nvPicPr>
        <p:blipFill rotWithShape="1">
          <a:blip r:embed="rId3">
            <a:alphaModFix/>
          </a:blip>
          <a:srcRect b="0" l="0" r="0" t="0"/>
          <a:stretch/>
        </p:blipFill>
        <p:spPr>
          <a:xfrm>
            <a:off x="162900" y="1216391"/>
            <a:ext cx="8839200" cy="3385450"/>
          </a:xfrm>
          <a:prstGeom prst="rect">
            <a:avLst/>
          </a:prstGeom>
          <a:noFill/>
          <a:ln>
            <a:noFill/>
          </a:ln>
        </p:spPr>
      </p:pic>
      <p:sp>
        <p:nvSpPr>
          <p:cNvPr id="1992" name="Google Shape;1992;p45"/>
          <p:cNvSpPr/>
          <p:nvPr/>
        </p:nvSpPr>
        <p:spPr>
          <a:xfrm>
            <a:off x="333500" y="3230225"/>
            <a:ext cx="8750100" cy="8358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993" name="Google Shape;1993;p45"/>
          <p:cNvSpPr/>
          <p:nvPr/>
        </p:nvSpPr>
        <p:spPr>
          <a:xfrm>
            <a:off x="0" y="2"/>
            <a:ext cx="9144001" cy="821370"/>
          </a:xfrm>
          <a:prstGeom prst="rect">
            <a:avLst/>
          </a:prstGeom>
          <a:solidFill>
            <a:srgbClr val="F2F2F2"/>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Arial"/>
              <a:ea typeface="Arial"/>
              <a:cs typeface="Arial"/>
              <a:sym typeface="Arial"/>
            </a:endParaRPr>
          </a:p>
        </p:txBody>
      </p:sp>
      <p:sp>
        <p:nvSpPr>
          <p:cNvPr id="1994" name="Google Shape;1994;p45"/>
          <p:cNvSpPr txBox="1"/>
          <p:nvPr/>
        </p:nvSpPr>
        <p:spPr>
          <a:xfrm>
            <a:off x="145961" y="210632"/>
            <a:ext cx="4938386"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000" u="none" cap="none" strike="noStrike">
                <a:solidFill>
                  <a:srgbClr val="000000"/>
                </a:solidFill>
              </a:rPr>
              <a:t>프롬프트 예시 (default_qa) </a:t>
            </a:r>
            <a:endParaRPr b="1"/>
          </a:p>
        </p:txBody>
      </p:sp>
      <p:grpSp>
        <p:nvGrpSpPr>
          <p:cNvPr id="1995" name="Google Shape;1995;p45"/>
          <p:cNvGrpSpPr/>
          <p:nvPr/>
        </p:nvGrpSpPr>
        <p:grpSpPr>
          <a:xfrm>
            <a:off x="6507220" y="199862"/>
            <a:ext cx="2609648" cy="421693"/>
            <a:chOff x="6491005" y="314512"/>
            <a:chExt cx="2609648" cy="421693"/>
          </a:xfrm>
        </p:grpSpPr>
        <p:sp>
          <p:nvSpPr>
            <p:cNvPr id="1996" name="Google Shape;1996;p45"/>
            <p:cNvSpPr txBox="1"/>
            <p:nvPr/>
          </p:nvSpPr>
          <p:spPr>
            <a:xfrm>
              <a:off x="6755796" y="374716"/>
              <a:ext cx="2344857" cy="323135"/>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900"/>
                <a:buFont typeface="Arial"/>
                <a:buNone/>
              </a:pPr>
              <a:r>
                <a:rPr b="0" i="0" lang="en-US" sz="900" u="none" cap="none" strike="noStrike">
                  <a:solidFill>
                    <a:srgbClr val="002060"/>
                  </a:solidFill>
                  <a:latin typeface="Arial"/>
                  <a:ea typeface="Arial"/>
                  <a:cs typeface="Arial"/>
                  <a:sym typeface="Arial"/>
                </a:rPr>
                <a:t>고인범 | 유준영 |  이종서 | 공지연</a:t>
              </a:r>
              <a:endParaRPr b="0" i="0" sz="900" u="none" cap="none" strike="noStrike">
                <a:solidFill>
                  <a:srgbClr val="002060"/>
                </a:solidFill>
                <a:latin typeface="Arial"/>
                <a:ea typeface="Arial"/>
                <a:cs typeface="Arial"/>
                <a:sym typeface="Arial"/>
              </a:endParaRPr>
            </a:p>
          </p:txBody>
        </p:sp>
        <p:pic>
          <p:nvPicPr>
            <p:cNvPr id="1997" name="Google Shape;1997;p45"/>
            <p:cNvPicPr preferRelativeResize="0"/>
            <p:nvPr/>
          </p:nvPicPr>
          <p:blipFill rotWithShape="1">
            <a:blip r:embed="rId4">
              <a:alphaModFix/>
            </a:blip>
            <a:srcRect b="16797" l="9763" r="8925" t="18455"/>
            <a:stretch/>
          </p:blipFill>
          <p:spPr>
            <a:xfrm>
              <a:off x="6491005" y="314512"/>
              <a:ext cx="529582" cy="421693"/>
            </a:xfrm>
            <a:prstGeom prst="rect">
              <a:avLst/>
            </a:prstGeom>
            <a:noFill/>
            <a:ln>
              <a:noFill/>
            </a:ln>
          </p:spPr>
        </p:pic>
      </p:grpSp>
      <p:grpSp>
        <p:nvGrpSpPr>
          <p:cNvPr id="1998" name="Google Shape;1998;p45"/>
          <p:cNvGrpSpPr/>
          <p:nvPr/>
        </p:nvGrpSpPr>
        <p:grpSpPr>
          <a:xfrm>
            <a:off x="5304647" y="188854"/>
            <a:ext cx="1202573" cy="465557"/>
            <a:chOff x="4340893" y="345621"/>
            <a:chExt cx="1202573" cy="465557"/>
          </a:xfrm>
        </p:grpSpPr>
        <p:pic>
          <p:nvPicPr>
            <p:cNvPr id="1999" name="Google Shape;1999;p45"/>
            <p:cNvPicPr preferRelativeResize="0"/>
            <p:nvPr/>
          </p:nvPicPr>
          <p:blipFill rotWithShape="1">
            <a:blip r:embed="rId5">
              <a:alphaModFix/>
            </a:blip>
            <a:srcRect b="0" l="0" r="0" t="0"/>
            <a:stretch/>
          </p:blipFill>
          <p:spPr>
            <a:xfrm>
              <a:off x="4340893" y="345621"/>
              <a:ext cx="800820" cy="329749"/>
            </a:xfrm>
            <a:prstGeom prst="rect">
              <a:avLst/>
            </a:prstGeom>
            <a:noFill/>
            <a:ln>
              <a:noFill/>
            </a:ln>
          </p:spPr>
        </p:pic>
        <p:sp>
          <p:nvSpPr>
            <p:cNvPr id="2000" name="Google Shape;2000;p45"/>
            <p:cNvSpPr txBox="1"/>
            <p:nvPr/>
          </p:nvSpPr>
          <p:spPr>
            <a:xfrm>
              <a:off x="4340893" y="549568"/>
              <a:ext cx="1202573" cy="2616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100" u="none" cap="none" strike="noStrike">
                  <a:solidFill>
                    <a:srgbClr val="000000"/>
                  </a:solidFill>
                  <a:latin typeface="Arial"/>
                  <a:ea typeface="Arial"/>
                  <a:cs typeface="Arial"/>
                  <a:sym typeface="Arial"/>
                </a:rPr>
                <a:t>AI 중급프로젝트</a:t>
              </a:r>
              <a:endParaRPr/>
            </a:p>
          </p:txBody>
        </p:sp>
      </p:grpSp>
      <p:grpSp>
        <p:nvGrpSpPr>
          <p:cNvPr id="2001" name="Google Shape;2001;p45"/>
          <p:cNvGrpSpPr/>
          <p:nvPr/>
        </p:nvGrpSpPr>
        <p:grpSpPr>
          <a:xfrm rot="-5400000">
            <a:off x="4549142" y="-3773492"/>
            <a:ext cx="45720" cy="9144003"/>
            <a:chOff x="7" y="0"/>
            <a:chExt cx="666765" cy="5170721"/>
          </a:xfrm>
        </p:grpSpPr>
        <p:sp>
          <p:nvSpPr>
            <p:cNvPr id="2002" name="Google Shape;2002;p45"/>
            <p:cNvSpPr/>
            <p:nvPr/>
          </p:nvSpPr>
          <p:spPr>
            <a:xfrm>
              <a:off x="15" y="0"/>
              <a:ext cx="666757" cy="2378179"/>
            </a:xfrm>
            <a:prstGeom prst="rect">
              <a:avLst/>
            </a:prstGeom>
            <a:solidFill>
              <a:srgbClr val="00B0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rgbClr val="FFFFFF"/>
                </a:solidFill>
                <a:latin typeface="Montserrat"/>
                <a:ea typeface="Montserrat"/>
                <a:cs typeface="Montserrat"/>
                <a:sym typeface="Montserrat"/>
              </a:endParaRPr>
            </a:p>
          </p:txBody>
        </p:sp>
        <p:sp>
          <p:nvSpPr>
            <p:cNvPr id="2003" name="Google Shape;2003;p45"/>
            <p:cNvSpPr/>
            <p:nvPr/>
          </p:nvSpPr>
          <p:spPr>
            <a:xfrm>
              <a:off x="7" y="2378178"/>
              <a:ext cx="666757" cy="2792543"/>
            </a:xfrm>
            <a:prstGeom prst="rect">
              <a:avLst/>
            </a:prstGeom>
            <a:solidFill>
              <a:srgbClr val="FEE19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rgbClr val="FFFFFF"/>
                </a:solidFill>
                <a:latin typeface="Montserrat"/>
                <a:ea typeface="Montserrat"/>
                <a:cs typeface="Montserrat"/>
                <a:sym typeface="Montserrat"/>
              </a:endParaRPr>
            </a:p>
          </p:txBody>
        </p:sp>
      </p:gr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7" name="Shape 2007"/>
        <p:cNvGrpSpPr/>
        <p:nvPr/>
      </p:nvGrpSpPr>
      <p:grpSpPr>
        <a:xfrm>
          <a:off x="0" y="0"/>
          <a:ext cx="0" cy="0"/>
          <a:chOff x="0" y="0"/>
          <a:chExt cx="0" cy="0"/>
        </a:xfrm>
      </p:grpSpPr>
      <p:grpSp>
        <p:nvGrpSpPr>
          <p:cNvPr id="2008" name="Google Shape;2008;p46"/>
          <p:cNvGrpSpPr/>
          <p:nvPr/>
        </p:nvGrpSpPr>
        <p:grpSpPr>
          <a:xfrm flipH="1" rot="10800000">
            <a:off x="4448174" y="0"/>
            <a:ext cx="4760883" cy="5170720"/>
            <a:chOff x="0" y="0"/>
            <a:chExt cx="666750" cy="5170720"/>
          </a:xfrm>
        </p:grpSpPr>
        <p:sp>
          <p:nvSpPr>
            <p:cNvPr id="2009" name="Google Shape;2009;p46"/>
            <p:cNvSpPr/>
            <p:nvPr/>
          </p:nvSpPr>
          <p:spPr>
            <a:xfrm>
              <a:off x="0" y="0"/>
              <a:ext cx="666750" cy="3000375"/>
            </a:xfrm>
            <a:prstGeom prst="rect">
              <a:avLst/>
            </a:prstGeom>
            <a:solidFill>
              <a:srgbClr val="00B0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rgbClr val="FFFFFF"/>
                </a:solidFill>
                <a:latin typeface="Montserrat"/>
                <a:ea typeface="Montserrat"/>
                <a:cs typeface="Montserrat"/>
                <a:sym typeface="Montserrat"/>
              </a:endParaRPr>
            </a:p>
          </p:txBody>
        </p:sp>
        <p:sp>
          <p:nvSpPr>
            <p:cNvPr id="2010" name="Google Shape;2010;p46"/>
            <p:cNvSpPr/>
            <p:nvPr/>
          </p:nvSpPr>
          <p:spPr>
            <a:xfrm>
              <a:off x="0" y="3000375"/>
              <a:ext cx="666750" cy="2170345"/>
            </a:xfrm>
            <a:prstGeom prst="rect">
              <a:avLst/>
            </a:prstGeom>
            <a:solidFill>
              <a:srgbClr val="FEE19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rgbClr val="FFFFFF"/>
                </a:solidFill>
                <a:latin typeface="Montserrat"/>
                <a:ea typeface="Montserrat"/>
                <a:cs typeface="Montserrat"/>
                <a:sym typeface="Montserrat"/>
              </a:endParaRPr>
            </a:p>
          </p:txBody>
        </p:sp>
      </p:grpSp>
      <p:grpSp>
        <p:nvGrpSpPr>
          <p:cNvPr id="2011" name="Google Shape;2011;p46"/>
          <p:cNvGrpSpPr/>
          <p:nvPr/>
        </p:nvGrpSpPr>
        <p:grpSpPr>
          <a:xfrm>
            <a:off x="-1" y="0"/>
            <a:ext cx="4448175" cy="5170720"/>
            <a:chOff x="0" y="0"/>
            <a:chExt cx="666750" cy="5170720"/>
          </a:xfrm>
        </p:grpSpPr>
        <p:sp>
          <p:nvSpPr>
            <p:cNvPr id="2012" name="Google Shape;2012;p46"/>
            <p:cNvSpPr/>
            <p:nvPr/>
          </p:nvSpPr>
          <p:spPr>
            <a:xfrm>
              <a:off x="0" y="0"/>
              <a:ext cx="666750" cy="3000375"/>
            </a:xfrm>
            <a:prstGeom prst="rect">
              <a:avLst/>
            </a:prstGeom>
            <a:solidFill>
              <a:srgbClr val="00B0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rgbClr val="FFFFFF"/>
                </a:solidFill>
                <a:latin typeface="Montserrat"/>
                <a:ea typeface="Montserrat"/>
                <a:cs typeface="Montserrat"/>
                <a:sym typeface="Montserrat"/>
              </a:endParaRPr>
            </a:p>
          </p:txBody>
        </p:sp>
        <p:sp>
          <p:nvSpPr>
            <p:cNvPr id="2013" name="Google Shape;2013;p46"/>
            <p:cNvSpPr/>
            <p:nvPr/>
          </p:nvSpPr>
          <p:spPr>
            <a:xfrm>
              <a:off x="0" y="3000375"/>
              <a:ext cx="666750" cy="2170345"/>
            </a:xfrm>
            <a:prstGeom prst="rect">
              <a:avLst/>
            </a:prstGeom>
            <a:solidFill>
              <a:srgbClr val="FEE19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rgbClr val="FFFFFF"/>
                </a:solidFill>
                <a:latin typeface="Montserrat"/>
                <a:ea typeface="Montserrat"/>
                <a:cs typeface="Montserrat"/>
                <a:sym typeface="Montserrat"/>
              </a:endParaRPr>
            </a:p>
          </p:txBody>
        </p:sp>
      </p:grpSp>
      <p:sp>
        <p:nvSpPr>
          <p:cNvPr id="2014" name="Google Shape;2014;p46"/>
          <p:cNvSpPr/>
          <p:nvPr/>
        </p:nvSpPr>
        <p:spPr>
          <a:xfrm>
            <a:off x="95250" y="133350"/>
            <a:ext cx="8953502" cy="4876802"/>
          </a:xfrm>
          <a:prstGeom prst="roundRect">
            <a:avLst>
              <a:gd fmla="val 3125" name="adj"/>
            </a:avLst>
          </a:prstGeom>
          <a:solidFill>
            <a:schemeClr val="lt1"/>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None/>
            </a:pPr>
            <a:r>
              <a:rPr b="0" i="0" lang="en-US" sz="1350" u="none" cap="none" strike="noStrike">
                <a:solidFill>
                  <a:srgbClr val="000000"/>
                </a:solidFill>
                <a:latin typeface="Montserrat SemiBold"/>
                <a:ea typeface="Montserrat SemiBold"/>
                <a:cs typeface="Montserrat SemiBold"/>
                <a:sym typeface="Montserrat SemiBold"/>
              </a:rPr>
              <a:t>1</a:t>
            </a:r>
            <a:endParaRPr b="0" i="0" sz="1350" u="none" cap="none" strike="noStrike">
              <a:solidFill>
                <a:srgbClr val="000000"/>
              </a:solidFill>
              <a:latin typeface="Montserrat SemiBold"/>
              <a:ea typeface="Montserrat SemiBold"/>
              <a:cs typeface="Montserrat SemiBold"/>
              <a:sym typeface="Montserrat SemiBold"/>
            </a:endParaRPr>
          </a:p>
        </p:txBody>
      </p:sp>
      <p:sp>
        <p:nvSpPr>
          <p:cNvPr id="2015" name="Google Shape;2015;p46"/>
          <p:cNvSpPr/>
          <p:nvPr/>
        </p:nvSpPr>
        <p:spPr>
          <a:xfrm>
            <a:off x="5926072" y="1985148"/>
            <a:ext cx="3217928" cy="2623064"/>
          </a:xfrm>
          <a:custGeom>
            <a:rect b="b" l="l" r="r" t="t"/>
            <a:pathLst>
              <a:path extrusionOk="0" h="3497419" w="4290570">
                <a:moveTo>
                  <a:pt x="2653021" y="0"/>
                </a:moveTo>
                <a:cubicBezTo>
                  <a:pt x="2851893" y="0"/>
                  <a:pt x="3046109" y="23878"/>
                  <a:pt x="3224231" y="70761"/>
                </a:cubicBezTo>
                <a:cubicBezTo>
                  <a:pt x="3286266" y="97977"/>
                  <a:pt x="3351507" y="128104"/>
                  <a:pt x="3418896" y="160822"/>
                </a:cubicBezTo>
                <a:cubicBezTo>
                  <a:pt x="3511724" y="205964"/>
                  <a:pt x="3608591" y="256015"/>
                  <a:pt x="3706340" y="310590"/>
                </a:cubicBezTo>
                <a:lnTo>
                  <a:pt x="3706359" y="311824"/>
                </a:lnTo>
                <a:lnTo>
                  <a:pt x="4005322" y="492993"/>
                </a:lnTo>
                <a:cubicBezTo>
                  <a:pt x="4104171" y="558243"/>
                  <a:pt x="4200423" y="627828"/>
                  <a:pt x="4290570" y="701301"/>
                </a:cubicBezTo>
                <a:lnTo>
                  <a:pt x="4290570" y="2420950"/>
                </a:lnTo>
                <a:cubicBezTo>
                  <a:pt x="4259016" y="2435813"/>
                  <a:pt x="4226820" y="2449922"/>
                  <a:pt x="4194232" y="2463334"/>
                </a:cubicBezTo>
                <a:cubicBezTo>
                  <a:pt x="4006869" y="2540448"/>
                  <a:pt x="3854347" y="2610303"/>
                  <a:pt x="3704212" y="2718780"/>
                </a:cubicBezTo>
                <a:cubicBezTo>
                  <a:pt x="3654167" y="2754931"/>
                  <a:pt x="3604379" y="2795381"/>
                  <a:pt x="3553661" y="2841831"/>
                </a:cubicBezTo>
                <a:cubicBezTo>
                  <a:pt x="3520740" y="2871850"/>
                  <a:pt x="3490360" y="2904666"/>
                  <a:pt x="3461304" y="2938953"/>
                </a:cubicBezTo>
                <a:lnTo>
                  <a:pt x="3379172" y="3042039"/>
                </a:lnTo>
                <a:lnTo>
                  <a:pt x="3378741" y="3044799"/>
                </a:lnTo>
                <a:cubicBezTo>
                  <a:pt x="3376064" y="3048265"/>
                  <a:pt x="3373404" y="3051730"/>
                  <a:pt x="3370735" y="3055201"/>
                </a:cubicBezTo>
                <a:cubicBezTo>
                  <a:pt x="3312835" y="3130502"/>
                  <a:pt x="3254880" y="3205900"/>
                  <a:pt x="3185639" y="3269188"/>
                </a:cubicBezTo>
                <a:cubicBezTo>
                  <a:pt x="3140869" y="3313448"/>
                  <a:pt x="3092875" y="3353137"/>
                  <a:pt x="3039641" y="3385164"/>
                </a:cubicBezTo>
                <a:cubicBezTo>
                  <a:pt x="2907156" y="3465744"/>
                  <a:pt x="2770767" y="3497419"/>
                  <a:pt x="2632575" y="3497419"/>
                </a:cubicBezTo>
                <a:cubicBezTo>
                  <a:pt x="2231824" y="3497419"/>
                  <a:pt x="1815710" y="3231120"/>
                  <a:pt x="1433970" y="3118743"/>
                </a:cubicBezTo>
                <a:cubicBezTo>
                  <a:pt x="1343402" y="3090438"/>
                  <a:pt x="1253604" y="3080443"/>
                  <a:pt x="1164511" y="3080443"/>
                </a:cubicBezTo>
                <a:cubicBezTo>
                  <a:pt x="978126" y="3080443"/>
                  <a:pt x="794666" y="3124151"/>
                  <a:pt x="612577" y="3135459"/>
                </a:cubicBezTo>
                <a:cubicBezTo>
                  <a:pt x="547071" y="3134754"/>
                  <a:pt x="480836" y="3126820"/>
                  <a:pt x="414433" y="3111036"/>
                </a:cubicBezTo>
                <a:cubicBezTo>
                  <a:pt x="363210" y="3101780"/>
                  <a:pt x="312116" y="3088319"/>
                  <a:pt x="261414" y="3070426"/>
                </a:cubicBezTo>
                <a:lnTo>
                  <a:pt x="262373" y="3068476"/>
                </a:lnTo>
                <a:lnTo>
                  <a:pt x="168207" y="3029767"/>
                </a:lnTo>
                <a:cubicBezTo>
                  <a:pt x="4516" y="2949175"/>
                  <a:pt x="-36312" y="2742942"/>
                  <a:pt x="30979" y="2580557"/>
                </a:cubicBezTo>
                <a:lnTo>
                  <a:pt x="65463" y="2515889"/>
                </a:lnTo>
                <a:lnTo>
                  <a:pt x="64281" y="2515618"/>
                </a:lnTo>
                <a:cubicBezTo>
                  <a:pt x="78002" y="2495092"/>
                  <a:pt x="93791" y="2475930"/>
                  <a:pt x="111640" y="2458548"/>
                </a:cubicBezTo>
                <a:cubicBezTo>
                  <a:pt x="360549" y="2204008"/>
                  <a:pt x="679460" y="2005158"/>
                  <a:pt x="772833" y="1647219"/>
                </a:cubicBezTo>
                <a:cubicBezTo>
                  <a:pt x="796140" y="1581590"/>
                  <a:pt x="816562" y="1515473"/>
                  <a:pt x="836567" y="1449692"/>
                </a:cubicBezTo>
                <a:cubicBezTo>
                  <a:pt x="896591" y="1252358"/>
                  <a:pt x="952911" y="1058080"/>
                  <a:pt x="1073182" y="889470"/>
                </a:cubicBezTo>
                <a:cubicBezTo>
                  <a:pt x="1103069" y="837782"/>
                  <a:pt x="1134151" y="787450"/>
                  <a:pt x="1166795" y="738714"/>
                </a:cubicBezTo>
                <a:cubicBezTo>
                  <a:pt x="1297397" y="543754"/>
                  <a:pt x="1453566" y="372497"/>
                  <a:pt x="1656479" y="251716"/>
                </a:cubicBezTo>
                <a:cubicBezTo>
                  <a:pt x="1734840" y="206188"/>
                  <a:pt x="1817032" y="167246"/>
                  <a:pt x="1901757" y="134023"/>
                </a:cubicBezTo>
                <a:cubicBezTo>
                  <a:pt x="1986482" y="100848"/>
                  <a:pt x="2073747" y="73400"/>
                  <a:pt x="2162921" y="51976"/>
                </a:cubicBezTo>
                <a:cubicBezTo>
                  <a:pt x="2251773" y="31329"/>
                  <a:pt x="2342910" y="17726"/>
                  <a:pt x="2434215" y="9561"/>
                </a:cubicBezTo>
                <a:cubicBezTo>
                  <a:pt x="2507391" y="3168"/>
                  <a:pt x="2580527" y="0"/>
                  <a:pt x="2653021" y="0"/>
                </a:cubicBezTo>
                <a:close/>
              </a:path>
            </a:pathLst>
          </a:custGeom>
          <a:gradFill>
            <a:gsLst>
              <a:gs pos="0">
                <a:srgbClr val="F2F2F2"/>
              </a:gs>
              <a:gs pos="100000">
                <a:srgbClr val="A6B727">
                  <a:alpha val="60000"/>
                </a:srgbClr>
              </a:gs>
            </a:gsLst>
            <a:lin ang="2700000" scaled="0"/>
          </a:gra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Montserrat SemiBold"/>
              <a:ea typeface="Montserrat SemiBold"/>
              <a:cs typeface="Montserrat SemiBold"/>
              <a:sym typeface="Montserrat SemiBold"/>
            </a:endParaRPr>
          </a:p>
        </p:txBody>
      </p:sp>
      <p:sp>
        <p:nvSpPr>
          <p:cNvPr id="2016" name="Google Shape;2016;p46"/>
          <p:cNvSpPr txBox="1"/>
          <p:nvPr/>
        </p:nvSpPr>
        <p:spPr>
          <a:xfrm>
            <a:off x="14466498" y="-2820838"/>
            <a:ext cx="0" cy="0"/>
          </a:xfrm>
          <a:prstGeom prst="rect">
            <a:avLst/>
          </a:prstGeom>
          <a:noFill/>
          <a:ln>
            <a:noFill/>
          </a:ln>
        </p:spPr>
        <p:txBody>
          <a:bodyPr anchorCtr="0" anchor="b" bIns="34275" lIns="34275" spcFirstLastPara="1" rIns="34275" wrap="square" tIns="34275">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2017" name="Google Shape;2017;p46"/>
          <p:cNvSpPr/>
          <p:nvPr/>
        </p:nvSpPr>
        <p:spPr>
          <a:xfrm>
            <a:off x="1480938" y="1648916"/>
            <a:ext cx="4772026" cy="733424"/>
          </a:xfrm>
          <a:custGeom>
            <a:rect b="b" l="l" r="r" t="t"/>
            <a:pathLst>
              <a:path extrusionOk="0" h="447462" w="2335761">
                <a:moveTo>
                  <a:pt x="223730" y="0"/>
                </a:moveTo>
                <a:lnTo>
                  <a:pt x="223731" y="0"/>
                </a:lnTo>
                <a:lnTo>
                  <a:pt x="2112030" y="0"/>
                </a:lnTo>
                <a:lnTo>
                  <a:pt x="2120753" y="0"/>
                </a:lnTo>
                <a:lnTo>
                  <a:pt x="2120753" y="880"/>
                </a:lnTo>
                <a:lnTo>
                  <a:pt x="2157120" y="4546"/>
                </a:lnTo>
                <a:cubicBezTo>
                  <a:pt x="2259070" y="25408"/>
                  <a:pt x="2335761" y="115614"/>
                  <a:pt x="2335761" y="223731"/>
                </a:cubicBezTo>
                <a:cubicBezTo>
                  <a:pt x="2335761" y="331849"/>
                  <a:pt x="2259070" y="422055"/>
                  <a:pt x="2157120" y="442917"/>
                </a:cubicBezTo>
                <a:lnTo>
                  <a:pt x="2120753" y="446583"/>
                </a:lnTo>
                <a:lnTo>
                  <a:pt x="2120753" y="447462"/>
                </a:lnTo>
                <a:lnTo>
                  <a:pt x="2112030" y="447462"/>
                </a:lnTo>
                <a:lnTo>
                  <a:pt x="223731" y="447462"/>
                </a:lnTo>
                <a:lnTo>
                  <a:pt x="223730" y="447462"/>
                </a:lnTo>
                <a:lnTo>
                  <a:pt x="223730" y="447462"/>
                </a:lnTo>
                <a:lnTo>
                  <a:pt x="178642" y="442917"/>
                </a:lnTo>
                <a:cubicBezTo>
                  <a:pt x="76691" y="422055"/>
                  <a:pt x="0" y="331849"/>
                  <a:pt x="0" y="223731"/>
                </a:cubicBezTo>
                <a:cubicBezTo>
                  <a:pt x="0" y="115614"/>
                  <a:pt x="76691" y="25408"/>
                  <a:pt x="178642" y="4546"/>
                </a:cubicBezTo>
                <a:lnTo>
                  <a:pt x="223730" y="0"/>
                </a:lnTo>
                <a:close/>
              </a:path>
            </a:pathLst>
          </a:custGeom>
          <a:no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None/>
            </a:pPr>
            <a:r>
              <a:t/>
            </a:r>
            <a:endParaRPr b="0" i="0" sz="1800" u="none" cap="none" strike="noStrike">
              <a:solidFill>
                <a:srgbClr val="191300"/>
              </a:solidFill>
              <a:latin typeface="Montserrat SemiBold"/>
              <a:ea typeface="Montserrat SemiBold"/>
              <a:cs typeface="Montserrat SemiBold"/>
              <a:sym typeface="Montserrat SemiBold"/>
            </a:endParaRPr>
          </a:p>
        </p:txBody>
      </p:sp>
      <p:grpSp>
        <p:nvGrpSpPr>
          <p:cNvPr id="2018" name="Google Shape;2018;p46"/>
          <p:cNvGrpSpPr/>
          <p:nvPr/>
        </p:nvGrpSpPr>
        <p:grpSpPr>
          <a:xfrm>
            <a:off x="6773712" y="1858404"/>
            <a:ext cx="1689788" cy="2738689"/>
            <a:chOff x="1072324" y="2591885"/>
            <a:chExt cx="1972531" cy="3196938"/>
          </a:xfrm>
        </p:grpSpPr>
        <p:grpSp>
          <p:nvGrpSpPr>
            <p:cNvPr id="2019" name="Google Shape;2019;p46"/>
            <p:cNvGrpSpPr/>
            <p:nvPr/>
          </p:nvGrpSpPr>
          <p:grpSpPr>
            <a:xfrm>
              <a:off x="2187714" y="4270820"/>
              <a:ext cx="857141" cy="535839"/>
              <a:chOff x="2024882" y="7537496"/>
              <a:chExt cx="773516" cy="483561"/>
            </a:xfrm>
          </p:grpSpPr>
          <p:sp>
            <p:nvSpPr>
              <p:cNvPr id="2020" name="Google Shape;2020;p46"/>
              <p:cNvSpPr/>
              <p:nvPr/>
            </p:nvSpPr>
            <p:spPr>
              <a:xfrm flipH="1" rot="10800000">
                <a:off x="2027861" y="7540474"/>
                <a:ext cx="767556" cy="443518"/>
              </a:xfrm>
              <a:custGeom>
                <a:rect b="b" l="l" r="r" t="t"/>
                <a:pathLst>
                  <a:path extrusionOk="0" h="348261" w="602704">
                    <a:moveTo>
                      <a:pt x="379182" y="342857"/>
                    </a:moveTo>
                    <a:cubicBezTo>
                      <a:pt x="389801" y="348998"/>
                      <a:pt x="407162" y="348998"/>
                      <a:pt x="417781" y="342857"/>
                    </a:cubicBezTo>
                    <a:lnTo>
                      <a:pt x="588026" y="244497"/>
                    </a:lnTo>
                    <a:cubicBezTo>
                      <a:pt x="598645" y="238364"/>
                      <a:pt x="598645" y="228323"/>
                      <a:pt x="588017" y="222190"/>
                    </a:cubicBezTo>
                    <a:lnTo>
                      <a:pt x="210087" y="3801"/>
                    </a:lnTo>
                    <a:cubicBezTo>
                      <a:pt x="199468" y="-2332"/>
                      <a:pt x="182099" y="-2332"/>
                      <a:pt x="171488" y="3801"/>
                    </a:cubicBezTo>
                    <a:lnTo>
                      <a:pt x="1244" y="102177"/>
                    </a:lnTo>
                    <a:cubicBezTo>
                      <a:pt x="-9368" y="108310"/>
                      <a:pt x="-9368" y="118351"/>
                      <a:pt x="1244" y="124493"/>
                    </a:cubicBezTo>
                    <a:lnTo>
                      <a:pt x="379182" y="342857"/>
                    </a:lnTo>
                  </a:path>
                </a:pathLst>
              </a:custGeom>
              <a:solidFill>
                <a:srgbClr val="FFFFFF"/>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2021" name="Google Shape;2021;p46"/>
              <p:cNvSpPr/>
              <p:nvPr/>
            </p:nvSpPr>
            <p:spPr>
              <a:xfrm flipH="1" rot="10800000">
                <a:off x="2024882" y="7537496"/>
                <a:ext cx="773516" cy="449461"/>
              </a:xfrm>
              <a:custGeom>
                <a:rect b="b" l="l" r="r" t="t"/>
                <a:pathLst>
                  <a:path extrusionOk="0" h="352928" w="607384">
                    <a:moveTo>
                      <a:pt x="382687" y="343165"/>
                    </a:moveTo>
                    <a:lnTo>
                      <a:pt x="4749" y="124785"/>
                    </a:lnTo>
                    <a:cubicBezTo>
                      <a:pt x="381" y="122260"/>
                      <a:pt x="-2034" y="119015"/>
                      <a:pt x="-2034" y="115663"/>
                    </a:cubicBezTo>
                    <a:cubicBezTo>
                      <a:pt x="-2034" y="112311"/>
                      <a:pt x="381" y="109066"/>
                      <a:pt x="4749" y="106533"/>
                    </a:cubicBezTo>
                    <a:lnTo>
                      <a:pt x="175001" y="8165"/>
                    </a:lnTo>
                    <a:cubicBezTo>
                      <a:pt x="179782" y="5401"/>
                      <a:pt x="186216" y="3878"/>
                      <a:pt x="193122" y="3878"/>
                    </a:cubicBezTo>
                    <a:cubicBezTo>
                      <a:pt x="200028" y="3878"/>
                      <a:pt x="206471" y="5401"/>
                      <a:pt x="211268" y="8165"/>
                    </a:cubicBezTo>
                    <a:lnTo>
                      <a:pt x="589198" y="226546"/>
                    </a:lnTo>
                    <a:cubicBezTo>
                      <a:pt x="593573" y="229079"/>
                      <a:pt x="595988" y="232315"/>
                      <a:pt x="595988" y="235667"/>
                    </a:cubicBezTo>
                    <a:cubicBezTo>
                      <a:pt x="595988" y="239028"/>
                      <a:pt x="593573" y="242264"/>
                      <a:pt x="589198" y="244789"/>
                    </a:cubicBezTo>
                    <a:lnTo>
                      <a:pt x="418954" y="343165"/>
                    </a:lnTo>
                    <a:cubicBezTo>
                      <a:pt x="414165" y="345921"/>
                      <a:pt x="407722" y="347453"/>
                      <a:pt x="400816" y="347453"/>
                    </a:cubicBezTo>
                    <a:cubicBezTo>
                      <a:pt x="393910" y="347453"/>
                      <a:pt x="387467" y="345921"/>
                      <a:pt x="382687" y="343165"/>
                    </a:cubicBezTo>
                    <a:close/>
                    <a:moveTo>
                      <a:pt x="172669" y="4109"/>
                    </a:moveTo>
                    <a:lnTo>
                      <a:pt x="2416" y="102485"/>
                    </a:lnTo>
                    <a:cubicBezTo>
                      <a:pt x="-3472" y="105879"/>
                      <a:pt x="-6715" y="110572"/>
                      <a:pt x="-6715" y="115663"/>
                    </a:cubicBezTo>
                    <a:cubicBezTo>
                      <a:pt x="-6715" y="120753"/>
                      <a:pt x="-3472" y="125438"/>
                      <a:pt x="2416" y="128840"/>
                    </a:cubicBezTo>
                    <a:lnTo>
                      <a:pt x="380346" y="347212"/>
                    </a:lnTo>
                    <a:cubicBezTo>
                      <a:pt x="385830" y="350391"/>
                      <a:pt x="393108" y="352129"/>
                      <a:pt x="400816" y="352129"/>
                    </a:cubicBezTo>
                    <a:cubicBezTo>
                      <a:pt x="408533" y="352129"/>
                      <a:pt x="415803" y="350391"/>
                      <a:pt x="421286" y="347212"/>
                    </a:cubicBezTo>
                    <a:lnTo>
                      <a:pt x="591539" y="248853"/>
                    </a:lnTo>
                    <a:cubicBezTo>
                      <a:pt x="597427" y="245451"/>
                      <a:pt x="600670" y="240766"/>
                      <a:pt x="600670" y="235667"/>
                    </a:cubicBezTo>
                    <a:cubicBezTo>
                      <a:pt x="600670" y="230577"/>
                      <a:pt x="597419" y="225892"/>
                      <a:pt x="591530" y="222498"/>
                    </a:cubicBezTo>
                    <a:lnTo>
                      <a:pt x="213601" y="4109"/>
                    </a:lnTo>
                    <a:cubicBezTo>
                      <a:pt x="208117" y="939"/>
                      <a:pt x="200847" y="-799"/>
                      <a:pt x="193122" y="-799"/>
                    </a:cubicBezTo>
                    <a:cubicBezTo>
                      <a:pt x="185414" y="-799"/>
                      <a:pt x="178144" y="939"/>
                      <a:pt x="172669" y="4109"/>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2022" name="Google Shape;2022;p46"/>
              <p:cNvSpPr/>
              <p:nvPr/>
            </p:nvSpPr>
            <p:spPr>
              <a:xfrm flipH="1" rot="10800000">
                <a:off x="2111370" y="7573138"/>
                <a:ext cx="627492" cy="362587"/>
              </a:xfrm>
              <a:custGeom>
                <a:rect b="b" l="l" r="r" t="t"/>
                <a:pathLst>
                  <a:path extrusionOk="0" h="284712" w="492722">
                    <a:moveTo>
                      <a:pt x="-3544" y="108180"/>
                    </a:moveTo>
                    <a:cubicBezTo>
                      <a:pt x="-7787" y="105738"/>
                      <a:pt x="-7787" y="101724"/>
                      <a:pt x="-3544" y="99274"/>
                    </a:cubicBezTo>
                    <a:lnTo>
                      <a:pt x="166444" y="1030"/>
                    </a:lnTo>
                    <a:cubicBezTo>
                      <a:pt x="170704" y="-1420"/>
                      <a:pt x="177651" y="-1420"/>
                      <a:pt x="181902" y="1030"/>
                    </a:cubicBezTo>
                    <a:lnTo>
                      <a:pt x="482807" y="174903"/>
                    </a:lnTo>
                    <a:cubicBezTo>
                      <a:pt x="487058" y="177354"/>
                      <a:pt x="487058" y="181385"/>
                      <a:pt x="482815" y="183843"/>
                    </a:cubicBezTo>
                    <a:lnTo>
                      <a:pt x="312819" y="282062"/>
                    </a:lnTo>
                    <a:cubicBezTo>
                      <a:pt x="308568" y="284520"/>
                      <a:pt x="301621" y="284520"/>
                      <a:pt x="297378" y="282062"/>
                    </a:cubicBezTo>
                    <a:lnTo>
                      <a:pt x="-3544" y="108180"/>
                    </a:lnTo>
                  </a:path>
                </a:pathLst>
              </a:custGeom>
              <a:solidFill>
                <a:srgbClr val="DCE7F1"/>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2023" name="Google Shape;2023;p46"/>
              <p:cNvSpPr/>
              <p:nvPr/>
            </p:nvSpPr>
            <p:spPr>
              <a:xfrm flipH="1" rot="10800000">
                <a:off x="2109873" y="7571731"/>
                <a:ext cx="630490" cy="365492"/>
              </a:xfrm>
              <a:custGeom>
                <a:rect b="b" l="l" r="r" t="t"/>
                <a:pathLst>
                  <a:path extrusionOk="0" h="286993" w="495076">
                    <a:moveTo>
                      <a:pt x="299141" y="282227"/>
                    </a:moveTo>
                    <a:lnTo>
                      <a:pt x="-1789" y="108346"/>
                    </a:lnTo>
                    <a:cubicBezTo>
                      <a:pt x="-3459" y="107377"/>
                      <a:pt x="-4377" y="106152"/>
                      <a:pt x="-4377" y="104911"/>
                    </a:cubicBezTo>
                    <a:cubicBezTo>
                      <a:pt x="-4377" y="103644"/>
                      <a:pt x="-3459" y="102419"/>
                      <a:pt x="-1789" y="101459"/>
                    </a:cubicBezTo>
                    <a:lnTo>
                      <a:pt x="168216" y="3224"/>
                    </a:lnTo>
                    <a:cubicBezTo>
                      <a:pt x="171987" y="1055"/>
                      <a:pt x="178745" y="1055"/>
                      <a:pt x="182491" y="3224"/>
                    </a:cubicBezTo>
                    <a:lnTo>
                      <a:pt x="483404" y="177089"/>
                    </a:lnTo>
                    <a:cubicBezTo>
                      <a:pt x="485083" y="178065"/>
                      <a:pt x="486010" y="179290"/>
                      <a:pt x="486010" y="180540"/>
                    </a:cubicBezTo>
                    <a:cubicBezTo>
                      <a:pt x="486010" y="181807"/>
                      <a:pt x="485083" y="183024"/>
                      <a:pt x="483404" y="183992"/>
                    </a:cubicBezTo>
                    <a:lnTo>
                      <a:pt x="313400" y="282227"/>
                    </a:lnTo>
                    <a:cubicBezTo>
                      <a:pt x="311531" y="283312"/>
                      <a:pt x="308992" y="283907"/>
                      <a:pt x="306271" y="283907"/>
                    </a:cubicBezTo>
                    <a:cubicBezTo>
                      <a:pt x="303550" y="283907"/>
                      <a:pt x="301010" y="283312"/>
                      <a:pt x="299141" y="282227"/>
                    </a:cubicBezTo>
                    <a:close/>
                    <a:moveTo>
                      <a:pt x="167041" y="1196"/>
                    </a:moveTo>
                    <a:lnTo>
                      <a:pt x="-2963" y="99431"/>
                    </a:lnTo>
                    <a:cubicBezTo>
                      <a:pt x="-5386" y="100838"/>
                      <a:pt x="-6726" y="102783"/>
                      <a:pt x="-6726" y="104911"/>
                    </a:cubicBezTo>
                    <a:cubicBezTo>
                      <a:pt x="-6726" y="107038"/>
                      <a:pt x="-5378" y="108975"/>
                      <a:pt x="-2963" y="110374"/>
                    </a:cubicBezTo>
                    <a:lnTo>
                      <a:pt x="297967" y="284255"/>
                    </a:lnTo>
                    <a:cubicBezTo>
                      <a:pt x="302416" y="286829"/>
                      <a:pt x="310117" y="286829"/>
                      <a:pt x="314575" y="284255"/>
                    </a:cubicBezTo>
                    <a:lnTo>
                      <a:pt x="484579" y="186028"/>
                    </a:lnTo>
                    <a:cubicBezTo>
                      <a:pt x="487010" y="184621"/>
                      <a:pt x="488350" y="182676"/>
                      <a:pt x="488350" y="180540"/>
                    </a:cubicBezTo>
                    <a:cubicBezTo>
                      <a:pt x="488350" y="178421"/>
                      <a:pt x="487010" y="176468"/>
                      <a:pt x="484579" y="175061"/>
                    </a:cubicBezTo>
                    <a:lnTo>
                      <a:pt x="183657" y="1196"/>
                    </a:lnTo>
                    <a:cubicBezTo>
                      <a:pt x="181424" y="-95"/>
                      <a:pt x="178480" y="-807"/>
                      <a:pt x="175354" y="-807"/>
                    </a:cubicBezTo>
                    <a:cubicBezTo>
                      <a:pt x="172227" y="-807"/>
                      <a:pt x="169275" y="-95"/>
                      <a:pt x="167041" y="1196"/>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2024" name="Google Shape;2024;p46"/>
              <p:cNvSpPr/>
              <p:nvPr/>
            </p:nvSpPr>
            <p:spPr>
              <a:xfrm flipH="1" rot="10800000">
                <a:off x="2606215" y="7599769"/>
                <a:ext cx="85558" cy="50656"/>
              </a:xfrm>
              <a:custGeom>
                <a:rect b="b" l="l" r="r" t="t"/>
                <a:pathLst>
                  <a:path extrusionOk="0" h="39776" w="67182">
                    <a:moveTo>
                      <a:pt x="-4347" y="36210"/>
                    </a:moveTo>
                    <a:lnTo>
                      <a:pt x="-4570" y="35979"/>
                    </a:lnTo>
                    <a:cubicBezTo>
                      <a:pt x="-4570" y="35730"/>
                      <a:pt x="-4173" y="35093"/>
                      <a:pt x="-3114" y="34489"/>
                    </a:cubicBezTo>
                    <a:lnTo>
                      <a:pt x="52374" y="2422"/>
                    </a:lnTo>
                    <a:cubicBezTo>
                      <a:pt x="54070" y="1437"/>
                      <a:pt x="56708" y="1131"/>
                      <a:pt x="57709" y="1711"/>
                    </a:cubicBezTo>
                    <a:lnTo>
                      <a:pt x="57924" y="1934"/>
                    </a:lnTo>
                    <a:cubicBezTo>
                      <a:pt x="57924" y="2191"/>
                      <a:pt x="57535" y="2820"/>
                      <a:pt x="56485" y="3441"/>
                    </a:cubicBezTo>
                    <a:lnTo>
                      <a:pt x="988" y="35507"/>
                    </a:lnTo>
                    <a:cubicBezTo>
                      <a:pt x="-120" y="36144"/>
                      <a:pt x="-1526" y="36525"/>
                      <a:pt x="-2783" y="36525"/>
                    </a:cubicBezTo>
                    <a:close/>
                    <a:moveTo>
                      <a:pt x="51208" y="386"/>
                    </a:moveTo>
                    <a:lnTo>
                      <a:pt x="-4280" y="32453"/>
                    </a:lnTo>
                    <a:cubicBezTo>
                      <a:pt x="-5943" y="33421"/>
                      <a:pt x="-6910" y="34704"/>
                      <a:pt x="-6910" y="35979"/>
                    </a:cubicBezTo>
                    <a:cubicBezTo>
                      <a:pt x="-6910" y="36914"/>
                      <a:pt x="-6398" y="37734"/>
                      <a:pt x="-5521" y="38238"/>
                    </a:cubicBezTo>
                    <a:cubicBezTo>
                      <a:pt x="-3734" y="39265"/>
                      <a:pt x="-244" y="38909"/>
                      <a:pt x="2154" y="37535"/>
                    </a:cubicBezTo>
                    <a:lnTo>
                      <a:pt x="57651" y="5468"/>
                    </a:lnTo>
                    <a:cubicBezTo>
                      <a:pt x="59313" y="4500"/>
                      <a:pt x="60273" y="3209"/>
                      <a:pt x="60273" y="1934"/>
                    </a:cubicBezTo>
                    <a:cubicBezTo>
                      <a:pt x="60264" y="1015"/>
                      <a:pt x="59760" y="196"/>
                      <a:pt x="58875" y="-317"/>
                    </a:cubicBezTo>
                    <a:cubicBezTo>
                      <a:pt x="58163" y="-723"/>
                      <a:pt x="57212" y="-946"/>
                      <a:pt x="56137" y="-946"/>
                    </a:cubicBezTo>
                    <a:cubicBezTo>
                      <a:pt x="54491" y="-946"/>
                      <a:pt x="52655" y="-441"/>
                      <a:pt x="51208" y="386"/>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2025" name="Google Shape;2025;p46"/>
              <p:cNvSpPr/>
              <p:nvPr/>
            </p:nvSpPr>
            <p:spPr>
              <a:xfrm flipH="1" rot="10800000">
                <a:off x="2027863" y="7686245"/>
                <a:ext cx="767543" cy="331827"/>
              </a:xfrm>
              <a:custGeom>
                <a:rect b="b" l="l" r="r" t="t"/>
                <a:pathLst>
                  <a:path extrusionOk="0" h="260559" w="602694">
                    <a:moveTo>
                      <a:pt x="1242" y="129034"/>
                    </a:moveTo>
                    <a:lnTo>
                      <a:pt x="171486" y="30658"/>
                    </a:lnTo>
                    <a:cubicBezTo>
                      <a:pt x="182097" y="24525"/>
                      <a:pt x="199466" y="24525"/>
                      <a:pt x="210085" y="30658"/>
                    </a:cubicBezTo>
                    <a:lnTo>
                      <a:pt x="588015" y="249047"/>
                    </a:lnTo>
                    <a:cubicBezTo>
                      <a:pt x="593185" y="252027"/>
                      <a:pt x="595815" y="255926"/>
                      <a:pt x="595955" y="259857"/>
                    </a:cubicBezTo>
                    <a:lnTo>
                      <a:pt x="595980" y="259857"/>
                    </a:lnTo>
                    <a:lnTo>
                      <a:pt x="595980" y="233436"/>
                    </a:lnTo>
                    <a:cubicBezTo>
                      <a:pt x="595980" y="229397"/>
                      <a:pt x="593334" y="225341"/>
                      <a:pt x="588015" y="222278"/>
                    </a:cubicBezTo>
                    <a:lnTo>
                      <a:pt x="210085" y="3898"/>
                    </a:lnTo>
                    <a:cubicBezTo>
                      <a:pt x="199466" y="-2236"/>
                      <a:pt x="182097" y="-2236"/>
                      <a:pt x="171486" y="3898"/>
                    </a:cubicBezTo>
                    <a:lnTo>
                      <a:pt x="1242" y="102265"/>
                    </a:lnTo>
                    <a:cubicBezTo>
                      <a:pt x="-4060" y="105336"/>
                      <a:pt x="-6715" y="109384"/>
                      <a:pt x="-6715" y="113415"/>
                    </a:cubicBezTo>
                    <a:lnTo>
                      <a:pt x="-6715" y="140176"/>
                    </a:lnTo>
                    <a:cubicBezTo>
                      <a:pt x="-6715" y="136145"/>
                      <a:pt x="-4052" y="132097"/>
                      <a:pt x="1242" y="129034"/>
                    </a:cubicBezTo>
                  </a:path>
                </a:pathLst>
              </a:custGeom>
              <a:solidFill>
                <a:srgbClr val="DCE7F1"/>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2026" name="Google Shape;2026;p46"/>
              <p:cNvSpPr/>
              <p:nvPr/>
            </p:nvSpPr>
            <p:spPr>
              <a:xfrm flipH="1" rot="10800000">
                <a:off x="2024882" y="7683261"/>
                <a:ext cx="773516" cy="337796"/>
              </a:xfrm>
              <a:custGeom>
                <a:rect b="b" l="l" r="r" t="t"/>
                <a:pathLst>
                  <a:path extrusionOk="0" h="265246" w="607384">
                    <a:moveTo>
                      <a:pt x="591530" y="249372"/>
                    </a:moveTo>
                    <a:lnTo>
                      <a:pt x="213601" y="30983"/>
                    </a:lnTo>
                    <a:cubicBezTo>
                      <a:pt x="208117" y="27813"/>
                      <a:pt x="200847" y="26067"/>
                      <a:pt x="193122" y="26067"/>
                    </a:cubicBezTo>
                    <a:cubicBezTo>
                      <a:pt x="185414" y="26067"/>
                      <a:pt x="178144" y="27813"/>
                      <a:pt x="172669" y="30983"/>
                    </a:cubicBezTo>
                    <a:lnTo>
                      <a:pt x="2416" y="129359"/>
                    </a:lnTo>
                    <a:cubicBezTo>
                      <a:pt x="704" y="130344"/>
                      <a:pt x="-784" y="131445"/>
                      <a:pt x="-2034" y="132629"/>
                    </a:cubicBezTo>
                    <a:lnTo>
                      <a:pt x="-2034" y="115760"/>
                    </a:lnTo>
                    <a:cubicBezTo>
                      <a:pt x="-2034" y="112407"/>
                      <a:pt x="381" y="109171"/>
                      <a:pt x="4749" y="106638"/>
                    </a:cubicBezTo>
                    <a:lnTo>
                      <a:pt x="175001" y="8270"/>
                    </a:lnTo>
                    <a:cubicBezTo>
                      <a:pt x="179782" y="5506"/>
                      <a:pt x="186216" y="3983"/>
                      <a:pt x="193122" y="3983"/>
                    </a:cubicBezTo>
                    <a:cubicBezTo>
                      <a:pt x="200028" y="3983"/>
                      <a:pt x="206471" y="5506"/>
                      <a:pt x="211268" y="8270"/>
                    </a:cubicBezTo>
                    <a:lnTo>
                      <a:pt x="589198" y="226642"/>
                    </a:lnTo>
                    <a:cubicBezTo>
                      <a:pt x="593573" y="229184"/>
                      <a:pt x="595988" y="232420"/>
                      <a:pt x="595988" y="235781"/>
                    </a:cubicBezTo>
                    <a:lnTo>
                      <a:pt x="595988" y="252650"/>
                    </a:lnTo>
                    <a:cubicBezTo>
                      <a:pt x="594739" y="251458"/>
                      <a:pt x="593243" y="250357"/>
                      <a:pt x="591530" y="249372"/>
                    </a:cubicBezTo>
                    <a:close/>
                    <a:moveTo>
                      <a:pt x="172669" y="4223"/>
                    </a:moveTo>
                    <a:lnTo>
                      <a:pt x="2416" y="102590"/>
                    </a:lnTo>
                    <a:cubicBezTo>
                      <a:pt x="-3464" y="105992"/>
                      <a:pt x="-6715" y="110669"/>
                      <a:pt x="-6715" y="115760"/>
                    </a:cubicBezTo>
                    <a:lnTo>
                      <a:pt x="-6715" y="142520"/>
                    </a:lnTo>
                    <a:lnTo>
                      <a:pt x="-2034" y="142520"/>
                    </a:lnTo>
                    <a:cubicBezTo>
                      <a:pt x="-2034" y="139176"/>
                      <a:pt x="381" y="135940"/>
                      <a:pt x="4749" y="133407"/>
                    </a:cubicBezTo>
                    <a:lnTo>
                      <a:pt x="175001" y="35039"/>
                    </a:lnTo>
                    <a:cubicBezTo>
                      <a:pt x="179782" y="32275"/>
                      <a:pt x="186216" y="30743"/>
                      <a:pt x="193122" y="30743"/>
                    </a:cubicBezTo>
                    <a:cubicBezTo>
                      <a:pt x="200028" y="30743"/>
                      <a:pt x="206471" y="32275"/>
                      <a:pt x="211268" y="35039"/>
                    </a:cubicBezTo>
                    <a:lnTo>
                      <a:pt x="589198" y="253420"/>
                    </a:lnTo>
                    <a:cubicBezTo>
                      <a:pt x="593441" y="255870"/>
                      <a:pt x="595839" y="259015"/>
                      <a:pt x="595964" y="262293"/>
                    </a:cubicBezTo>
                    <a:lnTo>
                      <a:pt x="596071" y="264544"/>
                    </a:lnTo>
                    <a:lnTo>
                      <a:pt x="600670" y="264544"/>
                    </a:lnTo>
                    <a:lnTo>
                      <a:pt x="600670" y="235781"/>
                    </a:lnTo>
                    <a:cubicBezTo>
                      <a:pt x="600670" y="230674"/>
                      <a:pt x="597419" y="225997"/>
                      <a:pt x="591530" y="222595"/>
                    </a:cubicBezTo>
                    <a:lnTo>
                      <a:pt x="213601" y="4223"/>
                    </a:lnTo>
                    <a:cubicBezTo>
                      <a:pt x="208117" y="1044"/>
                      <a:pt x="200847" y="-702"/>
                      <a:pt x="193122" y="-702"/>
                    </a:cubicBezTo>
                    <a:cubicBezTo>
                      <a:pt x="185414" y="-702"/>
                      <a:pt x="178144" y="1044"/>
                      <a:pt x="172669" y="4223"/>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grpSp>
        <p:grpSp>
          <p:nvGrpSpPr>
            <p:cNvPr id="2027" name="Google Shape;2027;p46"/>
            <p:cNvGrpSpPr/>
            <p:nvPr/>
          </p:nvGrpSpPr>
          <p:grpSpPr>
            <a:xfrm>
              <a:off x="1072324" y="2591885"/>
              <a:ext cx="1608445" cy="1705731"/>
              <a:chOff x="-771640" y="5796302"/>
              <a:chExt cx="1451521" cy="1539315"/>
            </a:xfrm>
          </p:grpSpPr>
          <p:sp>
            <p:nvSpPr>
              <p:cNvPr id="2028" name="Google Shape;2028;p46"/>
              <p:cNvSpPr/>
              <p:nvPr/>
            </p:nvSpPr>
            <p:spPr>
              <a:xfrm flipH="1" rot="10800000">
                <a:off x="-211604" y="6546842"/>
                <a:ext cx="67632" cy="40299"/>
              </a:xfrm>
              <a:custGeom>
                <a:rect b="b" l="l" r="r" t="t"/>
                <a:pathLst>
                  <a:path extrusionOk="0" h="31644" w="53106">
                    <a:moveTo>
                      <a:pt x="10468" y="26390"/>
                    </a:moveTo>
                    <a:lnTo>
                      <a:pt x="-1078" y="19735"/>
                    </a:lnTo>
                    <a:lnTo>
                      <a:pt x="-2244" y="18278"/>
                    </a:lnTo>
                    <a:lnTo>
                      <a:pt x="-1069" y="16830"/>
                    </a:lnTo>
                    <a:lnTo>
                      <a:pt x="26116" y="1119"/>
                    </a:lnTo>
                    <a:cubicBezTo>
                      <a:pt x="28010" y="27"/>
                      <a:pt x="31592" y="35"/>
                      <a:pt x="33478" y="1119"/>
                    </a:cubicBezTo>
                    <a:lnTo>
                      <a:pt x="45015" y="7799"/>
                    </a:lnTo>
                    <a:lnTo>
                      <a:pt x="46189" y="9239"/>
                    </a:lnTo>
                    <a:lnTo>
                      <a:pt x="45007" y="10680"/>
                    </a:lnTo>
                    <a:lnTo>
                      <a:pt x="17812" y="26398"/>
                    </a:lnTo>
                    <a:cubicBezTo>
                      <a:pt x="16870" y="26936"/>
                      <a:pt x="15538" y="27259"/>
                      <a:pt x="14149" y="27259"/>
                    </a:cubicBezTo>
                    <a:cubicBezTo>
                      <a:pt x="12751" y="27259"/>
                      <a:pt x="11419" y="26936"/>
                      <a:pt x="10468" y="26390"/>
                    </a:cubicBezTo>
                    <a:close/>
                    <a:moveTo>
                      <a:pt x="24942" y="-909"/>
                    </a:moveTo>
                    <a:lnTo>
                      <a:pt x="-2244" y="14810"/>
                    </a:lnTo>
                    <a:cubicBezTo>
                      <a:pt x="-3725" y="15662"/>
                      <a:pt x="-4584" y="16929"/>
                      <a:pt x="-4584" y="18278"/>
                    </a:cubicBezTo>
                    <a:cubicBezTo>
                      <a:pt x="-4584" y="19636"/>
                      <a:pt x="-3725" y="20902"/>
                      <a:pt x="-2244" y="21754"/>
                    </a:cubicBezTo>
                    <a:lnTo>
                      <a:pt x="9294" y="28418"/>
                    </a:lnTo>
                    <a:cubicBezTo>
                      <a:pt x="11916" y="29941"/>
                      <a:pt x="16382" y="29941"/>
                      <a:pt x="18987" y="28418"/>
                    </a:cubicBezTo>
                    <a:lnTo>
                      <a:pt x="46181" y="12716"/>
                    </a:lnTo>
                    <a:cubicBezTo>
                      <a:pt x="47662" y="11855"/>
                      <a:pt x="48522" y="10588"/>
                      <a:pt x="48522" y="9239"/>
                    </a:cubicBezTo>
                    <a:cubicBezTo>
                      <a:pt x="48530" y="7890"/>
                      <a:pt x="47670" y="6624"/>
                      <a:pt x="46189" y="5771"/>
                    </a:cubicBezTo>
                    <a:lnTo>
                      <a:pt x="34643" y="-909"/>
                    </a:lnTo>
                    <a:cubicBezTo>
                      <a:pt x="33337" y="-1662"/>
                      <a:pt x="31617" y="-2084"/>
                      <a:pt x="29797" y="-2084"/>
                    </a:cubicBezTo>
                    <a:cubicBezTo>
                      <a:pt x="27986" y="-2084"/>
                      <a:pt x="26265" y="-1662"/>
                      <a:pt x="24942" y="-909"/>
                    </a:cubicBezTo>
                  </a:path>
                </a:pathLst>
              </a:custGeom>
              <a:solidFill>
                <a:srgbClr val="32AABE"/>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2029" name="Google Shape;2029;p46"/>
              <p:cNvSpPr/>
              <p:nvPr/>
            </p:nvSpPr>
            <p:spPr>
              <a:xfrm flipH="1" rot="10800000">
                <a:off x="-768656" y="6486635"/>
                <a:ext cx="1409833" cy="814642"/>
              </a:xfrm>
              <a:custGeom>
                <a:rect b="b" l="l" r="r" t="t"/>
                <a:pathLst>
                  <a:path extrusionOk="0" h="639677" w="1107036">
                    <a:moveTo>
                      <a:pt x="421410" y="632867"/>
                    </a:moveTo>
                    <a:cubicBezTo>
                      <a:pt x="433121" y="639637"/>
                      <a:pt x="452293" y="639637"/>
                      <a:pt x="464021" y="632867"/>
                    </a:cubicBezTo>
                    <a:lnTo>
                      <a:pt x="1093563" y="269087"/>
                    </a:lnTo>
                    <a:cubicBezTo>
                      <a:pt x="1105290" y="262316"/>
                      <a:pt x="1105290" y="251233"/>
                      <a:pt x="1093563" y="244478"/>
                    </a:cubicBezTo>
                    <a:lnTo>
                      <a:pt x="676280" y="3352"/>
                    </a:lnTo>
                    <a:cubicBezTo>
                      <a:pt x="664561" y="-3427"/>
                      <a:pt x="645389" y="-3427"/>
                      <a:pt x="633662" y="3352"/>
                    </a:cubicBezTo>
                    <a:lnTo>
                      <a:pt x="4112" y="367123"/>
                    </a:lnTo>
                    <a:cubicBezTo>
                      <a:pt x="-7608" y="373886"/>
                      <a:pt x="-7608" y="384969"/>
                      <a:pt x="4112" y="391748"/>
                    </a:cubicBezTo>
                    <a:lnTo>
                      <a:pt x="421410" y="632867"/>
                    </a:lnTo>
                  </a:path>
                </a:pathLst>
              </a:custGeom>
              <a:solidFill>
                <a:srgbClr val="FFFFFF"/>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2030" name="Google Shape;2030;p46"/>
              <p:cNvSpPr/>
              <p:nvPr/>
            </p:nvSpPr>
            <p:spPr>
              <a:xfrm flipH="1" rot="10800000">
                <a:off x="-771640" y="6483658"/>
                <a:ext cx="1415792" cy="820600"/>
              </a:xfrm>
              <a:custGeom>
                <a:rect b="b" l="l" r="r" t="t"/>
                <a:pathLst>
                  <a:path extrusionOk="0" h="644355" w="1111715">
                    <a:moveTo>
                      <a:pt x="424928" y="633179"/>
                    </a:moveTo>
                    <a:lnTo>
                      <a:pt x="7621" y="392061"/>
                    </a:lnTo>
                    <a:cubicBezTo>
                      <a:pt x="2708" y="389222"/>
                      <a:pt x="3" y="385563"/>
                      <a:pt x="3" y="381772"/>
                    </a:cubicBezTo>
                    <a:cubicBezTo>
                      <a:pt x="3" y="377973"/>
                      <a:pt x="2716" y="374331"/>
                      <a:pt x="7621" y="371492"/>
                    </a:cubicBezTo>
                    <a:lnTo>
                      <a:pt x="637179" y="7720"/>
                    </a:lnTo>
                    <a:cubicBezTo>
                      <a:pt x="642496" y="4641"/>
                      <a:pt x="649642" y="2952"/>
                      <a:pt x="657318" y="2952"/>
                    </a:cubicBezTo>
                    <a:cubicBezTo>
                      <a:pt x="664985" y="2952"/>
                      <a:pt x="672139" y="4641"/>
                      <a:pt x="677457" y="7720"/>
                    </a:cubicBezTo>
                    <a:lnTo>
                      <a:pt x="1094739" y="248847"/>
                    </a:lnTo>
                    <a:cubicBezTo>
                      <a:pt x="1099660" y="251669"/>
                      <a:pt x="1102365" y="255319"/>
                      <a:pt x="1102365" y="259111"/>
                    </a:cubicBezTo>
                    <a:cubicBezTo>
                      <a:pt x="1102373" y="262910"/>
                      <a:pt x="1099660" y="266560"/>
                      <a:pt x="1094739" y="269399"/>
                    </a:cubicBezTo>
                    <a:lnTo>
                      <a:pt x="465198" y="633179"/>
                    </a:lnTo>
                    <a:cubicBezTo>
                      <a:pt x="459871" y="636250"/>
                      <a:pt x="452725" y="637938"/>
                      <a:pt x="445050" y="637938"/>
                    </a:cubicBezTo>
                    <a:cubicBezTo>
                      <a:pt x="437383" y="637938"/>
                      <a:pt x="430229" y="636250"/>
                      <a:pt x="424928" y="633179"/>
                    </a:cubicBezTo>
                    <a:close/>
                    <a:moveTo>
                      <a:pt x="634830" y="3664"/>
                    </a:moveTo>
                    <a:lnTo>
                      <a:pt x="5280" y="367444"/>
                    </a:lnTo>
                    <a:cubicBezTo>
                      <a:pt x="-1130" y="371144"/>
                      <a:pt x="-4670" y="376235"/>
                      <a:pt x="-4678" y="381764"/>
                    </a:cubicBezTo>
                    <a:cubicBezTo>
                      <a:pt x="-4678" y="387310"/>
                      <a:pt x="-1138" y="392400"/>
                      <a:pt x="5280" y="396117"/>
                    </a:cubicBezTo>
                    <a:lnTo>
                      <a:pt x="422578" y="637243"/>
                    </a:lnTo>
                    <a:cubicBezTo>
                      <a:pt x="428600" y="640711"/>
                      <a:pt x="436581" y="642623"/>
                      <a:pt x="445050" y="642623"/>
                    </a:cubicBezTo>
                    <a:cubicBezTo>
                      <a:pt x="453536" y="642623"/>
                      <a:pt x="461509" y="640711"/>
                      <a:pt x="467538" y="637243"/>
                    </a:cubicBezTo>
                    <a:lnTo>
                      <a:pt x="1097080" y="273455"/>
                    </a:lnTo>
                    <a:cubicBezTo>
                      <a:pt x="1103498" y="269739"/>
                      <a:pt x="1107046" y="264648"/>
                      <a:pt x="1107038" y="259111"/>
                    </a:cubicBezTo>
                    <a:cubicBezTo>
                      <a:pt x="1107038" y="253581"/>
                      <a:pt x="1103498" y="248491"/>
                      <a:pt x="1097080" y="244782"/>
                    </a:cubicBezTo>
                    <a:lnTo>
                      <a:pt x="679797" y="3664"/>
                    </a:lnTo>
                    <a:cubicBezTo>
                      <a:pt x="673777" y="188"/>
                      <a:pt x="665803" y="-1733"/>
                      <a:pt x="657318" y="-1733"/>
                    </a:cubicBezTo>
                    <a:cubicBezTo>
                      <a:pt x="648840" y="-1733"/>
                      <a:pt x="640859" y="188"/>
                      <a:pt x="634830" y="3664"/>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2031" name="Google Shape;2031;p46"/>
              <p:cNvSpPr/>
              <p:nvPr/>
            </p:nvSpPr>
            <p:spPr>
              <a:xfrm flipH="1" rot="10800000">
                <a:off x="-200882" y="5811753"/>
                <a:ext cx="856031" cy="1147456"/>
              </a:xfrm>
              <a:custGeom>
                <a:rect b="b" l="l" r="r" t="t"/>
                <a:pathLst>
                  <a:path extrusionOk="0" h="901011" w="672177">
                    <a:moveTo>
                      <a:pt x="-4917" y="883527"/>
                    </a:moveTo>
                    <a:cubicBezTo>
                      <a:pt x="-4917" y="897069"/>
                      <a:pt x="4685" y="902615"/>
                      <a:pt x="16396" y="895844"/>
                    </a:cubicBezTo>
                    <a:lnTo>
                      <a:pt x="645954" y="532089"/>
                    </a:lnTo>
                    <a:cubicBezTo>
                      <a:pt x="657674" y="525310"/>
                      <a:pt x="667260" y="508689"/>
                      <a:pt x="667260" y="495147"/>
                    </a:cubicBezTo>
                    <a:lnTo>
                      <a:pt x="667251" y="12928"/>
                    </a:lnTo>
                    <a:cubicBezTo>
                      <a:pt x="667251" y="-623"/>
                      <a:pt x="657666" y="-6160"/>
                      <a:pt x="645946" y="611"/>
                    </a:cubicBezTo>
                    <a:lnTo>
                      <a:pt x="16380" y="364366"/>
                    </a:lnTo>
                    <a:cubicBezTo>
                      <a:pt x="4669" y="371137"/>
                      <a:pt x="-4917" y="387766"/>
                      <a:pt x="-4917" y="401307"/>
                    </a:cubicBezTo>
                    <a:lnTo>
                      <a:pt x="-4917" y="883527"/>
                    </a:lnTo>
                  </a:path>
                </a:pathLst>
              </a:custGeom>
              <a:solidFill>
                <a:srgbClr val="FFFFFF"/>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2032" name="Google Shape;2032;p46"/>
              <p:cNvSpPr/>
              <p:nvPr/>
            </p:nvSpPr>
            <p:spPr>
              <a:xfrm flipH="1" rot="10800000">
                <a:off x="-203874" y="5808769"/>
                <a:ext cx="862003" cy="1153421"/>
              </a:xfrm>
              <a:custGeom>
                <a:rect b="b" l="l" r="r" t="t"/>
                <a:pathLst>
                  <a:path extrusionOk="0" h="905695" w="676866">
                    <a:moveTo>
                      <a:pt x="-228" y="885868"/>
                    </a:moveTo>
                    <a:lnTo>
                      <a:pt x="-236" y="403649"/>
                    </a:lnTo>
                    <a:cubicBezTo>
                      <a:pt x="-236" y="391034"/>
                      <a:pt x="8986" y="375042"/>
                      <a:pt x="19895" y="368735"/>
                    </a:cubicBezTo>
                    <a:lnTo>
                      <a:pt x="649461" y="4972"/>
                    </a:lnTo>
                    <a:cubicBezTo>
                      <a:pt x="652381" y="3283"/>
                      <a:pt x="655250" y="2406"/>
                      <a:pt x="657757" y="2406"/>
                    </a:cubicBezTo>
                    <a:cubicBezTo>
                      <a:pt x="663620" y="2406"/>
                      <a:pt x="667268" y="7331"/>
                      <a:pt x="667268" y="15269"/>
                    </a:cubicBezTo>
                    <a:lnTo>
                      <a:pt x="667276" y="497489"/>
                    </a:lnTo>
                    <a:cubicBezTo>
                      <a:pt x="667276" y="510103"/>
                      <a:pt x="658054" y="526087"/>
                      <a:pt x="647129" y="532402"/>
                    </a:cubicBezTo>
                    <a:lnTo>
                      <a:pt x="17571" y="896157"/>
                    </a:lnTo>
                    <a:cubicBezTo>
                      <a:pt x="14659" y="897846"/>
                      <a:pt x="11789" y="898731"/>
                      <a:pt x="9275" y="898731"/>
                    </a:cubicBezTo>
                    <a:cubicBezTo>
                      <a:pt x="3411" y="898731"/>
                      <a:pt x="-228" y="893806"/>
                      <a:pt x="-228" y="885868"/>
                    </a:cubicBezTo>
                    <a:close/>
                    <a:moveTo>
                      <a:pt x="647121" y="924"/>
                    </a:moveTo>
                    <a:lnTo>
                      <a:pt x="17562" y="364671"/>
                    </a:lnTo>
                    <a:cubicBezTo>
                      <a:pt x="5164" y="371847"/>
                      <a:pt x="-4917" y="389329"/>
                      <a:pt x="-4917" y="403649"/>
                    </a:cubicBezTo>
                    <a:lnTo>
                      <a:pt x="-4909" y="885868"/>
                    </a:lnTo>
                    <a:cubicBezTo>
                      <a:pt x="-4909" y="896530"/>
                      <a:pt x="657" y="903416"/>
                      <a:pt x="9275" y="903416"/>
                    </a:cubicBezTo>
                    <a:cubicBezTo>
                      <a:pt x="12649" y="903416"/>
                      <a:pt x="16231" y="902332"/>
                      <a:pt x="19903" y="900213"/>
                    </a:cubicBezTo>
                    <a:lnTo>
                      <a:pt x="649477" y="536450"/>
                    </a:lnTo>
                    <a:cubicBezTo>
                      <a:pt x="661867" y="529290"/>
                      <a:pt x="671949" y="511808"/>
                      <a:pt x="671949" y="497489"/>
                    </a:cubicBezTo>
                    <a:lnTo>
                      <a:pt x="671941" y="15269"/>
                    </a:lnTo>
                    <a:cubicBezTo>
                      <a:pt x="671941" y="4599"/>
                      <a:pt x="666375" y="-2279"/>
                      <a:pt x="657757" y="-2279"/>
                    </a:cubicBezTo>
                    <a:cubicBezTo>
                      <a:pt x="654374" y="-2279"/>
                      <a:pt x="650801" y="-1203"/>
                      <a:pt x="647121" y="924"/>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2033" name="Google Shape;2033;p46"/>
              <p:cNvSpPr/>
              <p:nvPr/>
            </p:nvSpPr>
            <p:spPr>
              <a:xfrm flipH="1" rot="10800000">
                <a:off x="-162879" y="5870414"/>
                <a:ext cx="780035" cy="1030132"/>
              </a:xfrm>
              <a:custGeom>
                <a:rect b="b" l="l" r="r" t="t"/>
                <a:pathLst>
                  <a:path extrusionOk="0" h="808885" w="612503">
                    <a:moveTo>
                      <a:pt x="599051" y="-1119"/>
                    </a:moveTo>
                    <a:cubicBezTo>
                      <a:pt x="603749" y="-3834"/>
                      <a:pt x="607578" y="-1616"/>
                      <a:pt x="607578" y="3797"/>
                    </a:cubicBezTo>
                    <a:lnTo>
                      <a:pt x="607586" y="446617"/>
                    </a:lnTo>
                    <a:cubicBezTo>
                      <a:pt x="607586" y="452039"/>
                      <a:pt x="603749" y="458685"/>
                      <a:pt x="599060" y="461400"/>
                    </a:cubicBezTo>
                    <a:lnTo>
                      <a:pt x="3601" y="805447"/>
                    </a:lnTo>
                    <a:cubicBezTo>
                      <a:pt x="-1088" y="808162"/>
                      <a:pt x="-4917" y="805944"/>
                      <a:pt x="-4917" y="800530"/>
                    </a:cubicBezTo>
                    <a:lnTo>
                      <a:pt x="-4917" y="357702"/>
                    </a:lnTo>
                    <a:cubicBezTo>
                      <a:pt x="-4917" y="352289"/>
                      <a:pt x="-1096" y="345642"/>
                      <a:pt x="3593" y="342927"/>
                    </a:cubicBezTo>
                    <a:lnTo>
                      <a:pt x="599051" y="-1119"/>
                    </a:lnTo>
                  </a:path>
                </a:pathLst>
              </a:custGeom>
              <a:solidFill>
                <a:srgbClr val="DCE7F1"/>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2034" name="Google Shape;2034;p46"/>
              <p:cNvSpPr/>
              <p:nvPr/>
            </p:nvSpPr>
            <p:spPr>
              <a:xfrm flipH="1" rot="10800000">
                <a:off x="-164376" y="5868929"/>
                <a:ext cx="783017" cy="1033113"/>
              </a:xfrm>
              <a:custGeom>
                <a:rect b="b" l="l" r="r" t="t"/>
                <a:pathLst>
                  <a:path extrusionOk="0" h="811226" w="614844">
                    <a:moveTo>
                      <a:pt x="-2577" y="801705"/>
                    </a:moveTo>
                    <a:lnTo>
                      <a:pt x="-2577" y="358877"/>
                    </a:lnTo>
                    <a:cubicBezTo>
                      <a:pt x="-2577" y="353910"/>
                      <a:pt x="1054" y="347603"/>
                      <a:pt x="5355" y="345112"/>
                    </a:cubicBezTo>
                    <a:lnTo>
                      <a:pt x="600813" y="1073"/>
                    </a:lnTo>
                    <a:cubicBezTo>
                      <a:pt x="601946" y="411"/>
                      <a:pt x="603054" y="63"/>
                      <a:pt x="604022" y="63"/>
                    </a:cubicBezTo>
                    <a:cubicBezTo>
                      <a:pt x="606255" y="63"/>
                      <a:pt x="607586" y="1901"/>
                      <a:pt x="607586" y="4972"/>
                    </a:cubicBezTo>
                    <a:lnTo>
                      <a:pt x="607586" y="447792"/>
                    </a:lnTo>
                    <a:cubicBezTo>
                      <a:pt x="607586" y="452766"/>
                      <a:pt x="603956" y="459074"/>
                      <a:pt x="599646" y="461565"/>
                    </a:cubicBezTo>
                    <a:lnTo>
                      <a:pt x="4197" y="805612"/>
                    </a:lnTo>
                    <a:cubicBezTo>
                      <a:pt x="3064" y="806266"/>
                      <a:pt x="1956" y="806613"/>
                      <a:pt x="979" y="806613"/>
                    </a:cubicBezTo>
                    <a:cubicBezTo>
                      <a:pt x="-1237" y="806613"/>
                      <a:pt x="-2577" y="804776"/>
                      <a:pt x="-2577" y="801705"/>
                    </a:cubicBezTo>
                    <a:close/>
                    <a:moveTo>
                      <a:pt x="599646" y="-955"/>
                    </a:moveTo>
                    <a:lnTo>
                      <a:pt x="4180" y="343084"/>
                    </a:lnTo>
                    <a:cubicBezTo>
                      <a:pt x="-832" y="345997"/>
                      <a:pt x="-4917" y="353074"/>
                      <a:pt x="-4917" y="358877"/>
                    </a:cubicBezTo>
                    <a:lnTo>
                      <a:pt x="-4917" y="801705"/>
                    </a:lnTo>
                    <a:cubicBezTo>
                      <a:pt x="-4917" y="806108"/>
                      <a:pt x="-2602" y="808947"/>
                      <a:pt x="979" y="808947"/>
                    </a:cubicBezTo>
                    <a:cubicBezTo>
                      <a:pt x="2386" y="808947"/>
                      <a:pt x="3858" y="808509"/>
                      <a:pt x="5371" y="807631"/>
                    </a:cubicBezTo>
                    <a:lnTo>
                      <a:pt x="600821" y="463585"/>
                    </a:lnTo>
                    <a:cubicBezTo>
                      <a:pt x="605841" y="460679"/>
                      <a:pt x="609927" y="453602"/>
                      <a:pt x="609927" y="447792"/>
                    </a:cubicBezTo>
                    <a:lnTo>
                      <a:pt x="609919" y="4972"/>
                    </a:lnTo>
                    <a:cubicBezTo>
                      <a:pt x="609919" y="568"/>
                      <a:pt x="607603" y="-2279"/>
                      <a:pt x="604022" y="-2279"/>
                    </a:cubicBezTo>
                    <a:cubicBezTo>
                      <a:pt x="602624" y="-2279"/>
                      <a:pt x="601160" y="-1832"/>
                      <a:pt x="599646" y="-955"/>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2035" name="Google Shape;2035;p46"/>
              <p:cNvSpPr/>
              <p:nvPr/>
            </p:nvSpPr>
            <p:spPr>
              <a:xfrm flipH="1" rot="10800000">
                <a:off x="-494003" y="6530660"/>
                <a:ext cx="1059295" cy="611788"/>
              </a:xfrm>
              <a:custGeom>
                <a:rect b="b" l="l" r="r" t="t"/>
                <a:pathLst>
                  <a:path extrusionOk="0" h="480391" w="831785">
                    <a:moveTo>
                      <a:pt x="232006" y="475434"/>
                    </a:moveTo>
                    <a:lnTo>
                      <a:pt x="-1236" y="341822"/>
                    </a:lnTo>
                    <a:cubicBezTo>
                      <a:pt x="-1989" y="341383"/>
                      <a:pt x="-2419" y="340854"/>
                      <a:pt x="-2419" y="340365"/>
                    </a:cubicBezTo>
                    <a:lnTo>
                      <a:pt x="-1253" y="338933"/>
                    </a:lnTo>
                    <a:lnTo>
                      <a:pt x="582866" y="1409"/>
                    </a:lnTo>
                    <a:cubicBezTo>
                      <a:pt x="584760" y="308"/>
                      <a:pt x="588341" y="317"/>
                      <a:pt x="590251" y="1401"/>
                    </a:cubicBezTo>
                    <a:lnTo>
                      <a:pt x="823502" y="135022"/>
                    </a:lnTo>
                    <a:cubicBezTo>
                      <a:pt x="824255" y="135452"/>
                      <a:pt x="824685" y="135982"/>
                      <a:pt x="824685" y="136470"/>
                    </a:cubicBezTo>
                    <a:lnTo>
                      <a:pt x="823519" y="137910"/>
                    </a:lnTo>
                    <a:lnTo>
                      <a:pt x="239392" y="475426"/>
                    </a:lnTo>
                    <a:cubicBezTo>
                      <a:pt x="238441" y="475981"/>
                      <a:pt x="237101" y="476295"/>
                      <a:pt x="235703" y="476295"/>
                    </a:cubicBezTo>
                    <a:cubicBezTo>
                      <a:pt x="234305" y="476295"/>
                      <a:pt x="232965" y="475981"/>
                      <a:pt x="232006" y="475434"/>
                    </a:cubicBezTo>
                    <a:close/>
                    <a:moveTo>
                      <a:pt x="581700" y="-627"/>
                    </a:moveTo>
                    <a:lnTo>
                      <a:pt x="-2419" y="336905"/>
                    </a:lnTo>
                    <a:cubicBezTo>
                      <a:pt x="-3908" y="337758"/>
                      <a:pt x="-4760" y="339024"/>
                      <a:pt x="-4760" y="340365"/>
                    </a:cubicBezTo>
                    <a:cubicBezTo>
                      <a:pt x="-4760" y="341714"/>
                      <a:pt x="-3900" y="342981"/>
                      <a:pt x="-2394" y="343850"/>
                    </a:cubicBezTo>
                    <a:lnTo>
                      <a:pt x="230848" y="477462"/>
                    </a:lnTo>
                    <a:cubicBezTo>
                      <a:pt x="233486" y="478977"/>
                      <a:pt x="237952" y="478977"/>
                      <a:pt x="240558" y="477454"/>
                    </a:cubicBezTo>
                    <a:lnTo>
                      <a:pt x="824685" y="139938"/>
                    </a:lnTo>
                    <a:cubicBezTo>
                      <a:pt x="826173" y="139069"/>
                      <a:pt x="827026" y="137811"/>
                      <a:pt x="827026" y="136470"/>
                    </a:cubicBezTo>
                    <a:cubicBezTo>
                      <a:pt x="827017" y="135121"/>
                      <a:pt x="826157" y="133854"/>
                      <a:pt x="824668" y="132994"/>
                    </a:cubicBezTo>
                    <a:lnTo>
                      <a:pt x="591418" y="-635"/>
                    </a:lnTo>
                    <a:cubicBezTo>
                      <a:pt x="590094" y="-1380"/>
                      <a:pt x="588374" y="-1794"/>
                      <a:pt x="586563" y="-1794"/>
                    </a:cubicBezTo>
                    <a:cubicBezTo>
                      <a:pt x="584743" y="-1794"/>
                      <a:pt x="583015" y="-1380"/>
                      <a:pt x="581700" y="-627"/>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2036" name="Google Shape;2036;p46"/>
              <p:cNvSpPr/>
              <p:nvPr/>
            </p:nvSpPr>
            <p:spPr>
              <a:xfrm flipH="1" rot="10800000">
                <a:off x="421256" y="6959692"/>
                <a:ext cx="84410" cy="49987"/>
              </a:xfrm>
              <a:custGeom>
                <a:rect b="b" l="l" r="r" t="t"/>
                <a:pathLst>
                  <a:path extrusionOk="0" h="39251" w="66281">
                    <a:moveTo>
                      <a:pt x="24348" y="34454"/>
                    </a:moveTo>
                    <a:lnTo>
                      <a:pt x="-1597" y="19464"/>
                    </a:lnTo>
                    <a:lnTo>
                      <a:pt x="-2771" y="18015"/>
                    </a:lnTo>
                    <a:lnTo>
                      <a:pt x="-1597" y="16567"/>
                    </a:lnTo>
                    <a:lnTo>
                      <a:pt x="24357" y="1560"/>
                    </a:lnTo>
                    <a:cubicBezTo>
                      <a:pt x="26226" y="468"/>
                      <a:pt x="29799" y="451"/>
                      <a:pt x="31693" y="1568"/>
                    </a:cubicBezTo>
                    <a:lnTo>
                      <a:pt x="57655" y="16567"/>
                    </a:lnTo>
                    <a:lnTo>
                      <a:pt x="58829" y="18015"/>
                    </a:lnTo>
                    <a:lnTo>
                      <a:pt x="57655" y="19456"/>
                    </a:lnTo>
                    <a:lnTo>
                      <a:pt x="31709" y="34454"/>
                    </a:lnTo>
                    <a:cubicBezTo>
                      <a:pt x="30758" y="34992"/>
                      <a:pt x="29418" y="35307"/>
                      <a:pt x="28021" y="35307"/>
                    </a:cubicBezTo>
                    <a:cubicBezTo>
                      <a:pt x="26631" y="35307"/>
                      <a:pt x="25291" y="34992"/>
                      <a:pt x="24348" y="34454"/>
                    </a:cubicBezTo>
                    <a:close/>
                    <a:moveTo>
                      <a:pt x="23174" y="-460"/>
                    </a:moveTo>
                    <a:lnTo>
                      <a:pt x="-2771" y="14539"/>
                    </a:lnTo>
                    <a:cubicBezTo>
                      <a:pt x="-4252" y="15392"/>
                      <a:pt x="-5112" y="16658"/>
                      <a:pt x="-5112" y="18007"/>
                    </a:cubicBezTo>
                    <a:cubicBezTo>
                      <a:pt x="-5112" y="19356"/>
                      <a:pt x="-4260" y="20623"/>
                      <a:pt x="-2771" y="21492"/>
                    </a:cubicBezTo>
                    <a:lnTo>
                      <a:pt x="23182" y="36490"/>
                    </a:lnTo>
                    <a:cubicBezTo>
                      <a:pt x="25796" y="37997"/>
                      <a:pt x="30245" y="37988"/>
                      <a:pt x="32876" y="36490"/>
                    </a:cubicBezTo>
                    <a:lnTo>
                      <a:pt x="58837" y="21484"/>
                    </a:lnTo>
                    <a:cubicBezTo>
                      <a:pt x="60309" y="20623"/>
                      <a:pt x="61170" y="19356"/>
                      <a:pt x="61170" y="18007"/>
                    </a:cubicBezTo>
                    <a:cubicBezTo>
                      <a:pt x="61170" y="16658"/>
                      <a:pt x="60309" y="15392"/>
                      <a:pt x="58829" y="14539"/>
                    </a:cubicBezTo>
                    <a:lnTo>
                      <a:pt x="32867" y="-460"/>
                    </a:lnTo>
                    <a:cubicBezTo>
                      <a:pt x="31569" y="-1221"/>
                      <a:pt x="29848" y="-1635"/>
                      <a:pt x="28021" y="-1635"/>
                    </a:cubicBezTo>
                    <a:cubicBezTo>
                      <a:pt x="26201" y="-1635"/>
                      <a:pt x="24480" y="-1221"/>
                      <a:pt x="23174" y="-460"/>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2037" name="Google Shape;2037;p46"/>
              <p:cNvSpPr/>
              <p:nvPr/>
            </p:nvSpPr>
            <p:spPr>
              <a:xfrm flipH="1" rot="10800000">
                <a:off x="370687" y="6930479"/>
                <a:ext cx="84400" cy="49970"/>
              </a:xfrm>
              <a:custGeom>
                <a:rect b="b" l="l" r="r" t="t"/>
                <a:pathLst>
                  <a:path extrusionOk="0" h="39238" w="66273">
                    <a:moveTo>
                      <a:pt x="24382" y="34406"/>
                    </a:moveTo>
                    <a:lnTo>
                      <a:pt x="-1555" y="19416"/>
                    </a:lnTo>
                    <a:cubicBezTo>
                      <a:pt x="-2308" y="18985"/>
                      <a:pt x="-2730" y="18464"/>
                      <a:pt x="-2730" y="17976"/>
                    </a:cubicBezTo>
                    <a:cubicBezTo>
                      <a:pt x="-2730" y="17479"/>
                      <a:pt x="-2308" y="16949"/>
                      <a:pt x="-1555" y="16519"/>
                    </a:cubicBezTo>
                    <a:lnTo>
                      <a:pt x="24390" y="1529"/>
                    </a:lnTo>
                    <a:cubicBezTo>
                      <a:pt x="26259" y="436"/>
                      <a:pt x="29857" y="436"/>
                      <a:pt x="31734" y="1529"/>
                    </a:cubicBezTo>
                    <a:lnTo>
                      <a:pt x="57688" y="16519"/>
                    </a:lnTo>
                    <a:lnTo>
                      <a:pt x="58863" y="17976"/>
                    </a:lnTo>
                    <a:lnTo>
                      <a:pt x="57688" y="19416"/>
                    </a:lnTo>
                    <a:lnTo>
                      <a:pt x="31734" y="34406"/>
                    </a:lnTo>
                    <a:cubicBezTo>
                      <a:pt x="30792" y="34961"/>
                      <a:pt x="29460" y="35275"/>
                      <a:pt x="28062" y="35275"/>
                    </a:cubicBezTo>
                    <a:cubicBezTo>
                      <a:pt x="26665" y="35275"/>
                      <a:pt x="25325" y="34961"/>
                      <a:pt x="24382" y="34406"/>
                    </a:cubicBezTo>
                    <a:close/>
                    <a:moveTo>
                      <a:pt x="23216" y="-499"/>
                    </a:moveTo>
                    <a:lnTo>
                      <a:pt x="-2730" y="14491"/>
                    </a:lnTo>
                    <a:cubicBezTo>
                      <a:pt x="-4218" y="15360"/>
                      <a:pt x="-5078" y="16627"/>
                      <a:pt x="-5070" y="17976"/>
                    </a:cubicBezTo>
                    <a:cubicBezTo>
                      <a:pt x="-5070" y="19317"/>
                      <a:pt x="-4218" y="20583"/>
                      <a:pt x="-2730" y="21444"/>
                    </a:cubicBezTo>
                    <a:lnTo>
                      <a:pt x="23208" y="36442"/>
                    </a:lnTo>
                    <a:cubicBezTo>
                      <a:pt x="25829" y="37949"/>
                      <a:pt x="30304" y="37949"/>
                      <a:pt x="32909" y="36442"/>
                    </a:cubicBezTo>
                    <a:lnTo>
                      <a:pt x="58863" y="21444"/>
                    </a:lnTo>
                    <a:cubicBezTo>
                      <a:pt x="60343" y="20583"/>
                      <a:pt x="61203" y="19317"/>
                      <a:pt x="61203" y="17976"/>
                    </a:cubicBezTo>
                    <a:cubicBezTo>
                      <a:pt x="61203" y="16627"/>
                      <a:pt x="60343" y="15360"/>
                      <a:pt x="58863" y="14491"/>
                    </a:cubicBezTo>
                    <a:lnTo>
                      <a:pt x="32909" y="-499"/>
                    </a:lnTo>
                    <a:cubicBezTo>
                      <a:pt x="31602" y="-1261"/>
                      <a:pt x="29882" y="-1666"/>
                      <a:pt x="28062" y="-1666"/>
                    </a:cubicBezTo>
                    <a:cubicBezTo>
                      <a:pt x="26243" y="-1666"/>
                      <a:pt x="24523" y="-1261"/>
                      <a:pt x="23216" y="-499"/>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2038" name="Google Shape;2038;p46"/>
              <p:cNvSpPr/>
              <p:nvPr/>
            </p:nvSpPr>
            <p:spPr>
              <a:xfrm flipH="1" rot="10800000">
                <a:off x="320119" y="6901243"/>
                <a:ext cx="84400" cy="49996"/>
              </a:xfrm>
              <a:custGeom>
                <a:rect b="b" l="l" r="r" t="t"/>
                <a:pathLst>
                  <a:path extrusionOk="0" h="39258" w="66273">
                    <a:moveTo>
                      <a:pt x="24423" y="34400"/>
                    </a:moveTo>
                    <a:lnTo>
                      <a:pt x="-1522" y="19393"/>
                    </a:lnTo>
                    <a:cubicBezTo>
                      <a:pt x="-2266" y="18971"/>
                      <a:pt x="-2697" y="18441"/>
                      <a:pt x="-2697" y="17953"/>
                    </a:cubicBezTo>
                    <a:cubicBezTo>
                      <a:pt x="-2697" y="17464"/>
                      <a:pt x="-2266" y="16926"/>
                      <a:pt x="-1522" y="16496"/>
                    </a:cubicBezTo>
                    <a:lnTo>
                      <a:pt x="24423" y="1506"/>
                    </a:lnTo>
                    <a:cubicBezTo>
                      <a:pt x="26317" y="413"/>
                      <a:pt x="29890" y="413"/>
                      <a:pt x="31793" y="1506"/>
                    </a:cubicBezTo>
                    <a:lnTo>
                      <a:pt x="57721" y="16496"/>
                    </a:lnTo>
                    <a:cubicBezTo>
                      <a:pt x="58474" y="16926"/>
                      <a:pt x="58904" y="17464"/>
                      <a:pt x="58904" y="17953"/>
                    </a:cubicBezTo>
                    <a:lnTo>
                      <a:pt x="57729" y="19393"/>
                    </a:lnTo>
                    <a:lnTo>
                      <a:pt x="31793" y="34391"/>
                    </a:lnTo>
                    <a:cubicBezTo>
                      <a:pt x="30833" y="34938"/>
                      <a:pt x="29493" y="35252"/>
                      <a:pt x="28095" y="35252"/>
                    </a:cubicBezTo>
                    <a:cubicBezTo>
                      <a:pt x="26706" y="35252"/>
                      <a:pt x="25366" y="34938"/>
                      <a:pt x="24423" y="34400"/>
                    </a:cubicBezTo>
                    <a:close/>
                    <a:moveTo>
                      <a:pt x="23249" y="-522"/>
                    </a:moveTo>
                    <a:lnTo>
                      <a:pt x="-2697" y="14476"/>
                    </a:lnTo>
                    <a:cubicBezTo>
                      <a:pt x="-4185" y="15337"/>
                      <a:pt x="-5029" y="16603"/>
                      <a:pt x="-5029" y="17953"/>
                    </a:cubicBezTo>
                    <a:cubicBezTo>
                      <a:pt x="-5029" y="19310"/>
                      <a:pt x="-4177" y="20568"/>
                      <a:pt x="-2688" y="21429"/>
                    </a:cubicBezTo>
                    <a:lnTo>
                      <a:pt x="23257" y="36428"/>
                    </a:lnTo>
                    <a:cubicBezTo>
                      <a:pt x="25879" y="37942"/>
                      <a:pt x="30337" y="37934"/>
                      <a:pt x="32950" y="36428"/>
                    </a:cubicBezTo>
                    <a:lnTo>
                      <a:pt x="58904" y="21429"/>
                    </a:lnTo>
                    <a:cubicBezTo>
                      <a:pt x="60393" y="20568"/>
                      <a:pt x="61236" y="19310"/>
                      <a:pt x="61244" y="17953"/>
                    </a:cubicBezTo>
                    <a:cubicBezTo>
                      <a:pt x="61244" y="16603"/>
                      <a:pt x="60393" y="15337"/>
                      <a:pt x="58904" y="14468"/>
                    </a:cubicBezTo>
                    <a:lnTo>
                      <a:pt x="32950" y="-522"/>
                    </a:lnTo>
                    <a:cubicBezTo>
                      <a:pt x="31643" y="-1276"/>
                      <a:pt x="29923" y="-1698"/>
                      <a:pt x="28104" y="-1698"/>
                    </a:cubicBezTo>
                    <a:cubicBezTo>
                      <a:pt x="26293" y="-1698"/>
                      <a:pt x="24564" y="-1276"/>
                      <a:pt x="23249" y="-522"/>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2039" name="Google Shape;2039;p46"/>
              <p:cNvSpPr/>
              <p:nvPr/>
            </p:nvSpPr>
            <p:spPr>
              <a:xfrm flipH="1" rot="10800000">
                <a:off x="269540" y="6872029"/>
                <a:ext cx="84400" cy="49990"/>
              </a:xfrm>
              <a:custGeom>
                <a:rect b="b" l="l" r="r" t="t"/>
                <a:pathLst>
                  <a:path extrusionOk="0" h="39253" w="66273">
                    <a:moveTo>
                      <a:pt x="24465" y="34360"/>
                    </a:moveTo>
                    <a:lnTo>
                      <a:pt x="-1472" y="19370"/>
                    </a:lnTo>
                    <a:cubicBezTo>
                      <a:pt x="-2225" y="18939"/>
                      <a:pt x="-2646" y="18410"/>
                      <a:pt x="-2646" y="17921"/>
                    </a:cubicBezTo>
                    <a:cubicBezTo>
                      <a:pt x="-2646" y="17425"/>
                      <a:pt x="-2225" y="16903"/>
                      <a:pt x="-1472" y="16464"/>
                    </a:cubicBezTo>
                    <a:lnTo>
                      <a:pt x="24465" y="1474"/>
                    </a:lnTo>
                    <a:cubicBezTo>
                      <a:pt x="26359" y="390"/>
                      <a:pt x="29932" y="382"/>
                      <a:pt x="31834" y="1474"/>
                    </a:cubicBezTo>
                    <a:lnTo>
                      <a:pt x="57788" y="16464"/>
                    </a:lnTo>
                    <a:lnTo>
                      <a:pt x="58954" y="17921"/>
                    </a:lnTo>
                    <a:lnTo>
                      <a:pt x="57788" y="19370"/>
                    </a:lnTo>
                    <a:lnTo>
                      <a:pt x="31834" y="34360"/>
                    </a:lnTo>
                    <a:cubicBezTo>
                      <a:pt x="30891" y="34914"/>
                      <a:pt x="29543" y="35221"/>
                      <a:pt x="28154" y="35221"/>
                    </a:cubicBezTo>
                    <a:cubicBezTo>
                      <a:pt x="26756" y="35221"/>
                      <a:pt x="25416" y="34906"/>
                      <a:pt x="24465" y="34360"/>
                    </a:cubicBezTo>
                    <a:close/>
                    <a:moveTo>
                      <a:pt x="23299" y="-554"/>
                    </a:moveTo>
                    <a:lnTo>
                      <a:pt x="-2646" y="14436"/>
                    </a:lnTo>
                    <a:cubicBezTo>
                      <a:pt x="-4135" y="15306"/>
                      <a:pt x="-4987" y="16564"/>
                      <a:pt x="-4987" y="17921"/>
                    </a:cubicBezTo>
                    <a:cubicBezTo>
                      <a:pt x="-4987" y="19270"/>
                      <a:pt x="-4135" y="20537"/>
                      <a:pt x="-2646" y="21398"/>
                    </a:cubicBezTo>
                    <a:lnTo>
                      <a:pt x="23299" y="36388"/>
                    </a:lnTo>
                    <a:cubicBezTo>
                      <a:pt x="25937" y="37903"/>
                      <a:pt x="30387" y="37903"/>
                      <a:pt x="33000" y="36388"/>
                    </a:cubicBezTo>
                    <a:lnTo>
                      <a:pt x="58945" y="21398"/>
                    </a:lnTo>
                    <a:cubicBezTo>
                      <a:pt x="60442" y="20537"/>
                      <a:pt x="61286" y="19270"/>
                      <a:pt x="61286" y="17921"/>
                    </a:cubicBezTo>
                    <a:cubicBezTo>
                      <a:pt x="61286" y="16572"/>
                      <a:pt x="60442" y="15306"/>
                      <a:pt x="58945" y="14436"/>
                    </a:cubicBezTo>
                    <a:lnTo>
                      <a:pt x="33000" y="-554"/>
                    </a:lnTo>
                    <a:cubicBezTo>
                      <a:pt x="31685" y="-1307"/>
                      <a:pt x="29965" y="-1729"/>
                      <a:pt x="28154" y="-1729"/>
                    </a:cubicBezTo>
                    <a:cubicBezTo>
                      <a:pt x="26334" y="-1729"/>
                      <a:pt x="24614" y="-1307"/>
                      <a:pt x="23299" y="-554"/>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2040" name="Google Shape;2040;p46"/>
              <p:cNvSpPr/>
              <p:nvPr/>
            </p:nvSpPr>
            <p:spPr>
              <a:xfrm flipH="1" rot="10800000">
                <a:off x="218961" y="6842806"/>
                <a:ext cx="84420" cy="49981"/>
              </a:xfrm>
              <a:custGeom>
                <a:rect b="b" l="l" r="r" t="t"/>
                <a:pathLst>
                  <a:path extrusionOk="0" h="39246" w="66289">
                    <a:moveTo>
                      <a:pt x="24523" y="34329"/>
                    </a:moveTo>
                    <a:lnTo>
                      <a:pt x="-1422" y="19338"/>
                    </a:lnTo>
                    <a:cubicBezTo>
                      <a:pt x="-2175" y="18900"/>
                      <a:pt x="-2605" y="18370"/>
                      <a:pt x="-2605" y="17873"/>
                    </a:cubicBezTo>
                    <a:lnTo>
                      <a:pt x="-1430" y="16433"/>
                    </a:lnTo>
                    <a:lnTo>
                      <a:pt x="24523" y="1435"/>
                    </a:lnTo>
                    <a:cubicBezTo>
                      <a:pt x="26409" y="342"/>
                      <a:pt x="29990" y="342"/>
                      <a:pt x="31876" y="1435"/>
                    </a:cubicBezTo>
                    <a:lnTo>
                      <a:pt x="57829" y="16433"/>
                    </a:lnTo>
                    <a:lnTo>
                      <a:pt x="58995" y="17873"/>
                    </a:lnTo>
                    <a:lnTo>
                      <a:pt x="57829" y="19330"/>
                    </a:lnTo>
                    <a:lnTo>
                      <a:pt x="31884" y="34329"/>
                    </a:lnTo>
                    <a:cubicBezTo>
                      <a:pt x="30941" y="34866"/>
                      <a:pt x="29601" y="35173"/>
                      <a:pt x="28195" y="35173"/>
                    </a:cubicBezTo>
                    <a:cubicBezTo>
                      <a:pt x="26806" y="35173"/>
                      <a:pt x="25466" y="34866"/>
                      <a:pt x="24523" y="34329"/>
                    </a:cubicBezTo>
                    <a:close/>
                    <a:moveTo>
                      <a:pt x="23357" y="-593"/>
                    </a:moveTo>
                    <a:lnTo>
                      <a:pt x="-2597" y="14405"/>
                    </a:lnTo>
                    <a:cubicBezTo>
                      <a:pt x="-4085" y="15266"/>
                      <a:pt x="-4945" y="16524"/>
                      <a:pt x="-4945" y="17873"/>
                    </a:cubicBezTo>
                    <a:cubicBezTo>
                      <a:pt x="-4945" y="19231"/>
                      <a:pt x="-4085" y="20497"/>
                      <a:pt x="-2597" y="21358"/>
                    </a:cubicBezTo>
                    <a:lnTo>
                      <a:pt x="23357" y="36356"/>
                    </a:lnTo>
                    <a:cubicBezTo>
                      <a:pt x="25970" y="37863"/>
                      <a:pt x="30420" y="37863"/>
                      <a:pt x="33050" y="36356"/>
                    </a:cubicBezTo>
                    <a:lnTo>
                      <a:pt x="58995" y="21358"/>
                    </a:lnTo>
                    <a:cubicBezTo>
                      <a:pt x="60484" y="20497"/>
                      <a:pt x="61344" y="19231"/>
                      <a:pt x="61344" y="17873"/>
                    </a:cubicBezTo>
                    <a:cubicBezTo>
                      <a:pt x="61344" y="16524"/>
                      <a:pt x="60484" y="15266"/>
                      <a:pt x="58987" y="14405"/>
                    </a:cubicBezTo>
                    <a:lnTo>
                      <a:pt x="33050" y="-593"/>
                    </a:lnTo>
                    <a:cubicBezTo>
                      <a:pt x="31743" y="-1347"/>
                      <a:pt x="30023" y="-1761"/>
                      <a:pt x="28195" y="-1761"/>
                    </a:cubicBezTo>
                    <a:cubicBezTo>
                      <a:pt x="26376" y="-1761"/>
                      <a:pt x="24655" y="-1347"/>
                      <a:pt x="23357" y="-593"/>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2041" name="Google Shape;2041;p46"/>
              <p:cNvSpPr/>
              <p:nvPr/>
            </p:nvSpPr>
            <p:spPr>
              <a:xfrm flipH="1" rot="10800000">
                <a:off x="168392" y="6813589"/>
                <a:ext cx="84420" cy="49978"/>
              </a:xfrm>
              <a:custGeom>
                <a:rect b="b" l="l" r="r" t="t"/>
                <a:pathLst>
                  <a:path extrusionOk="0" h="39244" w="66289">
                    <a:moveTo>
                      <a:pt x="24565" y="34289"/>
                    </a:moveTo>
                    <a:lnTo>
                      <a:pt x="-1389" y="19299"/>
                    </a:lnTo>
                    <a:lnTo>
                      <a:pt x="-2564" y="17850"/>
                    </a:lnTo>
                    <a:lnTo>
                      <a:pt x="-1389" y="16393"/>
                    </a:lnTo>
                    <a:lnTo>
                      <a:pt x="24565" y="1403"/>
                    </a:lnTo>
                    <a:cubicBezTo>
                      <a:pt x="26442" y="310"/>
                      <a:pt x="30023" y="310"/>
                      <a:pt x="31909" y="1403"/>
                    </a:cubicBezTo>
                    <a:lnTo>
                      <a:pt x="57862" y="16393"/>
                    </a:lnTo>
                    <a:cubicBezTo>
                      <a:pt x="58615" y="16832"/>
                      <a:pt x="59045" y="17362"/>
                      <a:pt x="59045" y="17850"/>
                    </a:cubicBezTo>
                    <a:cubicBezTo>
                      <a:pt x="59045" y="18338"/>
                      <a:pt x="58615" y="18868"/>
                      <a:pt x="57862" y="19299"/>
                    </a:cubicBezTo>
                    <a:lnTo>
                      <a:pt x="31909" y="34289"/>
                    </a:lnTo>
                    <a:cubicBezTo>
                      <a:pt x="30966" y="34843"/>
                      <a:pt x="29634" y="35150"/>
                      <a:pt x="28237" y="35150"/>
                    </a:cubicBezTo>
                    <a:cubicBezTo>
                      <a:pt x="26847" y="35150"/>
                      <a:pt x="25507" y="34843"/>
                      <a:pt x="24565" y="34289"/>
                    </a:cubicBezTo>
                    <a:close/>
                    <a:moveTo>
                      <a:pt x="23398" y="-633"/>
                    </a:moveTo>
                    <a:lnTo>
                      <a:pt x="-2564" y="14374"/>
                    </a:lnTo>
                    <a:cubicBezTo>
                      <a:pt x="-4044" y="15234"/>
                      <a:pt x="-4904" y="16509"/>
                      <a:pt x="-4904" y="17858"/>
                    </a:cubicBezTo>
                    <a:cubicBezTo>
                      <a:pt x="-4896" y="19199"/>
                      <a:pt x="-4044" y="20466"/>
                      <a:pt x="-2564" y="21327"/>
                    </a:cubicBezTo>
                    <a:lnTo>
                      <a:pt x="23398" y="36317"/>
                    </a:lnTo>
                    <a:cubicBezTo>
                      <a:pt x="26012" y="37832"/>
                      <a:pt x="30478" y="37832"/>
                      <a:pt x="33083" y="36317"/>
                    </a:cubicBezTo>
                    <a:lnTo>
                      <a:pt x="59037" y="21327"/>
                    </a:lnTo>
                    <a:cubicBezTo>
                      <a:pt x="60517" y="20466"/>
                      <a:pt x="61377" y="19199"/>
                      <a:pt x="61386" y="17858"/>
                    </a:cubicBezTo>
                    <a:cubicBezTo>
                      <a:pt x="61386" y="16509"/>
                      <a:pt x="60526" y="15234"/>
                      <a:pt x="59037" y="14365"/>
                    </a:cubicBezTo>
                    <a:lnTo>
                      <a:pt x="33083" y="-633"/>
                    </a:lnTo>
                    <a:cubicBezTo>
                      <a:pt x="31776" y="-1378"/>
                      <a:pt x="30056" y="-1792"/>
                      <a:pt x="28237" y="-1792"/>
                    </a:cubicBezTo>
                    <a:cubicBezTo>
                      <a:pt x="26417" y="-1792"/>
                      <a:pt x="24697" y="-1378"/>
                      <a:pt x="23398" y="-633"/>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2042" name="Google Shape;2042;p46"/>
              <p:cNvSpPr/>
              <p:nvPr/>
            </p:nvSpPr>
            <p:spPr>
              <a:xfrm flipH="1" rot="10800000">
                <a:off x="117823" y="6784365"/>
                <a:ext cx="84410" cy="49981"/>
              </a:xfrm>
              <a:custGeom>
                <a:rect b="b" l="l" r="r" t="t"/>
                <a:pathLst>
                  <a:path extrusionOk="0" h="39246" w="66281">
                    <a:moveTo>
                      <a:pt x="24606" y="34266"/>
                    </a:moveTo>
                    <a:lnTo>
                      <a:pt x="-1355" y="19259"/>
                    </a:lnTo>
                    <a:lnTo>
                      <a:pt x="-2522" y="17819"/>
                    </a:lnTo>
                    <a:cubicBezTo>
                      <a:pt x="-2522" y="17330"/>
                      <a:pt x="-2100" y="16800"/>
                      <a:pt x="-1347" y="16378"/>
                    </a:cubicBezTo>
                    <a:lnTo>
                      <a:pt x="24598" y="1371"/>
                    </a:lnTo>
                    <a:cubicBezTo>
                      <a:pt x="26484" y="287"/>
                      <a:pt x="30065" y="279"/>
                      <a:pt x="31951" y="1371"/>
                    </a:cubicBezTo>
                    <a:lnTo>
                      <a:pt x="57896" y="16378"/>
                    </a:lnTo>
                    <a:cubicBezTo>
                      <a:pt x="58649" y="16800"/>
                      <a:pt x="59079" y="17330"/>
                      <a:pt x="59079" y="17819"/>
                    </a:cubicBezTo>
                    <a:cubicBezTo>
                      <a:pt x="59079" y="18307"/>
                      <a:pt x="58649" y="18828"/>
                      <a:pt x="57896" y="19259"/>
                    </a:cubicBezTo>
                    <a:lnTo>
                      <a:pt x="31959" y="34266"/>
                    </a:lnTo>
                    <a:cubicBezTo>
                      <a:pt x="31008" y="34812"/>
                      <a:pt x="29668" y="35118"/>
                      <a:pt x="28278" y="35118"/>
                    </a:cubicBezTo>
                    <a:cubicBezTo>
                      <a:pt x="26889" y="35118"/>
                      <a:pt x="25549" y="34812"/>
                      <a:pt x="24606" y="34266"/>
                    </a:cubicBezTo>
                    <a:close/>
                    <a:moveTo>
                      <a:pt x="23424" y="-656"/>
                    </a:moveTo>
                    <a:lnTo>
                      <a:pt x="-2513" y="14334"/>
                    </a:lnTo>
                    <a:cubicBezTo>
                      <a:pt x="-4010" y="15203"/>
                      <a:pt x="-4870" y="16478"/>
                      <a:pt x="-4862" y="17827"/>
                    </a:cubicBezTo>
                    <a:cubicBezTo>
                      <a:pt x="-4862" y="19168"/>
                      <a:pt x="-4002" y="20442"/>
                      <a:pt x="-2513" y="21287"/>
                    </a:cubicBezTo>
                    <a:lnTo>
                      <a:pt x="23432" y="36293"/>
                    </a:lnTo>
                    <a:cubicBezTo>
                      <a:pt x="26062" y="37800"/>
                      <a:pt x="30520" y="37800"/>
                      <a:pt x="33125" y="36293"/>
                    </a:cubicBezTo>
                    <a:lnTo>
                      <a:pt x="59070" y="21287"/>
                    </a:lnTo>
                    <a:cubicBezTo>
                      <a:pt x="60559" y="20442"/>
                      <a:pt x="61411" y="19168"/>
                      <a:pt x="61419" y="17827"/>
                    </a:cubicBezTo>
                    <a:cubicBezTo>
                      <a:pt x="61419" y="16478"/>
                      <a:pt x="60567" y="15203"/>
                      <a:pt x="59070" y="14334"/>
                    </a:cubicBezTo>
                    <a:lnTo>
                      <a:pt x="33117" y="-656"/>
                    </a:lnTo>
                    <a:cubicBezTo>
                      <a:pt x="31818" y="-1410"/>
                      <a:pt x="30098" y="-1823"/>
                      <a:pt x="28278" y="-1823"/>
                    </a:cubicBezTo>
                    <a:cubicBezTo>
                      <a:pt x="26467" y="-1823"/>
                      <a:pt x="24747" y="-1410"/>
                      <a:pt x="23424" y="-656"/>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2043" name="Google Shape;2043;p46"/>
              <p:cNvSpPr/>
              <p:nvPr/>
            </p:nvSpPr>
            <p:spPr>
              <a:xfrm flipH="1" rot="10800000">
                <a:off x="67255" y="6755151"/>
                <a:ext cx="84410" cy="49974"/>
              </a:xfrm>
              <a:custGeom>
                <a:rect b="b" l="l" r="r" t="t"/>
                <a:pathLst>
                  <a:path extrusionOk="0" h="39241" w="66281">
                    <a:moveTo>
                      <a:pt x="24639" y="34226"/>
                    </a:moveTo>
                    <a:lnTo>
                      <a:pt x="-1314" y="19252"/>
                    </a:lnTo>
                    <a:lnTo>
                      <a:pt x="-2488" y="17787"/>
                    </a:lnTo>
                    <a:lnTo>
                      <a:pt x="-1314" y="16339"/>
                    </a:lnTo>
                    <a:lnTo>
                      <a:pt x="24639" y="1348"/>
                    </a:lnTo>
                    <a:cubicBezTo>
                      <a:pt x="26533" y="248"/>
                      <a:pt x="30107" y="256"/>
                      <a:pt x="32001" y="1348"/>
                    </a:cubicBezTo>
                    <a:lnTo>
                      <a:pt x="57954" y="16339"/>
                    </a:lnTo>
                    <a:lnTo>
                      <a:pt x="59120" y="17787"/>
                    </a:lnTo>
                    <a:lnTo>
                      <a:pt x="57954" y="19244"/>
                    </a:lnTo>
                    <a:lnTo>
                      <a:pt x="32001" y="34226"/>
                    </a:lnTo>
                    <a:cubicBezTo>
                      <a:pt x="31058" y="34781"/>
                      <a:pt x="29710" y="35087"/>
                      <a:pt x="28320" y="35087"/>
                    </a:cubicBezTo>
                    <a:cubicBezTo>
                      <a:pt x="26922" y="35087"/>
                      <a:pt x="25582" y="34781"/>
                      <a:pt x="24639" y="34226"/>
                    </a:cubicBezTo>
                    <a:close/>
                    <a:moveTo>
                      <a:pt x="23473" y="-688"/>
                    </a:moveTo>
                    <a:lnTo>
                      <a:pt x="-2472" y="14311"/>
                    </a:lnTo>
                    <a:cubicBezTo>
                      <a:pt x="-3969" y="15163"/>
                      <a:pt x="-4821" y="16438"/>
                      <a:pt x="-4821" y="17787"/>
                    </a:cubicBezTo>
                    <a:cubicBezTo>
                      <a:pt x="-4821" y="19136"/>
                      <a:pt x="-3977" y="20403"/>
                      <a:pt x="-2472" y="21272"/>
                    </a:cubicBezTo>
                    <a:lnTo>
                      <a:pt x="23473" y="36254"/>
                    </a:lnTo>
                    <a:cubicBezTo>
                      <a:pt x="26087" y="37769"/>
                      <a:pt x="30561" y="37760"/>
                      <a:pt x="33158" y="36254"/>
                    </a:cubicBezTo>
                    <a:lnTo>
                      <a:pt x="59120" y="21272"/>
                    </a:lnTo>
                    <a:cubicBezTo>
                      <a:pt x="60609" y="20403"/>
                      <a:pt x="61461" y="19136"/>
                      <a:pt x="61461" y="17787"/>
                    </a:cubicBezTo>
                    <a:cubicBezTo>
                      <a:pt x="61452" y="16438"/>
                      <a:pt x="60600" y="15163"/>
                      <a:pt x="59112" y="14311"/>
                    </a:cubicBezTo>
                    <a:lnTo>
                      <a:pt x="33158" y="-688"/>
                    </a:lnTo>
                    <a:cubicBezTo>
                      <a:pt x="31860" y="-1433"/>
                      <a:pt x="30131" y="-1855"/>
                      <a:pt x="28320" y="-1855"/>
                    </a:cubicBezTo>
                    <a:cubicBezTo>
                      <a:pt x="26500" y="-1855"/>
                      <a:pt x="24780" y="-1433"/>
                      <a:pt x="23473" y="-688"/>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2044" name="Google Shape;2044;p46"/>
              <p:cNvSpPr/>
              <p:nvPr/>
            </p:nvSpPr>
            <p:spPr>
              <a:xfrm flipH="1" rot="10800000">
                <a:off x="16676" y="6725927"/>
                <a:ext cx="84420" cy="49977"/>
              </a:xfrm>
              <a:custGeom>
                <a:rect b="b" l="l" r="r" t="t"/>
                <a:pathLst>
                  <a:path extrusionOk="0" h="39243" w="66289">
                    <a:moveTo>
                      <a:pt x="24689" y="34194"/>
                    </a:moveTo>
                    <a:lnTo>
                      <a:pt x="-1256" y="19204"/>
                    </a:lnTo>
                    <a:cubicBezTo>
                      <a:pt x="-2009" y="18774"/>
                      <a:pt x="-2439" y="18252"/>
                      <a:pt x="-2439" y="17756"/>
                    </a:cubicBezTo>
                    <a:cubicBezTo>
                      <a:pt x="-2439" y="17267"/>
                      <a:pt x="-2009" y="16738"/>
                      <a:pt x="-1256" y="16307"/>
                    </a:cubicBezTo>
                    <a:lnTo>
                      <a:pt x="24689" y="1309"/>
                    </a:lnTo>
                    <a:cubicBezTo>
                      <a:pt x="26575" y="216"/>
                      <a:pt x="30148" y="208"/>
                      <a:pt x="32042" y="1309"/>
                    </a:cubicBezTo>
                    <a:lnTo>
                      <a:pt x="57996" y="16307"/>
                    </a:lnTo>
                    <a:cubicBezTo>
                      <a:pt x="58748" y="16738"/>
                      <a:pt x="59170" y="17267"/>
                      <a:pt x="59170" y="17756"/>
                    </a:cubicBezTo>
                    <a:cubicBezTo>
                      <a:pt x="59161" y="18252"/>
                      <a:pt x="58748" y="18774"/>
                      <a:pt x="57996" y="19204"/>
                    </a:cubicBezTo>
                    <a:lnTo>
                      <a:pt x="32042" y="34194"/>
                    </a:lnTo>
                    <a:cubicBezTo>
                      <a:pt x="31099" y="34741"/>
                      <a:pt x="29759" y="35055"/>
                      <a:pt x="28370" y="35055"/>
                    </a:cubicBezTo>
                    <a:cubicBezTo>
                      <a:pt x="26980" y="35055"/>
                      <a:pt x="25640" y="34741"/>
                      <a:pt x="24689" y="34194"/>
                    </a:cubicBezTo>
                    <a:close/>
                    <a:moveTo>
                      <a:pt x="23523" y="-719"/>
                    </a:moveTo>
                    <a:lnTo>
                      <a:pt x="-2430" y="14271"/>
                    </a:lnTo>
                    <a:cubicBezTo>
                      <a:pt x="-3927" y="15140"/>
                      <a:pt x="-4779" y="16406"/>
                      <a:pt x="-4779" y="17756"/>
                    </a:cubicBezTo>
                    <a:cubicBezTo>
                      <a:pt x="-4779" y="19105"/>
                      <a:pt x="-3919" y="20380"/>
                      <a:pt x="-2430" y="21232"/>
                    </a:cubicBezTo>
                    <a:lnTo>
                      <a:pt x="23523" y="36231"/>
                    </a:lnTo>
                    <a:cubicBezTo>
                      <a:pt x="26137" y="37729"/>
                      <a:pt x="30595" y="37737"/>
                      <a:pt x="33217" y="36231"/>
                    </a:cubicBezTo>
                    <a:lnTo>
                      <a:pt x="59161" y="21232"/>
                    </a:lnTo>
                    <a:cubicBezTo>
                      <a:pt x="60650" y="20380"/>
                      <a:pt x="61511" y="19105"/>
                      <a:pt x="61511" y="17756"/>
                    </a:cubicBezTo>
                    <a:cubicBezTo>
                      <a:pt x="61511" y="16406"/>
                      <a:pt x="60650" y="15140"/>
                      <a:pt x="59161" y="14271"/>
                    </a:cubicBezTo>
                    <a:lnTo>
                      <a:pt x="33217" y="-719"/>
                    </a:lnTo>
                    <a:cubicBezTo>
                      <a:pt x="31901" y="-1472"/>
                      <a:pt x="30181" y="-1886"/>
                      <a:pt x="28370" y="-1886"/>
                    </a:cubicBezTo>
                    <a:cubicBezTo>
                      <a:pt x="26550" y="-1886"/>
                      <a:pt x="24830" y="-1472"/>
                      <a:pt x="23523" y="-719"/>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2045" name="Google Shape;2045;p46"/>
              <p:cNvSpPr/>
              <p:nvPr/>
            </p:nvSpPr>
            <p:spPr>
              <a:xfrm flipH="1" rot="10800000">
                <a:off x="-33893" y="6696704"/>
                <a:ext cx="84410" cy="49970"/>
              </a:xfrm>
              <a:custGeom>
                <a:rect b="b" l="l" r="r" t="t"/>
                <a:pathLst>
                  <a:path extrusionOk="0" h="39238" w="66281">
                    <a:moveTo>
                      <a:pt x="24731" y="34163"/>
                    </a:moveTo>
                    <a:lnTo>
                      <a:pt x="-1222" y="19173"/>
                    </a:lnTo>
                    <a:lnTo>
                      <a:pt x="-2397" y="17716"/>
                    </a:lnTo>
                    <a:lnTo>
                      <a:pt x="-1222" y="16276"/>
                    </a:lnTo>
                    <a:lnTo>
                      <a:pt x="24723" y="1277"/>
                    </a:lnTo>
                    <a:cubicBezTo>
                      <a:pt x="26625" y="185"/>
                      <a:pt x="30190" y="176"/>
                      <a:pt x="32076" y="1277"/>
                    </a:cubicBezTo>
                    <a:lnTo>
                      <a:pt x="58029" y="16276"/>
                    </a:lnTo>
                    <a:cubicBezTo>
                      <a:pt x="58782" y="16706"/>
                      <a:pt x="59212" y="17228"/>
                      <a:pt x="59212" y="17716"/>
                    </a:cubicBezTo>
                    <a:cubicBezTo>
                      <a:pt x="59212" y="18204"/>
                      <a:pt x="58782" y="18734"/>
                      <a:pt x="58029" y="19173"/>
                    </a:cubicBezTo>
                    <a:lnTo>
                      <a:pt x="32076" y="34163"/>
                    </a:lnTo>
                    <a:cubicBezTo>
                      <a:pt x="31133" y="34709"/>
                      <a:pt x="29801" y="35024"/>
                      <a:pt x="28403" y="35024"/>
                    </a:cubicBezTo>
                    <a:cubicBezTo>
                      <a:pt x="27014" y="35024"/>
                      <a:pt x="25674" y="34709"/>
                      <a:pt x="24731" y="34163"/>
                    </a:cubicBezTo>
                    <a:close/>
                    <a:moveTo>
                      <a:pt x="23557" y="-751"/>
                    </a:moveTo>
                    <a:lnTo>
                      <a:pt x="-2397" y="14240"/>
                    </a:lnTo>
                    <a:cubicBezTo>
                      <a:pt x="-3877" y="15100"/>
                      <a:pt x="-4737" y="16367"/>
                      <a:pt x="-4737" y="17716"/>
                    </a:cubicBezTo>
                    <a:cubicBezTo>
                      <a:pt x="-4737" y="19065"/>
                      <a:pt x="-3877" y="20332"/>
                      <a:pt x="-2397" y="21201"/>
                    </a:cubicBezTo>
                    <a:lnTo>
                      <a:pt x="23557" y="36191"/>
                    </a:lnTo>
                    <a:cubicBezTo>
                      <a:pt x="26170" y="37697"/>
                      <a:pt x="30636" y="37697"/>
                      <a:pt x="33250" y="36191"/>
                    </a:cubicBezTo>
                    <a:lnTo>
                      <a:pt x="59203" y="21201"/>
                    </a:lnTo>
                    <a:cubicBezTo>
                      <a:pt x="60692" y="20332"/>
                      <a:pt x="61552" y="19065"/>
                      <a:pt x="61544" y="17716"/>
                    </a:cubicBezTo>
                    <a:cubicBezTo>
                      <a:pt x="61544" y="16367"/>
                      <a:pt x="60692" y="15100"/>
                      <a:pt x="59203" y="14240"/>
                    </a:cubicBezTo>
                    <a:lnTo>
                      <a:pt x="33258" y="-742"/>
                    </a:lnTo>
                    <a:cubicBezTo>
                      <a:pt x="31951" y="-1504"/>
                      <a:pt x="30223" y="-1918"/>
                      <a:pt x="28403" y="-1918"/>
                    </a:cubicBezTo>
                    <a:cubicBezTo>
                      <a:pt x="26584" y="-1918"/>
                      <a:pt x="24863" y="-1504"/>
                      <a:pt x="23557" y="-751"/>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2046" name="Google Shape;2046;p46"/>
              <p:cNvSpPr/>
              <p:nvPr/>
            </p:nvSpPr>
            <p:spPr>
              <a:xfrm flipH="1" rot="10800000">
                <a:off x="-84462" y="6667485"/>
                <a:ext cx="84410" cy="49978"/>
              </a:xfrm>
              <a:custGeom>
                <a:rect b="b" l="l" r="r" t="t"/>
                <a:pathLst>
                  <a:path extrusionOk="0" h="39244" w="66281">
                    <a:moveTo>
                      <a:pt x="24773" y="34132"/>
                    </a:moveTo>
                    <a:lnTo>
                      <a:pt x="-1181" y="19141"/>
                    </a:lnTo>
                    <a:cubicBezTo>
                      <a:pt x="-1934" y="18703"/>
                      <a:pt x="-2356" y="18181"/>
                      <a:pt x="-2347" y="17693"/>
                    </a:cubicBezTo>
                    <a:cubicBezTo>
                      <a:pt x="-2347" y="17204"/>
                      <a:pt x="-1934" y="16683"/>
                      <a:pt x="-1181" y="16253"/>
                    </a:cubicBezTo>
                    <a:lnTo>
                      <a:pt x="24773" y="1254"/>
                    </a:lnTo>
                    <a:cubicBezTo>
                      <a:pt x="26650" y="153"/>
                      <a:pt x="30231" y="153"/>
                      <a:pt x="32125" y="1254"/>
                    </a:cubicBezTo>
                    <a:lnTo>
                      <a:pt x="58070" y="16253"/>
                    </a:lnTo>
                    <a:lnTo>
                      <a:pt x="59245" y="17693"/>
                    </a:lnTo>
                    <a:cubicBezTo>
                      <a:pt x="59245" y="18181"/>
                      <a:pt x="58815" y="18703"/>
                      <a:pt x="58062" y="19141"/>
                    </a:cubicBezTo>
                    <a:lnTo>
                      <a:pt x="32125" y="34132"/>
                    </a:lnTo>
                    <a:cubicBezTo>
                      <a:pt x="31174" y="34678"/>
                      <a:pt x="29834" y="34993"/>
                      <a:pt x="28437" y="34993"/>
                    </a:cubicBezTo>
                    <a:cubicBezTo>
                      <a:pt x="27047" y="34993"/>
                      <a:pt x="25716" y="34678"/>
                      <a:pt x="24773" y="34132"/>
                    </a:cubicBezTo>
                    <a:close/>
                    <a:moveTo>
                      <a:pt x="23598" y="-774"/>
                    </a:moveTo>
                    <a:lnTo>
                      <a:pt x="-2339" y="14225"/>
                    </a:lnTo>
                    <a:cubicBezTo>
                      <a:pt x="-3836" y="15077"/>
                      <a:pt x="-4696" y="16344"/>
                      <a:pt x="-4696" y="17693"/>
                    </a:cubicBezTo>
                    <a:cubicBezTo>
                      <a:pt x="-4696" y="19042"/>
                      <a:pt x="-3836" y="20308"/>
                      <a:pt x="-2347" y="21169"/>
                    </a:cubicBezTo>
                    <a:lnTo>
                      <a:pt x="23598" y="36160"/>
                    </a:lnTo>
                    <a:cubicBezTo>
                      <a:pt x="26212" y="37674"/>
                      <a:pt x="30678" y="37674"/>
                      <a:pt x="33291" y="36160"/>
                    </a:cubicBezTo>
                    <a:lnTo>
                      <a:pt x="59237" y="21169"/>
                    </a:lnTo>
                    <a:cubicBezTo>
                      <a:pt x="60734" y="20308"/>
                      <a:pt x="61585" y="19042"/>
                      <a:pt x="61585" y="17693"/>
                    </a:cubicBezTo>
                    <a:cubicBezTo>
                      <a:pt x="61585" y="16344"/>
                      <a:pt x="60734" y="15077"/>
                      <a:pt x="59237" y="14225"/>
                    </a:cubicBezTo>
                    <a:lnTo>
                      <a:pt x="33291" y="-774"/>
                    </a:lnTo>
                    <a:cubicBezTo>
                      <a:pt x="31984" y="-1527"/>
                      <a:pt x="30256" y="-1949"/>
                      <a:pt x="28437" y="-1949"/>
                    </a:cubicBezTo>
                    <a:cubicBezTo>
                      <a:pt x="26625" y="-1949"/>
                      <a:pt x="24905" y="-1527"/>
                      <a:pt x="23598" y="-774"/>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2047" name="Google Shape;2047;p46"/>
              <p:cNvSpPr/>
              <p:nvPr/>
            </p:nvSpPr>
            <p:spPr>
              <a:xfrm flipH="1" rot="10800000">
                <a:off x="-135041" y="6638261"/>
                <a:ext cx="84410" cy="49972"/>
              </a:xfrm>
              <a:custGeom>
                <a:rect b="b" l="l" r="r" t="t"/>
                <a:pathLst>
                  <a:path extrusionOk="0" h="39239" w="66281">
                    <a:moveTo>
                      <a:pt x="24814" y="34100"/>
                    </a:moveTo>
                    <a:lnTo>
                      <a:pt x="-1139" y="19110"/>
                    </a:lnTo>
                    <a:cubicBezTo>
                      <a:pt x="-1884" y="18671"/>
                      <a:pt x="-2314" y="18142"/>
                      <a:pt x="-2314" y="17653"/>
                    </a:cubicBezTo>
                    <a:cubicBezTo>
                      <a:pt x="-2314" y="17165"/>
                      <a:pt x="-1884" y="16643"/>
                      <a:pt x="-1139" y="16213"/>
                    </a:cubicBezTo>
                    <a:lnTo>
                      <a:pt x="24806" y="1206"/>
                    </a:lnTo>
                    <a:cubicBezTo>
                      <a:pt x="26708" y="138"/>
                      <a:pt x="30273" y="130"/>
                      <a:pt x="32175" y="1206"/>
                    </a:cubicBezTo>
                    <a:lnTo>
                      <a:pt x="58112" y="16213"/>
                    </a:lnTo>
                    <a:lnTo>
                      <a:pt x="59287" y="17653"/>
                    </a:lnTo>
                    <a:lnTo>
                      <a:pt x="58112" y="19110"/>
                    </a:lnTo>
                    <a:lnTo>
                      <a:pt x="32175" y="34100"/>
                    </a:lnTo>
                    <a:cubicBezTo>
                      <a:pt x="31224" y="34638"/>
                      <a:pt x="29876" y="34961"/>
                      <a:pt x="28486" y="34961"/>
                    </a:cubicBezTo>
                    <a:cubicBezTo>
                      <a:pt x="27097" y="34961"/>
                      <a:pt x="25757" y="34638"/>
                      <a:pt x="24814" y="34100"/>
                    </a:cubicBezTo>
                    <a:close/>
                    <a:moveTo>
                      <a:pt x="23648" y="-822"/>
                    </a:moveTo>
                    <a:lnTo>
                      <a:pt x="-2305" y="14185"/>
                    </a:lnTo>
                    <a:cubicBezTo>
                      <a:pt x="-3819" y="15054"/>
                      <a:pt x="-4646" y="16288"/>
                      <a:pt x="-4654" y="17653"/>
                    </a:cubicBezTo>
                    <a:cubicBezTo>
                      <a:pt x="-4654" y="19019"/>
                      <a:pt x="-3827" y="20252"/>
                      <a:pt x="-2305" y="21130"/>
                    </a:cubicBezTo>
                    <a:lnTo>
                      <a:pt x="23648" y="36120"/>
                    </a:lnTo>
                    <a:cubicBezTo>
                      <a:pt x="26253" y="37635"/>
                      <a:pt x="30711" y="37643"/>
                      <a:pt x="33341" y="36120"/>
                    </a:cubicBezTo>
                    <a:lnTo>
                      <a:pt x="59287" y="21130"/>
                    </a:lnTo>
                    <a:cubicBezTo>
                      <a:pt x="60800" y="20252"/>
                      <a:pt x="61627" y="19019"/>
                      <a:pt x="61627" y="17653"/>
                    </a:cubicBezTo>
                    <a:cubicBezTo>
                      <a:pt x="61619" y="16288"/>
                      <a:pt x="60800" y="15054"/>
                      <a:pt x="59287" y="14185"/>
                    </a:cubicBezTo>
                    <a:lnTo>
                      <a:pt x="33333" y="-822"/>
                    </a:lnTo>
                    <a:cubicBezTo>
                      <a:pt x="32026" y="-1575"/>
                      <a:pt x="30306" y="-1981"/>
                      <a:pt x="28486" y="-1981"/>
                    </a:cubicBezTo>
                    <a:cubicBezTo>
                      <a:pt x="26675" y="-1981"/>
                      <a:pt x="24963" y="-1575"/>
                      <a:pt x="23648" y="-822"/>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2048" name="Google Shape;2048;p46"/>
              <p:cNvSpPr/>
              <p:nvPr/>
            </p:nvSpPr>
            <p:spPr>
              <a:xfrm flipH="1" rot="10800000">
                <a:off x="-185599" y="6609033"/>
                <a:ext cx="84400" cy="49990"/>
              </a:xfrm>
              <a:custGeom>
                <a:rect b="b" l="l" r="r" t="t"/>
                <a:pathLst>
                  <a:path extrusionOk="0" h="39253" w="66273">
                    <a:moveTo>
                      <a:pt x="24847" y="34086"/>
                    </a:moveTo>
                    <a:lnTo>
                      <a:pt x="-1106" y="19087"/>
                    </a:lnTo>
                    <a:lnTo>
                      <a:pt x="-2272" y="17638"/>
                    </a:lnTo>
                    <a:lnTo>
                      <a:pt x="-1106" y="16182"/>
                    </a:lnTo>
                    <a:lnTo>
                      <a:pt x="24847" y="1191"/>
                    </a:lnTo>
                    <a:cubicBezTo>
                      <a:pt x="26733" y="99"/>
                      <a:pt x="30306" y="99"/>
                      <a:pt x="32200" y="1191"/>
                    </a:cubicBezTo>
                    <a:lnTo>
                      <a:pt x="58145" y="16190"/>
                    </a:lnTo>
                    <a:cubicBezTo>
                      <a:pt x="58898" y="16620"/>
                      <a:pt x="59312" y="17150"/>
                      <a:pt x="59312" y="17638"/>
                    </a:cubicBezTo>
                    <a:cubicBezTo>
                      <a:pt x="59312" y="18127"/>
                      <a:pt x="58898" y="18648"/>
                      <a:pt x="58145" y="19087"/>
                    </a:cubicBezTo>
                    <a:lnTo>
                      <a:pt x="32200" y="34086"/>
                    </a:lnTo>
                    <a:cubicBezTo>
                      <a:pt x="31257" y="34623"/>
                      <a:pt x="29918" y="34938"/>
                      <a:pt x="28528" y="34938"/>
                    </a:cubicBezTo>
                    <a:cubicBezTo>
                      <a:pt x="27130" y="34938"/>
                      <a:pt x="25790" y="34623"/>
                      <a:pt x="24847" y="34086"/>
                    </a:cubicBezTo>
                    <a:close/>
                    <a:moveTo>
                      <a:pt x="23681" y="-836"/>
                    </a:moveTo>
                    <a:lnTo>
                      <a:pt x="-2272" y="14162"/>
                    </a:lnTo>
                    <a:cubicBezTo>
                      <a:pt x="-3761" y="15023"/>
                      <a:pt x="-4613" y="16289"/>
                      <a:pt x="-4613" y="17638"/>
                    </a:cubicBezTo>
                    <a:cubicBezTo>
                      <a:pt x="-4613" y="18988"/>
                      <a:pt x="-3761" y="20254"/>
                      <a:pt x="-2272" y="21107"/>
                    </a:cubicBezTo>
                    <a:lnTo>
                      <a:pt x="23681" y="36105"/>
                    </a:lnTo>
                    <a:cubicBezTo>
                      <a:pt x="26295" y="37620"/>
                      <a:pt x="30753" y="37620"/>
                      <a:pt x="33375" y="36105"/>
                    </a:cubicBezTo>
                    <a:lnTo>
                      <a:pt x="59312" y="21115"/>
                    </a:lnTo>
                    <a:cubicBezTo>
                      <a:pt x="60800" y="20254"/>
                      <a:pt x="61661" y="18988"/>
                      <a:pt x="61661" y="17638"/>
                    </a:cubicBezTo>
                    <a:cubicBezTo>
                      <a:pt x="61661" y="16289"/>
                      <a:pt x="60800" y="15023"/>
                      <a:pt x="59312" y="14162"/>
                    </a:cubicBezTo>
                    <a:lnTo>
                      <a:pt x="33375" y="-836"/>
                    </a:lnTo>
                    <a:cubicBezTo>
                      <a:pt x="32060" y="-1590"/>
                      <a:pt x="30339" y="-2012"/>
                      <a:pt x="28528" y="-2012"/>
                    </a:cubicBezTo>
                    <a:cubicBezTo>
                      <a:pt x="26700" y="-2012"/>
                      <a:pt x="24988" y="-1590"/>
                      <a:pt x="23681" y="-836"/>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2049" name="Google Shape;2049;p46"/>
              <p:cNvSpPr/>
              <p:nvPr/>
            </p:nvSpPr>
            <p:spPr>
              <a:xfrm flipH="1" rot="10800000">
                <a:off x="469665" y="6940495"/>
                <a:ext cx="67632" cy="40292"/>
              </a:xfrm>
              <a:custGeom>
                <a:rect b="b" l="l" r="r" t="t"/>
                <a:pathLst>
                  <a:path extrusionOk="0" h="31638" w="53106">
                    <a:moveTo>
                      <a:pt x="9900" y="26805"/>
                    </a:moveTo>
                    <a:lnTo>
                      <a:pt x="-1630" y="20150"/>
                    </a:lnTo>
                    <a:lnTo>
                      <a:pt x="-2813" y="18701"/>
                    </a:lnTo>
                    <a:lnTo>
                      <a:pt x="-1638" y="17245"/>
                    </a:lnTo>
                    <a:lnTo>
                      <a:pt x="25573" y="1534"/>
                    </a:lnTo>
                    <a:cubicBezTo>
                      <a:pt x="27450" y="433"/>
                      <a:pt x="31023" y="433"/>
                      <a:pt x="32909" y="1534"/>
                    </a:cubicBezTo>
                    <a:lnTo>
                      <a:pt x="44446" y="8198"/>
                    </a:lnTo>
                    <a:cubicBezTo>
                      <a:pt x="45199" y="8628"/>
                      <a:pt x="45613" y="9158"/>
                      <a:pt x="45613" y="9646"/>
                    </a:cubicBezTo>
                    <a:cubicBezTo>
                      <a:pt x="45613" y="10143"/>
                      <a:pt x="45199" y="10673"/>
                      <a:pt x="44446" y="11103"/>
                    </a:cubicBezTo>
                    <a:lnTo>
                      <a:pt x="17244" y="26813"/>
                    </a:lnTo>
                    <a:cubicBezTo>
                      <a:pt x="16309" y="27360"/>
                      <a:pt x="14969" y="27674"/>
                      <a:pt x="13572" y="27674"/>
                    </a:cubicBezTo>
                    <a:cubicBezTo>
                      <a:pt x="12183" y="27674"/>
                      <a:pt x="10843" y="27360"/>
                      <a:pt x="9900" y="26805"/>
                    </a:cubicBezTo>
                    <a:close/>
                    <a:moveTo>
                      <a:pt x="24390" y="-494"/>
                    </a:moveTo>
                    <a:lnTo>
                      <a:pt x="-2821" y="15225"/>
                    </a:lnTo>
                    <a:cubicBezTo>
                      <a:pt x="-4310" y="16086"/>
                      <a:pt x="-5153" y="17360"/>
                      <a:pt x="-5145" y="18710"/>
                    </a:cubicBezTo>
                    <a:cubicBezTo>
                      <a:pt x="-5145" y="20051"/>
                      <a:pt x="-4293" y="21317"/>
                      <a:pt x="-2804" y="22178"/>
                    </a:cubicBezTo>
                    <a:lnTo>
                      <a:pt x="8725" y="28825"/>
                    </a:lnTo>
                    <a:cubicBezTo>
                      <a:pt x="11355" y="30364"/>
                      <a:pt x="15822" y="30356"/>
                      <a:pt x="18418" y="28833"/>
                    </a:cubicBezTo>
                    <a:lnTo>
                      <a:pt x="45613" y="13131"/>
                    </a:lnTo>
                    <a:cubicBezTo>
                      <a:pt x="47101" y="12262"/>
                      <a:pt x="47961" y="10995"/>
                      <a:pt x="47961" y="9646"/>
                    </a:cubicBezTo>
                    <a:cubicBezTo>
                      <a:pt x="47961" y="8297"/>
                      <a:pt x="47101" y="7030"/>
                      <a:pt x="45613" y="6169"/>
                    </a:cubicBezTo>
                    <a:lnTo>
                      <a:pt x="34083" y="-485"/>
                    </a:lnTo>
                    <a:cubicBezTo>
                      <a:pt x="32776" y="-1247"/>
                      <a:pt x="31056" y="-1661"/>
                      <a:pt x="29236" y="-1661"/>
                    </a:cubicBezTo>
                    <a:cubicBezTo>
                      <a:pt x="27417" y="-1661"/>
                      <a:pt x="25697" y="-1247"/>
                      <a:pt x="24390" y="-494"/>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2050" name="Google Shape;2050;p46"/>
              <p:cNvSpPr/>
              <p:nvPr/>
            </p:nvSpPr>
            <p:spPr>
              <a:xfrm flipH="1" rot="10800000">
                <a:off x="417263" y="6910231"/>
                <a:ext cx="67632" cy="40280"/>
              </a:xfrm>
              <a:custGeom>
                <a:rect b="b" l="l" r="r" t="t"/>
                <a:pathLst>
                  <a:path extrusionOk="0" h="31629" w="53106">
                    <a:moveTo>
                      <a:pt x="9943" y="26772"/>
                    </a:moveTo>
                    <a:lnTo>
                      <a:pt x="-1587" y="20117"/>
                    </a:lnTo>
                    <a:lnTo>
                      <a:pt x="-2761" y="18669"/>
                    </a:lnTo>
                    <a:lnTo>
                      <a:pt x="-1587" y="17212"/>
                    </a:lnTo>
                    <a:lnTo>
                      <a:pt x="25607" y="1510"/>
                    </a:lnTo>
                    <a:cubicBezTo>
                      <a:pt x="27501" y="409"/>
                      <a:pt x="31066" y="417"/>
                      <a:pt x="32968" y="1510"/>
                    </a:cubicBezTo>
                    <a:lnTo>
                      <a:pt x="44498" y="8173"/>
                    </a:lnTo>
                    <a:lnTo>
                      <a:pt x="45672" y="9614"/>
                    </a:lnTo>
                    <a:lnTo>
                      <a:pt x="44498" y="11070"/>
                    </a:lnTo>
                    <a:lnTo>
                      <a:pt x="17303" y="26772"/>
                    </a:lnTo>
                    <a:cubicBezTo>
                      <a:pt x="16361" y="27327"/>
                      <a:pt x="15021" y="27642"/>
                      <a:pt x="13631" y="27642"/>
                    </a:cubicBezTo>
                    <a:cubicBezTo>
                      <a:pt x="12234" y="27642"/>
                      <a:pt x="10894" y="27327"/>
                      <a:pt x="9943" y="26772"/>
                    </a:cubicBezTo>
                    <a:close/>
                    <a:moveTo>
                      <a:pt x="24433" y="-526"/>
                    </a:moveTo>
                    <a:lnTo>
                      <a:pt x="-2753" y="15184"/>
                    </a:lnTo>
                    <a:cubicBezTo>
                      <a:pt x="-4242" y="16045"/>
                      <a:pt x="-5102" y="17320"/>
                      <a:pt x="-5102" y="18669"/>
                    </a:cubicBezTo>
                    <a:cubicBezTo>
                      <a:pt x="-5094" y="20018"/>
                      <a:pt x="-4242" y="21284"/>
                      <a:pt x="-2761" y="22145"/>
                    </a:cubicBezTo>
                    <a:lnTo>
                      <a:pt x="8776" y="28800"/>
                    </a:lnTo>
                    <a:cubicBezTo>
                      <a:pt x="11398" y="30315"/>
                      <a:pt x="15856" y="30315"/>
                      <a:pt x="18478" y="28800"/>
                    </a:cubicBezTo>
                    <a:lnTo>
                      <a:pt x="45672" y="13098"/>
                    </a:lnTo>
                    <a:cubicBezTo>
                      <a:pt x="47161" y="12229"/>
                      <a:pt x="48004" y="10963"/>
                      <a:pt x="48004" y="9614"/>
                    </a:cubicBezTo>
                    <a:cubicBezTo>
                      <a:pt x="48004" y="8273"/>
                      <a:pt x="47161" y="7006"/>
                      <a:pt x="45672" y="6137"/>
                    </a:cubicBezTo>
                    <a:lnTo>
                      <a:pt x="34126" y="-526"/>
                    </a:lnTo>
                    <a:cubicBezTo>
                      <a:pt x="32820" y="-1271"/>
                      <a:pt x="31099" y="-1693"/>
                      <a:pt x="29279" y="-1693"/>
                    </a:cubicBezTo>
                    <a:cubicBezTo>
                      <a:pt x="27468" y="-1693"/>
                      <a:pt x="25748" y="-1271"/>
                      <a:pt x="24433" y="-526"/>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2051" name="Google Shape;2051;p46"/>
              <p:cNvSpPr/>
              <p:nvPr/>
            </p:nvSpPr>
            <p:spPr>
              <a:xfrm flipH="1" rot="10800000">
                <a:off x="364883" y="6879943"/>
                <a:ext cx="67621" cy="40304"/>
              </a:xfrm>
              <a:custGeom>
                <a:rect b="b" l="l" r="r" t="t"/>
                <a:pathLst>
                  <a:path extrusionOk="0" h="31648" w="53098">
                    <a:moveTo>
                      <a:pt x="9986" y="26756"/>
                    </a:moveTo>
                    <a:lnTo>
                      <a:pt x="-1560" y="20093"/>
                    </a:lnTo>
                    <a:lnTo>
                      <a:pt x="-2726" y="18644"/>
                    </a:lnTo>
                    <a:lnTo>
                      <a:pt x="-1560" y="17196"/>
                    </a:lnTo>
                    <a:lnTo>
                      <a:pt x="25634" y="1477"/>
                    </a:lnTo>
                    <a:cubicBezTo>
                      <a:pt x="27520" y="385"/>
                      <a:pt x="31109" y="385"/>
                      <a:pt x="32995" y="1477"/>
                    </a:cubicBezTo>
                    <a:lnTo>
                      <a:pt x="44533" y="8141"/>
                    </a:lnTo>
                    <a:cubicBezTo>
                      <a:pt x="45277" y="8579"/>
                      <a:pt x="45707" y="9109"/>
                      <a:pt x="45707" y="9597"/>
                    </a:cubicBezTo>
                    <a:cubicBezTo>
                      <a:pt x="45707" y="10086"/>
                      <a:pt x="45277" y="10607"/>
                      <a:pt x="44533" y="11038"/>
                    </a:cubicBezTo>
                    <a:lnTo>
                      <a:pt x="17330" y="26756"/>
                    </a:lnTo>
                    <a:cubicBezTo>
                      <a:pt x="16387" y="27311"/>
                      <a:pt x="15048" y="27625"/>
                      <a:pt x="13650" y="27625"/>
                    </a:cubicBezTo>
                    <a:cubicBezTo>
                      <a:pt x="12260" y="27625"/>
                      <a:pt x="10929" y="27311"/>
                      <a:pt x="9986" y="26756"/>
                    </a:cubicBezTo>
                    <a:close/>
                    <a:moveTo>
                      <a:pt x="24468" y="-551"/>
                    </a:moveTo>
                    <a:lnTo>
                      <a:pt x="-2726" y="15168"/>
                    </a:lnTo>
                    <a:cubicBezTo>
                      <a:pt x="-4215" y="16021"/>
                      <a:pt x="-5059" y="17295"/>
                      <a:pt x="-5059" y="18644"/>
                    </a:cubicBezTo>
                    <a:cubicBezTo>
                      <a:pt x="-5059" y="19994"/>
                      <a:pt x="-4215" y="21252"/>
                      <a:pt x="-2726" y="22121"/>
                    </a:cubicBezTo>
                    <a:lnTo>
                      <a:pt x="8811" y="28784"/>
                    </a:lnTo>
                    <a:cubicBezTo>
                      <a:pt x="11442" y="30307"/>
                      <a:pt x="15899" y="30299"/>
                      <a:pt x="18504" y="28776"/>
                    </a:cubicBezTo>
                    <a:lnTo>
                      <a:pt x="45699" y="13066"/>
                    </a:lnTo>
                    <a:cubicBezTo>
                      <a:pt x="47187" y="12213"/>
                      <a:pt x="48039" y="10947"/>
                      <a:pt x="48039" y="9597"/>
                    </a:cubicBezTo>
                    <a:cubicBezTo>
                      <a:pt x="48039" y="8256"/>
                      <a:pt x="47196" y="6990"/>
                      <a:pt x="45699" y="6113"/>
                    </a:cubicBezTo>
                    <a:lnTo>
                      <a:pt x="34169" y="-551"/>
                    </a:lnTo>
                    <a:cubicBezTo>
                      <a:pt x="32854" y="-1304"/>
                      <a:pt x="31134" y="-1726"/>
                      <a:pt x="29323" y="-1726"/>
                    </a:cubicBezTo>
                    <a:cubicBezTo>
                      <a:pt x="27495" y="-1726"/>
                      <a:pt x="25774" y="-1304"/>
                      <a:pt x="24468" y="-551"/>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2052" name="Google Shape;2052;p46"/>
              <p:cNvSpPr/>
              <p:nvPr/>
            </p:nvSpPr>
            <p:spPr>
              <a:xfrm flipH="1" rot="10800000">
                <a:off x="312482" y="6849676"/>
                <a:ext cx="67632" cy="40285"/>
              </a:xfrm>
              <a:custGeom>
                <a:rect b="b" l="l" r="r" t="t"/>
                <a:pathLst>
                  <a:path extrusionOk="0" h="31633" w="53106">
                    <a:moveTo>
                      <a:pt x="10029" y="26715"/>
                    </a:moveTo>
                    <a:lnTo>
                      <a:pt x="-1500" y="20052"/>
                    </a:lnTo>
                    <a:cubicBezTo>
                      <a:pt x="-2253" y="19622"/>
                      <a:pt x="-2683" y="19092"/>
                      <a:pt x="-2683" y="18595"/>
                    </a:cubicBezTo>
                    <a:cubicBezTo>
                      <a:pt x="-2683" y="18107"/>
                      <a:pt x="-2253" y="17586"/>
                      <a:pt x="-1500" y="17155"/>
                    </a:cubicBezTo>
                    <a:lnTo>
                      <a:pt x="25694" y="1445"/>
                    </a:lnTo>
                    <a:cubicBezTo>
                      <a:pt x="27580" y="352"/>
                      <a:pt x="31152" y="352"/>
                      <a:pt x="33038" y="1445"/>
                    </a:cubicBezTo>
                    <a:lnTo>
                      <a:pt x="44576" y="8100"/>
                    </a:lnTo>
                    <a:cubicBezTo>
                      <a:pt x="45328" y="8530"/>
                      <a:pt x="45759" y="9068"/>
                      <a:pt x="45759" y="9557"/>
                    </a:cubicBezTo>
                    <a:cubicBezTo>
                      <a:pt x="45759" y="10045"/>
                      <a:pt x="45328" y="10575"/>
                      <a:pt x="44576" y="11005"/>
                    </a:cubicBezTo>
                    <a:lnTo>
                      <a:pt x="17390" y="26715"/>
                    </a:lnTo>
                    <a:cubicBezTo>
                      <a:pt x="16447" y="27262"/>
                      <a:pt x="15107" y="27568"/>
                      <a:pt x="13710" y="27568"/>
                    </a:cubicBezTo>
                    <a:cubicBezTo>
                      <a:pt x="12320" y="27568"/>
                      <a:pt x="10980" y="27262"/>
                      <a:pt x="10029" y="26715"/>
                    </a:cubicBezTo>
                    <a:close/>
                    <a:moveTo>
                      <a:pt x="24519" y="-583"/>
                    </a:moveTo>
                    <a:lnTo>
                      <a:pt x="-2675" y="15119"/>
                    </a:lnTo>
                    <a:cubicBezTo>
                      <a:pt x="-4172" y="15988"/>
                      <a:pt x="-5015" y="17246"/>
                      <a:pt x="-5015" y="18595"/>
                    </a:cubicBezTo>
                    <a:cubicBezTo>
                      <a:pt x="-5024" y="19945"/>
                      <a:pt x="-4172" y="21211"/>
                      <a:pt x="-2675" y="22080"/>
                    </a:cubicBezTo>
                    <a:lnTo>
                      <a:pt x="8871" y="28752"/>
                    </a:lnTo>
                    <a:cubicBezTo>
                      <a:pt x="11476" y="30250"/>
                      <a:pt x="15926" y="30250"/>
                      <a:pt x="18556" y="28752"/>
                    </a:cubicBezTo>
                    <a:lnTo>
                      <a:pt x="45750" y="13033"/>
                    </a:lnTo>
                    <a:cubicBezTo>
                      <a:pt x="47239" y="12180"/>
                      <a:pt x="48091" y="10897"/>
                      <a:pt x="48091" y="9557"/>
                    </a:cubicBezTo>
                    <a:cubicBezTo>
                      <a:pt x="48091" y="8207"/>
                      <a:pt x="47239" y="6941"/>
                      <a:pt x="45750" y="6072"/>
                    </a:cubicBezTo>
                    <a:lnTo>
                      <a:pt x="34213" y="-583"/>
                    </a:lnTo>
                    <a:cubicBezTo>
                      <a:pt x="32906" y="-1336"/>
                      <a:pt x="31185" y="-1758"/>
                      <a:pt x="29366" y="-1758"/>
                    </a:cubicBezTo>
                    <a:cubicBezTo>
                      <a:pt x="27538" y="-1758"/>
                      <a:pt x="25826" y="-1336"/>
                      <a:pt x="24519" y="-583"/>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2053" name="Google Shape;2053;p46"/>
              <p:cNvSpPr/>
              <p:nvPr/>
            </p:nvSpPr>
            <p:spPr>
              <a:xfrm flipH="1" rot="10800000">
                <a:off x="260080" y="6819405"/>
                <a:ext cx="67632" cy="40283"/>
              </a:xfrm>
              <a:custGeom>
                <a:rect b="b" l="l" r="r" t="t"/>
                <a:pathLst>
                  <a:path extrusionOk="0" h="31631" w="53106">
                    <a:moveTo>
                      <a:pt x="10080" y="26675"/>
                    </a:moveTo>
                    <a:lnTo>
                      <a:pt x="-1457" y="20011"/>
                    </a:lnTo>
                    <a:lnTo>
                      <a:pt x="-2624" y="18563"/>
                    </a:lnTo>
                    <a:lnTo>
                      <a:pt x="-1457" y="17123"/>
                    </a:lnTo>
                    <a:lnTo>
                      <a:pt x="25729" y="1412"/>
                    </a:lnTo>
                    <a:cubicBezTo>
                      <a:pt x="27623" y="311"/>
                      <a:pt x="31187" y="311"/>
                      <a:pt x="33089" y="1412"/>
                    </a:cubicBezTo>
                    <a:lnTo>
                      <a:pt x="44619" y="8067"/>
                    </a:lnTo>
                    <a:cubicBezTo>
                      <a:pt x="45372" y="8498"/>
                      <a:pt x="45802" y="9036"/>
                      <a:pt x="45802" y="9524"/>
                    </a:cubicBezTo>
                    <a:lnTo>
                      <a:pt x="44627" y="10973"/>
                    </a:lnTo>
                    <a:lnTo>
                      <a:pt x="17433" y="26675"/>
                    </a:lnTo>
                    <a:cubicBezTo>
                      <a:pt x="16490" y="27229"/>
                      <a:pt x="15150" y="27535"/>
                      <a:pt x="13753" y="27535"/>
                    </a:cubicBezTo>
                    <a:cubicBezTo>
                      <a:pt x="12371" y="27535"/>
                      <a:pt x="11023" y="27229"/>
                      <a:pt x="10080" y="26675"/>
                    </a:cubicBezTo>
                    <a:close/>
                    <a:moveTo>
                      <a:pt x="24570" y="-616"/>
                    </a:moveTo>
                    <a:lnTo>
                      <a:pt x="-2624" y="15095"/>
                    </a:lnTo>
                    <a:cubicBezTo>
                      <a:pt x="-4104" y="15956"/>
                      <a:pt x="-4964" y="17214"/>
                      <a:pt x="-4972" y="18563"/>
                    </a:cubicBezTo>
                    <a:cubicBezTo>
                      <a:pt x="-4972" y="19912"/>
                      <a:pt x="-4112" y="21179"/>
                      <a:pt x="-2624" y="22039"/>
                    </a:cubicBezTo>
                    <a:lnTo>
                      <a:pt x="8906" y="28711"/>
                    </a:lnTo>
                    <a:cubicBezTo>
                      <a:pt x="11536" y="30217"/>
                      <a:pt x="15994" y="30217"/>
                      <a:pt x="18607" y="28711"/>
                    </a:cubicBezTo>
                    <a:lnTo>
                      <a:pt x="45793" y="13000"/>
                    </a:lnTo>
                    <a:cubicBezTo>
                      <a:pt x="47315" y="12123"/>
                      <a:pt x="48134" y="10890"/>
                      <a:pt x="48134" y="9524"/>
                    </a:cubicBezTo>
                    <a:cubicBezTo>
                      <a:pt x="48134" y="8175"/>
                      <a:pt x="47290" y="6917"/>
                      <a:pt x="45793" y="6039"/>
                    </a:cubicBezTo>
                    <a:lnTo>
                      <a:pt x="34256" y="-616"/>
                    </a:lnTo>
                    <a:cubicBezTo>
                      <a:pt x="32949" y="-1369"/>
                      <a:pt x="31220" y="-1791"/>
                      <a:pt x="29417" y="-1791"/>
                    </a:cubicBezTo>
                    <a:cubicBezTo>
                      <a:pt x="27598" y="-1791"/>
                      <a:pt x="25877" y="-1369"/>
                      <a:pt x="24570" y="-616"/>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2054" name="Google Shape;2054;p46"/>
              <p:cNvSpPr/>
              <p:nvPr/>
            </p:nvSpPr>
            <p:spPr>
              <a:xfrm flipH="1" rot="10800000">
                <a:off x="207690" y="6789127"/>
                <a:ext cx="67642" cy="40285"/>
              </a:xfrm>
              <a:custGeom>
                <a:rect b="b" l="l" r="r" t="t"/>
                <a:pathLst>
                  <a:path extrusionOk="0" h="31633" w="53114">
                    <a:moveTo>
                      <a:pt x="10124" y="26650"/>
                    </a:moveTo>
                    <a:lnTo>
                      <a:pt x="-1422" y="19979"/>
                    </a:lnTo>
                    <a:lnTo>
                      <a:pt x="-2589" y="18539"/>
                    </a:lnTo>
                    <a:lnTo>
                      <a:pt x="-1422" y="17082"/>
                    </a:lnTo>
                    <a:lnTo>
                      <a:pt x="25780" y="1371"/>
                    </a:lnTo>
                    <a:cubicBezTo>
                      <a:pt x="27666" y="279"/>
                      <a:pt x="31238" y="279"/>
                      <a:pt x="33133" y="1371"/>
                    </a:cubicBezTo>
                    <a:lnTo>
                      <a:pt x="44670" y="8043"/>
                    </a:lnTo>
                    <a:cubicBezTo>
                      <a:pt x="45423" y="8473"/>
                      <a:pt x="45837" y="9003"/>
                      <a:pt x="45837" y="9483"/>
                    </a:cubicBezTo>
                    <a:lnTo>
                      <a:pt x="44670" y="10940"/>
                    </a:lnTo>
                    <a:lnTo>
                      <a:pt x="17476" y="26650"/>
                    </a:lnTo>
                    <a:cubicBezTo>
                      <a:pt x="16525" y="27197"/>
                      <a:pt x="15193" y="27511"/>
                      <a:pt x="13796" y="27511"/>
                    </a:cubicBezTo>
                    <a:cubicBezTo>
                      <a:pt x="12406" y="27511"/>
                      <a:pt x="11067" y="27197"/>
                      <a:pt x="10124" y="26650"/>
                    </a:cubicBezTo>
                    <a:close/>
                    <a:moveTo>
                      <a:pt x="24605" y="-657"/>
                    </a:moveTo>
                    <a:lnTo>
                      <a:pt x="-2589" y="15062"/>
                    </a:lnTo>
                    <a:cubicBezTo>
                      <a:pt x="-4086" y="15923"/>
                      <a:pt x="-4929" y="17189"/>
                      <a:pt x="-4929" y="18539"/>
                    </a:cubicBezTo>
                    <a:cubicBezTo>
                      <a:pt x="-4921" y="19888"/>
                      <a:pt x="-4069" y="21154"/>
                      <a:pt x="-2580" y="22007"/>
                    </a:cubicBezTo>
                    <a:lnTo>
                      <a:pt x="8949" y="28687"/>
                    </a:lnTo>
                    <a:cubicBezTo>
                      <a:pt x="11571" y="30185"/>
                      <a:pt x="16029" y="30185"/>
                      <a:pt x="18642" y="28687"/>
                    </a:cubicBezTo>
                    <a:lnTo>
                      <a:pt x="45828" y="12968"/>
                    </a:lnTo>
                    <a:cubicBezTo>
                      <a:pt x="47325" y="12099"/>
                      <a:pt x="48193" y="10832"/>
                      <a:pt x="48185" y="9483"/>
                    </a:cubicBezTo>
                    <a:cubicBezTo>
                      <a:pt x="48185" y="8134"/>
                      <a:pt x="47325" y="6876"/>
                      <a:pt x="45837" y="6015"/>
                    </a:cubicBezTo>
                    <a:lnTo>
                      <a:pt x="34299" y="-657"/>
                    </a:lnTo>
                    <a:cubicBezTo>
                      <a:pt x="33000" y="-1410"/>
                      <a:pt x="31272" y="-1824"/>
                      <a:pt x="29452" y="-1824"/>
                    </a:cubicBezTo>
                    <a:cubicBezTo>
                      <a:pt x="27633" y="-1824"/>
                      <a:pt x="25912" y="-1410"/>
                      <a:pt x="24605" y="-657"/>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2055" name="Google Shape;2055;p46"/>
              <p:cNvSpPr/>
              <p:nvPr/>
            </p:nvSpPr>
            <p:spPr>
              <a:xfrm flipH="1" rot="10800000">
                <a:off x="155299" y="6758855"/>
                <a:ext cx="67632" cy="40283"/>
              </a:xfrm>
              <a:custGeom>
                <a:rect b="b" l="l" r="r" t="t"/>
                <a:pathLst>
                  <a:path extrusionOk="0" h="31631" w="53106">
                    <a:moveTo>
                      <a:pt x="10158" y="26618"/>
                    </a:moveTo>
                    <a:lnTo>
                      <a:pt x="-1380" y="19955"/>
                    </a:lnTo>
                    <a:lnTo>
                      <a:pt x="-2546" y="18506"/>
                    </a:lnTo>
                    <a:lnTo>
                      <a:pt x="-1380" y="17049"/>
                    </a:lnTo>
                    <a:lnTo>
                      <a:pt x="25815" y="1347"/>
                    </a:lnTo>
                    <a:cubicBezTo>
                      <a:pt x="27700" y="246"/>
                      <a:pt x="31290" y="246"/>
                      <a:pt x="33176" y="1347"/>
                    </a:cubicBezTo>
                    <a:lnTo>
                      <a:pt x="44705" y="8010"/>
                    </a:lnTo>
                    <a:lnTo>
                      <a:pt x="45879" y="9451"/>
                    </a:lnTo>
                    <a:lnTo>
                      <a:pt x="44705" y="10907"/>
                    </a:lnTo>
                    <a:lnTo>
                      <a:pt x="17511" y="26618"/>
                    </a:lnTo>
                    <a:cubicBezTo>
                      <a:pt x="16576" y="27164"/>
                      <a:pt x="15237" y="27479"/>
                      <a:pt x="13839" y="27479"/>
                    </a:cubicBezTo>
                    <a:cubicBezTo>
                      <a:pt x="12449" y="27479"/>
                      <a:pt x="11109" y="27164"/>
                      <a:pt x="10158" y="26618"/>
                    </a:cubicBezTo>
                    <a:close/>
                    <a:moveTo>
                      <a:pt x="24640" y="-681"/>
                    </a:moveTo>
                    <a:lnTo>
                      <a:pt x="-2554" y="15021"/>
                    </a:lnTo>
                    <a:cubicBezTo>
                      <a:pt x="-4034" y="15890"/>
                      <a:pt x="-4886" y="17157"/>
                      <a:pt x="-4886" y="18506"/>
                    </a:cubicBezTo>
                    <a:cubicBezTo>
                      <a:pt x="-4886" y="19855"/>
                      <a:pt x="-4026" y="21122"/>
                      <a:pt x="-2546" y="21983"/>
                    </a:cubicBezTo>
                    <a:lnTo>
                      <a:pt x="8992" y="28646"/>
                    </a:lnTo>
                    <a:cubicBezTo>
                      <a:pt x="11606" y="30152"/>
                      <a:pt x="16072" y="30152"/>
                      <a:pt x="18685" y="28646"/>
                    </a:cubicBezTo>
                    <a:lnTo>
                      <a:pt x="45879" y="12935"/>
                    </a:lnTo>
                    <a:cubicBezTo>
                      <a:pt x="47360" y="12075"/>
                      <a:pt x="48220" y="10808"/>
                      <a:pt x="48220" y="9451"/>
                    </a:cubicBezTo>
                    <a:cubicBezTo>
                      <a:pt x="48220" y="8102"/>
                      <a:pt x="47360" y="6843"/>
                      <a:pt x="45879" y="5974"/>
                    </a:cubicBezTo>
                    <a:lnTo>
                      <a:pt x="34333" y="-681"/>
                    </a:lnTo>
                    <a:cubicBezTo>
                      <a:pt x="33035" y="-1434"/>
                      <a:pt x="31306" y="-1856"/>
                      <a:pt x="29487" y="-1856"/>
                    </a:cubicBezTo>
                    <a:cubicBezTo>
                      <a:pt x="27676" y="-1856"/>
                      <a:pt x="25955" y="-1434"/>
                      <a:pt x="24640" y="-681"/>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2056" name="Google Shape;2056;p46"/>
              <p:cNvSpPr/>
              <p:nvPr/>
            </p:nvSpPr>
            <p:spPr>
              <a:xfrm flipH="1" rot="10800000">
                <a:off x="102898" y="6728580"/>
                <a:ext cx="67632" cy="40283"/>
              </a:xfrm>
              <a:custGeom>
                <a:rect b="b" l="l" r="r" t="t"/>
                <a:pathLst>
                  <a:path extrusionOk="0" h="31631" w="53106">
                    <a:moveTo>
                      <a:pt x="10209" y="26585"/>
                    </a:moveTo>
                    <a:lnTo>
                      <a:pt x="-1328" y="19922"/>
                    </a:lnTo>
                    <a:lnTo>
                      <a:pt x="-2494" y="18465"/>
                    </a:lnTo>
                    <a:lnTo>
                      <a:pt x="-1328" y="17025"/>
                    </a:lnTo>
                    <a:lnTo>
                      <a:pt x="25858" y="1315"/>
                    </a:lnTo>
                    <a:cubicBezTo>
                      <a:pt x="27752" y="214"/>
                      <a:pt x="31325" y="214"/>
                      <a:pt x="33219" y="1315"/>
                    </a:cubicBezTo>
                    <a:lnTo>
                      <a:pt x="44756" y="7978"/>
                    </a:lnTo>
                    <a:lnTo>
                      <a:pt x="45931" y="9418"/>
                    </a:lnTo>
                    <a:lnTo>
                      <a:pt x="44756" y="10867"/>
                    </a:lnTo>
                    <a:lnTo>
                      <a:pt x="17562" y="26585"/>
                    </a:lnTo>
                    <a:cubicBezTo>
                      <a:pt x="16619" y="27132"/>
                      <a:pt x="15280" y="27446"/>
                      <a:pt x="13890" y="27446"/>
                    </a:cubicBezTo>
                    <a:cubicBezTo>
                      <a:pt x="12492" y="27446"/>
                      <a:pt x="11152" y="27132"/>
                      <a:pt x="10209" y="26585"/>
                    </a:cubicBezTo>
                    <a:close/>
                    <a:moveTo>
                      <a:pt x="24692" y="-713"/>
                    </a:moveTo>
                    <a:lnTo>
                      <a:pt x="-2494" y="14997"/>
                    </a:lnTo>
                    <a:cubicBezTo>
                      <a:pt x="-3983" y="15850"/>
                      <a:pt x="-4843" y="17116"/>
                      <a:pt x="-4843" y="18465"/>
                    </a:cubicBezTo>
                    <a:cubicBezTo>
                      <a:pt x="-4843" y="19814"/>
                      <a:pt x="-3983" y="21089"/>
                      <a:pt x="-2494" y="21950"/>
                    </a:cubicBezTo>
                    <a:lnTo>
                      <a:pt x="9035" y="28613"/>
                    </a:lnTo>
                    <a:cubicBezTo>
                      <a:pt x="11665" y="30120"/>
                      <a:pt x="16123" y="30120"/>
                      <a:pt x="18737" y="28613"/>
                    </a:cubicBezTo>
                    <a:lnTo>
                      <a:pt x="45922" y="12895"/>
                    </a:lnTo>
                    <a:cubicBezTo>
                      <a:pt x="47411" y="12042"/>
                      <a:pt x="48263" y="10776"/>
                      <a:pt x="48263" y="9418"/>
                    </a:cubicBezTo>
                    <a:cubicBezTo>
                      <a:pt x="48263" y="8069"/>
                      <a:pt x="47411" y="6811"/>
                      <a:pt x="45922" y="5950"/>
                    </a:cubicBezTo>
                    <a:lnTo>
                      <a:pt x="34393" y="-713"/>
                    </a:lnTo>
                    <a:cubicBezTo>
                      <a:pt x="33078" y="-1475"/>
                      <a:pt x="31349" y="-1889"/>
                      <a:pt x="29547" y="-1889"/>
                    </a:cubicBezTo>
                    <a:cubicBezTo>
                      <a:pt x="27727" y="-1889"/>
                      <a:pt x="26007" y="-1475"/>
                      <a:pt x="24692" y="-713"/>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2057" name="Google Shape;2057;p46"/>
              <p:cNvSpPr/>
              <p:nvPr/>
            </p:nvSpPr>
            <p:spPr>
              <a:xfrm flipH="1" rot="10800000">
                <a:off x="50507" y="6698299"/>
                <a:ext cx="67642" cy="40289"/>
              </a:xfrm>
              <a:custGeom>
                <a:rect b="b" l="l" r="r" t="t"/>
                <a:pathLst>
                  <a:path extrusionOk="0" h="31636" w="53114">
                    <a:moveTo>
                      <a:pt x="10244" y="26545"/>
                    </a:moveTo>
                    <a:lnTo>
                      <a:pt x="-1285" y="19890"/>
                    </a:lnTo>
                    <a:cubicBezTo>
                      <a:pt x="-2037" y="19451"/>
                      <a:pt x="-2459" y="18929"/>
                      <a:pt x="-2459" y="18441"/>
                    </a:cubicBezTo>
                    <a:cubicBezTo>
                      <a:pt x="-2459" y="17953"/>
                      <a:pt x="-2029" y="17423"/>
                      <a:pt x="-1276" y="16984"/>
                    </a:cubicBezTo>
                    <a:lnTo>
                      <a:pt x="25909" y="1282"/>
                    </a:lnTo>
                    <a:cubicBezTo>
                      <a:pt x="27795" y="173"/>
                      <a:pt x="31368" y="181"/>
                      <a:pt x="33254" y="1282"/>
                    </a:cubicBezTo>
                    <a:lnTo>
                      <a:pt x="44800" y="7954"/>
                    </a:lnTo>
                    <a:cubicBezTo>
                      <a:pt x="45552" y="8376"/>
                      <a:pt x="45974" y="8906"/>
                      <a:pt x="45974" y="9394"/>
                    </a:cubicBezTo>
                    <a:cubicBezTo>
                      <a:pt x="45974" y="9882"/>
                      <a:pt x="45552" y="10412"/>
                      <a:pt x="44800" y="10834"/>
                    </a:cubicBezTo>
                    <a:lnTo>
                      <a:pt x="17614" y="26545"/>
                    </a:lnTo>
                    <a:cubicBezTo>
                      <a:pt x="16663" y="27099"/>
                      <a:pt x="15315" y="27405"/>
                      <a:pt x="13925" y="27405"/>
                    </a:cubicBezTo>
                    <a:cubicBezTo>
                      <a:pt x="12535" y="27405"/>
                      <a:pt x="11196" y="27099"/>
                      <a:pt x="10244" y="26545"/>
                    </a:cubicBezTo>
                    <a:close/>
                    <a:moveTo>
                      <a:pt x="24735" y="-746"/>
                    </a:moveTo>
                    <a:lnTo>
                      <a:pt x="-2451" y="14956"/>
                    </a:lnTo>
                    <a:cubicBezTo>
                      <a:pt x="-3948" y="15825"/>
                      <a:pt x="-4800" y="17083"/>
                      <a:pt x="-4800" y="18441"/>
                    </a:cubicBezTo>
                    <a:cubicBezTo>
                      <a:pt x="-4800" y="19790"/>
                      <a:pt x="-3948" y="21057"/>
                      <a:pt x="-2459" y="21918"/>
                    </a:cubicBezTo>
                    <a:lnTo>
                      <a:pt x="9079" y="28572"/>
                    </a:lnTo>
                    <a:cubicBezTo>
                      <a:pt x="11700" y="30095"/>
                      <a:pt x="16150" y="30095"/>
                      <a:pt x="18772" y="28581"/>
                    </a:cubicBezTo>
                    <a:lnTo>
                      <a:pt x="45974" y="12862"/>
                    </a:lnTo>
                    <a:cubicBezTo>
                      <a:pt x="47455" y="12010"/>
                      <a:pt x="48315" y="10743"/>
                      <a:pt x="48315" y="9394"/>
                    </a:cubicBezTo>
                    <a:cubicBezTo>
                      <a:pt x="48315" y="8045"/>
                      <a:pt x="47455" y="6778"/>
                      <a:pt x="45974" y="5926"/>
                    </a:cubicBezTo>
                    <a:lnTo>
                      <a:pt x="34428" y="-746"/>
                    </a:lnTo>
                    <a:cubicBezTo>
                      <a:pt x="33121" y="-1507"/>
                      <a:pt x="31401" y="-1921"/>
                      <a:pt x="29582" y="-1921"/>
                    </a:cubicBezTo>
                    <a:cubicBezTo>
                      <a:pt x="27770" y="-1921"/>
                      <a:pt x="26042" y="-1507"/>
                      <a:pt x="24735" y="-746"/>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2058" name="Google Shape;2058;p46"/>
              <p:cNvSpPr/>
              <p:nvPr/>
            </p:nvSpPr>
            <p:spPr>
              <a:xfrm flipH="1" rot="10800000">
                <a:off x="-1895" y="6668015"/>
                <a:ext cx="67632" cy="40299"/>
              </a:xfrm>
              <a:custGeom>
                <a:rect b="b" l="l" r="r" t="t"/>
                <a:pathLst>
                  <a:path extrusionOk="0" h="31644" w="53106">
                    <a:moveTo>
                      <a:pt x="10304" y="26520"/>
                    </a:moveTo>
                    <a:lnTo>
                      <a:pt x="-1242" y="19849"/>
                    </a:lnTo>
                    <a:lnTo>
                      <a:pt x="-2416" y="18409"/>
                    </a:lnTo>
                    <a:cubicBezTo>
                      <a:pt x="-2416" y="17920"/>
                      <a:pt x="-1986" y="17382"/>
                      <a:pt x="-1233" y="16960"/>
                    </a:cubicBezTo>
                    <a:lnTo>
                      <a:pt x="25953" y="1250"/>
                    </a:lnTo>
                    <a:cubicBezTo>
                      <a:pt x="27838" y="149"/>
                      <a:pt x="31411" y="149"/>
                      <a:pt x="33313" y="1250"/>
                    </a:cubicBezTo>
                    <a:lnTo>
                      <a:pt x="44843" y="7921"/>
                    </a:lnTo>
                    <a:lnTo>
                      <a:pt x="46017" y="9361"/>
                    </a:lnTo>
                    <a:cubicBezTo>
                      <a:pt x="46017" y="9841"/>
                      <a:pt x="45587" y="10380"/>
                      <a:pt x="44834" y="10802"/>
                    </a:cubicBezTo>
                    <a:lnTo>
                      <a:pt x="17649" y="26520"/>
                    </a:lnTo>
                    <a:cubicBezTo>
                      <a:pt x="16714" y="27067"/>
                      <a:pt x="15366" y="27381"/>
                      <a:pt x="13977" y="27381"/>
                    </a:cubicBezTo>
                    <a:cubicBezTo>
                      <a:pt x="12579" y="27381"/>
                      <a:pt x="11247" y="27067"/>
                      <a:pt x="10304" y="26520"/>
                    </a:cubicBezTo>
                    <a:close/>
                    <a:moveTo>
                      <a:pt x="24786" y="-787"/>
                    </a:moveTo>
                    <a:lnTo>
                      <a:pt x="-2408" y="14924"/>
                    </a:lnTo>
                    <a:cubicBezTo>
                      <a:pt x="-3897" y="15793"/>
                      <a:pt x="-4757" y="17059"/>
                      <a:pt x="-4757" y="18409"/>
                    </a:cubicBezTo>
                    <a:cubicBezTo>
                      <a:pt x="-4748" y="19758"/>
                      <a:pt x="-3888" y="21032"/>
                      <a:pt x="-2408" y="21877"/>
                    </a:cubicBezTo>
                    <a:lnTo>
                      <a:pt x="9130" y="28548"/>
                    </a:lnTo>
                    <a:cubicBezTo>
                      <a:pt x="11735" y="30071"/>
                      <a:pt x="16209" y="30071"/>
                      <a:pt x="18823" y="28548"/>
                    </a:cubicBezTo>
                    <a:lnTo>
                      <a:pt x="46009" y="12838"/>
                    </a:lnTo>
                    <a:cubicBezTo>
                      <a:pt x="47506" y="11969"/>
                      <a:pt x="48349" y="10711"/>
                      <a:pt x="48349" y="9353"/>
                    </a:cubicBezTo>
                    <a:cubicBezTo>
                      <a:pt x="48349" y="8004"/>
                      <a:pt x="47498" y="6737"/>
                      <a:pt x="46009" y="5893"/>
                    </a:cubicBezTo>
                    <a:lnTo>
                      <a:pt x="34479" y="-787"/>
                    </a:lnTo>
                    <a:cubicBezTo>
                      <a:pt x="33173" y="-1540"/>
                      <a:pt x="31453" y="-1954"/>
                      <a:pt x="29633" y="-1954"/>
                    </a:cubicBezTo>
                    <a:cubicBezTo>
                      <a:pt x="27814" y="-1954"/>
                      <a:pt x="26093" y="-1540"/>
                      <a:pt x="24786" y="-787"/>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2059" name="Google Shape;2059;p46"/>
              <p:cNvSpPr/>
              <p:nvPr/>
            </p:nvSpPr>
            <p:spPr>
              <a:xfrm flipH="1" rot="10800000">
                <a:off x="-54275" y="6637744"/>
                <a:ext cx="67632" cy="40295"/>
              </a:xfrm>
              <a:custGeom>
                <a:rect b="b" l="l" r="r" t="t"/>
                <a:pathLst>
                  <a:path extrusionOk="0" h="31641" w="53106">
                    <a:moveTo>
                      <a:pt x="10331" y="26488"/>
                    </a:moveTo>
                    <a:lnTo>
                      <a:pt x="-1207" y="19825"/>
                    </a:lnTo>
                    <a:lnTo>
                      <a:pt x="-2381" y="18368"/>
                    </a:lnTo>
                    <a:lnTo>
                      <a:pt x="-1207" y="16927"/>
                    </a:lnTo>
                    <a:lnTo>
                      <a:pt x="25987" y="1209"/>
                    </a:lnTo>
                    <a:cubicBezTo>
                      <a:pt x="27889" y="108"/>
                      <a:pt x="31454" y="108"/>
                      <a:pt x="33340" y="1217"/>
                    </a:cubicBezTo>
                    <a:lnTo>
                      <a:pt x="44886" y="7872"/>
                    </a:lnTo>
                    <a:lnTo>
                      <a:pt x="46052" y="9329"/>
                    </a:lnTo>
                    <a:cubicBezTo>
                      <a:pt x="46052" y="9817"/>
                      <a:pt x="45630" y="10347"/>
                      <a:pt x="44877" y="10777"/>
                    </a:cubicBezTo>
                    <a:lnTo>
                      <a:pt x="17692" y="26488"/>
                    </a:lnTo>
                    <a:cubicBezTo>
                      <a:pt x="16740" y="27034"/>
                      <a:pt x="15401" y="27340"/>
                      <a:pt x="14011" y="27340"/>
                    </a:cubicBezTo>
                    <a:cubicBezTo>
                      <a:pt x="12614" y="27340"/>
                      <a:pt x="11274" y="27034"/>
                      <a:pt x="10331" y="26488"/>
                    </a:cubicBezTo>
                    <a:close/>
                    <a:moveTo>
                      <a:pt x="24821" y="-811"/>
                    </a:moveTo>
                    <a:lnTo>
                      <a:pt x="-2365" y="14900"/>
                    </a:lnTo>
                    <a:cubicBezTo>
                      <a:pt x="-3862" y="15752"/>
                      <a:pt x="-4714" y="17019"/>
                      <a:pt x="-4714" y="18368"/>
                    </a:cubicBezTo>
                    <a:cubicBezTo>
                      <a:pt x="-4714" y="19725"/>
                      <a:pt x="-3862" y="21000"/>
                      <a:pt x="-2365" y="21852"/>
                    </a:cubicBezTo>
                    <a:lnTo>
                      <a:pt x="9165" y="28516"/>
                    </a:lnTo>
                    <a:cubicBezTo>
                      <a:pt x="11778" y="30030"/>
                      <a:pt x="16245" y="30039"/>
                      <a:pt x="18858" y="28516"/>
                    </a:cubicBezTo>
                    <a:lnTo>
                      <a:pt x="46044" y="12814"/>
                    </a:lnTo>
                    <a:cubicBezTo>
                      <a:pt x="47532" y="11944"/>
                      <a:pt x="48392" y="10678"/>
                      <a:pt x="48392" y="9329"/>
                    </a:cubicBezTo>
                    <a:cubicBezTo>
                      <a:pt x="48392" y="7980"/>
                      <a:pt x="47541" y="6705"/>
                      <a:pt x="46044" y="5844"/>
                    </a:cubicBezTo>
                    <a:lnTo>
                      <a:pt x="34514" y="-811"/>
                    </a:lnTo>
                    <a:cubicBezTo>
                      <a:pt x="33208" y="-1572"/>
                      <a:pt x="31487" y="-1986"/>
                      <a:pt x="29668" y="-1986"/>
                    </a:cubicBezTo>
                    <a:cubicBezTo>
                      <a:pt x="27848" y="-1986"/>
                      <a:pt x="26128" y="-1572"/>
                      <a:pt x="24821" y="-811"/>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2060" name="Google Shape;2060;p46"/>
              <p:cNvSpPr/>
              <p:nvPr/>
            </p:nvSpPr>
            <p:spPr>
              <a:xfrm flipH="1" rot="10800000">
                <a:off x="-106676" y="6607466"/>
                <a:ext cx="67632" cy="40288"/>
              </a:xfrm>
              <a:custGeom>
                <a:rect b="b" l="l" r="r" t="t"/>
                <a:pathLst>
                  <a:path extrusionOk="0" h="31635" w="53106">
                    <a:moveTo>
                      <a:pt x="10374" y="26447"/>
                    </a:moveTo>
                    <a:lnTo>
                      <a:pt x="-1156" y="19775"/>
                    </a:lnTo>
                    <a:lnTo>
                      <a:pt x="-2330" y="18335"/>
                    </a:lnTo>
                    <a:lnTo>
                      <a:pt x="-1156" y="16886"/>
                    </a:lnTo>
                    <a:lnTo>
                      <a:pt x="26030" y="1168"/>
                    </a:lnTo>
                    <a:cubicBezTo>
                      <a:pt x="27916" y="83"/>
                      <a:pt x="31506" y="83"/>
                      <a:pt x="33391" y="1159"/>
                    </a:cubicBezTo>
                    <a:lnTo>
                      <a:pt x="44929" y="7839"/>
                    </a:lnTo>
                    <a:lnTo>
                      <a:pt x="46095" y="9288"/>
                    </a:lnTo>
                    <a:lnTo>
                      <a:pt x="44929" y="10745"/>
                    </a:lnTo>
                    <a:lnTo>
                      <a:pt x="17727" y="26447"/>
                    </a:lnTo>
                    <a:cubicBezTo>
                      <a:pt x="16784" y="26993"/>
                      <a:pt x="15452" y="27308"/>
                      <a:pt x="14054" y="27308"/>
                    </a:cubicBezTo>
                    <a:cubicBezTo>
                      <a:pt x="12665" y="27308"/>
                      <a:pt x="11325" y="26993"/>
                      <a:pt x="10374" y="26447"/>
                    </a:cubicBezTo>
                    <a:close/>
                    <a:moveTo>
                      <a:pt x="24864" y="-860"/>
                    </a:moveTo>
                    <a:lnTo>
                      <a:pt x="-2330" y="14867"/>
                    </a:lnTo>
                    <a:cubicBezTo>
                      <a:pt x="-3810" y="15719"/>
                      <a:pt x="-4671" y="16986"/>
                      <a:pt x="-4671" y="18335"/>
                    </a:cubicBezTo>
                    <a:cubicBezTo>
                      <a:pt x="-4671" y="19693"/>
                      <a:pt x="-3810" y="20951"/>
                      <a:pt x="-2330" y="21803"/>
                    </a:cubicBezTo>
                    <a:lnTo>
                      <a:pt x="9216" y="28475"/>
                    </a:lnTo>
                    <a:cubicBezTo>
                      <a:pt x="11830" y="29998"/>
                      <a:pt x="16288" y="29998"/>
                      <a:pt x="18901" y="28475"/>
                    </a:cubicBezTo>
                    <a:lnTo>
                      <a:pt x="46095" y="12764"/>
                    </a:lnTo>
                    <a:cubicBezTo>
                      <a:pt x="47575" y="11903"/>
                      <a:pt x="48436" y="10645"/>
                      <a:pt x="48436" y="9296"/>
                    </a:cubicBezTo>
                    <a:cubicBezTo>
                      <a:pt x="48436" y="7947"/>
                      <a:pt x="47584" y="6672"/>
                      <a:pt x="46095" y="5811"/>
                    </a:cubicBezTo>
                    <a:lnTo>
                      <a:pt x="34549" y="-860"/>
                    </a:lnTo>
                    <a:cubicBezTo>
                      <a:pt x="33251" y="-1613"/>
                      <a:pt x="31522" y="-2019"/>
                      <a:pt x="29711" y="-2019"/>
                    </a:cubicBezTo>
                    <a:cubicBezTo>
                      <a:pt x="27891" y="-2019"/>
                      <a:pt x="26171" y="-1613"/>
                      <a:pt x="24864" y="-860"/>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2061" name="Google Shape;2061;p46"/>
              <p:cNvSpPr/>
              <p:nvPr/>
            </p:nvSpPr>
            <p:spPr>
              <a:xfrm flipH="1" rot="10800000">
                <a:off x="-159066" y="6577197"/>
                <a:ext cx="67632" cy="40293"/>
              </a:xfrm>
              <a:custGeom>
                <a:rect b="b" l="l" r="r" t="t"/>
                <a:pathLst>
                  <a:path extrusionOk="0" h="31639" w="53106">
                    <a:moveTo>
                      <a:pt x="10417" y="26431"/>
                    </a:moveTo>
                    <a:lnTo>
                      <a:pt x="-1121" y="19759"/>
                    </a:lnTo>
                    <a:lnTo>
                      <a:pt x="-2287" y="18319"/>
                    </a:lnTo>
                    <a:lnTo>
                      <a:pt x="-1121" y="16862"/>
                    </a:lnTo>
                    <a:lnTo>
                      <a:pt x="26073" y="1144"/>
                    </a:lnTo>
                    <a:cubicBezTo>
                      <a:pt x="27942" y="51"/>
                      <a:pt x="31540" y="51"/>
                      <a:pt x="33434" y="1135"/>
                    </a:cubicBezTo>
                    <a:lnTo>
                      <a:pt x="44964" y="7807"/>
                    </a:lnTo>
                    <a:lnTo>
                      <a:pt x="46138" y="9264"/>
                    </a:lnTo>
                    <a:lnTo>
                      <a:pt x="44964" y="10720"/>
                    </a:lnTo>
                    <a:lnTo>
                      <a:pt x="17770" y="26431"/>
                    </a:lnTo>
                    <a:cubicBezTo>
                      <a:pt x="16835" y="26969"/>
                      <a:pt x="15495" y="27292"/>
                      <a:pt x="14097" y="27292"/>
                    </a:cubicBezTo>
                    <a:cubicBezTo>
                      <a:pt x="12699" y="27292"/>
                      <a:pt x="11360" y="26969"/>
                      <a:pt x="10417" y="26431"/>
                    </a:cubicBezTo>
                    <a:close/>
                    <a:moveTo>
                      <a:pt x="24907" y="-884"/>
                    </a:moveTo>
                    <a:lnTo>
                      <a:pt x="-2287" y="14843"/>
                    </a:lnTo>
                    <a:cubicBezTo>
                      <a:pt x="-3776" y="15695"/>
                      <a:pt x="-4628" y="16962"/>
                      <a:pt x="-4628" y="18319"/>
                    </a:cubicBezTo>
                    <a:cubicBezTo>
                      <a:pt x="-4628" y="19660"/>
                      <a:pt x="-3776" y="20926"/>
                      <a:pt x="-2287" y="21779"/>
                    </a:cubicBezTo>
                    <a:lnTo>
                      <a:pt x="9251" y="28459"/>
                    </a:lnTo>
                    <a:cubicBezTo>
                      <a:pt x="11872" y="29965"/>
                      <a:pt x="16339" y="29965"/>
                      <a:pt x="18944" y="28459"/>
                    </a:cubicBezTo>
                    <a:lnTo>
                      <a:pt x="46138" y="12740"/>
                    </a:lnTo>
                    <a:cubicBezTo>
                      <a:pt x="47627" y="11879"/>
                      <a:pt x="48479" y="10613"/>
                      <a:pt x="48479" y="9264"/>
                    </a:cubicBezTo>
                    <a:cubicBezTo>
                      <a:pt x="48479" y="7915"/>
                      <a:pt x="47627" y="6648"/>
                      <a:pt x="46138" y="5787"/>
                    </a:cubicBezTo>
                    <a:lnTo>
                      <a:pt x="34609" y="-893"/>
                    </a:lnTo>
                    <a:cubicBezTo>
                      <a:pt x="33285" y="-1646"/>
                      <a:pt x="31565" y="-2051"/>
                      <a:pt x="29754" y="-2051"/>
                    </a:cubicBezTo>
                    <a:cubicBezTo>
                      <a:pt x="27934" y="-2051"/>
                      <a:pt x="26214" y="-1646"/>
                      <a:pt x="24907" y="-884"/>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2062" name="Google Shape;2062;p46"/>
              <p:cNvSpPr/>
              <p:nvPr/>
            </p:nvSpPr>
            <p:spPr>
              <a:xfrm flipH="1" rot="10800000">
                <a:off x="-261595" y="6565129"/>
                <a:ext cx="109690" cy="64599"/>
              </a:xfrm>
              <a:custGeom>
                <a:rect b="b" l="l" r="r" t="t"/>
                <a:pathLst>
                  <a:path extrusionOk="0" h="50725" w="86131">
                    <a:moveTo>
                      <a:pt x="24900" y="45518"/>
                    </a:moveTo>
                    <a:lnTo>
                      <a:pt x="-1053" y="30520"/>
                    </a:lnTo>
                    <a:lnTo>
                      <a:pt x="-2228" y="29071"/>
                    </a:lnTo>
                    <a:cubicBezTo>
                      <a:pt x="-2228" y="28583"/>
                      <a:pt x="-1798" y="28053"/>
                      <a:pt x="-1045" y="27623"/>
                    </a:cubicBezTo>
                    <a:lnTo>
                      <a:pt x="44750" y="1152"/>
                    </a:lnTo>
                    <a:cubicBezTo>
                      <a:pt x="46644" y="59"/>
                      <a:pt x="50217" y="59"/>
                      <a:pt x="52111" y="1152"/>
                    </a:cubicBezTo>
                    <a:lnTo>
                      <a:pt x="78056" y="16150"/>
                    </a:lnTo>
                    <a:lnTo>
                      <a:pt x="79230" y="17599"/>
                    </a:lnTo>
                    <a:lnTo>
                      <a:pt x="78056" y="19048"/>
                    </a:lnTo>
                    <a:lnTo>
                      <a:pt x="32253" y="45518"/>
                    </a:lnTo>
                    <a:cubicBezTo>
                      <a:pt x="31310" y="46057"/>
                      <a:pt x="29970" y="46371"/>
                      <a:pt x="28581" y="46371"/>
                    </a:cubicBezTo>
                    <a:cubicBezTo>
                      <a:pt x="27191" y="46371"/>
                      <a:pt x="25851" y="46057"/>
                      <a:pt x="24900" y="45518"/>
                    </a:cubicBezTo>
                    <a:close/>
                    <a:moveTo>
                      <a:pt x="43584" y="-868"/>
                    </a:moveTo>
                    <a:lnTo>
                      <a:pt x="-2211" y="25595"/>
                    </a:lnTo>
                    <a:cubicBezTo>
                      <a:pt x="-3708" y="26456"/>
                      <a:pt x="-4560" y="27714"/>
                      <a:pt x="-4560" y="29063"/>
                    </a:cubicBezTo>
                    <a:cubicBezTo>
                      <a:pt x="-4568" y="30421"/>
                      <a:pt x="-3708" y="31695"/>
                      <a:pt x="-2228" y="32548"/>
                    </a:cubicBezTo>
                    <a:lnTo>
                      <a:pt x="23734" y="47538"/>
                    </a:lnTo>
                    <a:cubicBezTo>
                      <a:pt x="26347" y="49053"/>
                      <a:pt x="30797" y="49053"/>
                      <a:pt x="33427" y="47538"/>
                    </a:cubicBezTo>
                    <a:lnTo>
                      <a:pt x="79230" y="21075"/>
                    </a:lnTo>
                    <a:cubicBezTo>
                      <a:pt x="80719" y="20215"/>
                      <a:pt x="81571" y="18948"/>
                      <a:pt x="81571" y="17599"/>
                    </a:cubicBezTo>
                    <a:cubicBezTo>
                      <a:pt x="81571" y="16242"/>
                      <a:pt x="80719" y="14983"/>
                      <a:pt x="79230" y="14131"/>
                    </a:cubicBezTo>
                    <a:lnTo>
                      <a:pt x="53277" y="-868"/>
                    </a:lnTo>
                    <a:cubicBezTo>
                      <a:pt x="51970" y="-1629"/>
                      <a:pt x="50250" y="-2051"/>
                      <a:pt x="48430" y="-2051"/>
                    </a:cubicBezTo>
                    <a:cubicBezTo>
                      <a:pt x="46611" y="-2051"/>
                      <a:pt x="44882" y="-1629"/>
                      <a:pt x="43584" y="-868"/>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2063" name="Google Shape;2063;p46"/>
              <p:cNvSpPr/>
              <p:nvPr/>
            </p:nvSpPr>
            <p:spPr>
              <a:xfrm flipH="1" rot="10800000">
                <a:off x="218475" y="7076850"/>
                <a:ext cx="84420" cy="49987"/>
              </a:xfrm>
              <a:custGeom>
                <a:rect b="b" l="l" r="r" t="t"/>
                <a:pathLst>
                  <a:path extrusionOk="0" h="39251" w="66289">
                    <a:moveTo>
                      <a:pt x="24532" y="34572"/>
                    </a:moveTo>
                    <a:lnTo>
                      <a:pt x="-1422" y="19590"/>
                    </a:lnTo>
                    <a:cubicBezTo>
                      <a:pt x="-2174" y="19151"/>
                      <a:pt x="-2604" y="18621"/>
                      <a:pt x="-2604" y="18125"/>
                    </a:cubicBezTo>
                    <a:lnTo>
                      <a:pt x="-1430" y="16685"/>
                    </a:lnTo>
                    <a:lnTo>
                      <a:pt x="24532" y="1694"/>
                    </a:lnTo>
                    <a:cubicBezTo>
                      <a:pt x="26409" y="593"/>
                      <a:pt x="29990" y="585"/>
                      <a:pt x="31876" y="1694"/>
                    </a:cubicBezTo>
                    <a:lnTo>
                      <a:pt x="57830" y="16685"/>
                    </a:lnTo>
                    <a:lnTo>
                      <a:pt x="59012" y="18125"/>
                    </a:lnTo>
                    <a:lnTo>
                      <a:pt x="57830" y="19582"/>
                    </a:lnTo>
                    <a:lnTo>
                      <a:pt x="31876" y="34580"/>
                    </a:lnTo>
                    <a:cubicBezTo>
                      <a:pt x="30933" y="35126"/>
                      <a:pt x="29593" y="35433"/>
                      <a:pt x="28204" y="35433"/>
                    </a:cubicBezTo>
                    <a:cubicBezTo>
                      <a:pt x="26814" y="35433"/>
                      <a:pt x="25474" y="35126"/>
                      <a:pt x="24532" y="34572"/>
                    </a:cubicBezTo>
                    <a:close/>
                    <a:moveTo>
                      <a:pt x="23357" y="-334"/>
                    </a:moveTo>
                    <a:lnTo>
                      <a:pt x="-2596" y="14657"/>
                    </a:lnTo>
                    <a:cubicBezTo>
                      <a:pt x="-4077" y="15517"/>
                      <a:pt x="-4937" y="16784"/>
                      <a:pt x="-4945" y="18125"/>
                    </a:cubicBezTo>
                    <a:cubicBezTo>
                      <a:pt x="-4945" y="19474"/>
                      <a:pt x="-4085" y="20749"/>
                      <a:pt x="-2596" y="21609"/>
                    </a:cubicBezTo>
                    <a:lnTo>
                      <a:pt x="23357" y="36600"/>
                    </a:lnTo>
                    <a:cubicBezTo>
                      <a:pt x="25971" y="38123"/>
                      <a:pt x="30429" y="38123"/>
                      <a:pt x="33051" y="36600"/>
                    </a:cubicBezTo>
                    <a:lnTo>
                      <a:pt x="59012" y="21609"/>
                    </a:lnTo>
                    <a:cubicBezTo>
                      <a:pt x="60493" y="20749"/>
                      <a:pt x="61345" y="19474"/>
                      <a:pt x="61345" y="18125"/>
                    </a:cubicBezTo>
                    <a:cubicBezTo>
                      <a:pt x="61345" y="16784"/>
                      <a:pt x="60484" y="15517"/>
                      <a:pt x="59004" y="14657"/>
                    </a:cubicBezTo>
                    <a:lnTo>
                      <a:pt x="33051" y="-334"/>
                    </a:lnTo>
                    <a:cubicBezTo>
                      <a:pt x="31744" y="-1095"/>
                      <a:pt x="30023" y="-1509"/>
                      <a:pt x="28204" y="-1509"/>
                    </a:cubicBezTo>
                    <a:cubicBezTo>
                      <a:pt x="26384" y="-1509"/>
                      <a:pt x="24664" y="-1095"/>
                      <a:pt x="23357" y="-334"/>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2064" name="Google Shape;2064;p46"/>
              <p:cNvSpPr/>
              <p:nvPr/>
            </p:nvSpPr>
            <p:spPr>
              <a:xfrm flipH="1" rot="10800000">
                <a:off x="167918" y="7047638"/>
                <a:ext cx="84400" cy="49978"/>
              </a:xfrm>
              <a:custGeom>
                <a:rect b="b" l="l" r="r" t="t"/>
                <a:pathLst>
                  <a:path extrusionOk="0" h="39244" w="66273">
                    <a:moveTo>
                      <a:pt x="24557" y="34540"/>
                    </a:moveTo>
                    <a:lnTo>
                      <a:pt x="-1397" y="19550"/>
                    </a:lnTo>
                    <a:lnTo>
                      <a:pt x="-2563" y="18102"/>
                    </a:lnTo>
                    <a:lnTo>
                      <a:pt x="-1397" y="16653"/>
                    </a:lnTo>
                    <a:lnTo>
                      <a:pt x="24557" y="1655"/>
                    </a:lnTo>
                    <a:cubicBezTo>
                      <a:pt x="26434" y="554"/>
                      <a:pt x="30015" y="562"/>
                      <a:pt x="31909" y="1655"/>
                    </a:cubicBezTo>
                    <a:lnTo>
                      <a:pt x="57855" y="16653"/>
                    </a:lnTo>
                    <a:cubicBezTo>
                      <a:pt x="58607" y="17084"/>
                      <a:pt x="59037" y="17605"/>
                      <a:pt x="59037" y="18102"/>
                    </a:cubicBezTo>
                    <a:cubicBezTo>
                      <a:pt x="59037" y="18590"/>
                      <a:pt x="58607" y="19120"/>
                      <a:pt x="57855" y="19550"/>
                    </a:cubicBezTo>
                    <a:lnTo>
                      <a:pt x="31909" y="34540"/>
                    </a:lnTo>
                    <a:cubicBezTo>
                      <a:pt x="30958" y="35095"/>
                      <a:pt x="29618" y="35401"/>
                      <a:pt x="28229" y="35401"/>
                    </a:cubicBezTo>
                    <a:cubicBezTo>
                      <a:pt x="26831" y="35401"/>
                      <a:pt x="25491" y="35095"/>
                      <a:pt x="24557" y="34540"/>
                    </a:cubicBezTo>
                    <a:close/>
                    <a:moveTo>
                      <a:pt x="23391" y="-382"/>
                    </a:moveTo>
                    <a:lnTo>
                      <a:pt x="-2563" y="14625"/>
                    </a:lnTo>
                    <a:cubicBezTo>
                      <a:pt x="-4052" y="15478"/>
                      <a:pt x="-4903" y="16761"/>
                      <a:pt x="-4903" y="18102"/>
                    </a:cubicBezTo>
                    <a:cubicBezTo>
                      <a:pt x="-4903" y="19451"/>
                      <a:pt x="-4052" y="20717"/>
                      <a:pt x="-2563" y="21578"/>
                    </a:cubicBezTo>
                    <a:lnTo>
                      <a:pt x="23383" y="36568"/>
                    </a:lnTo>
                    <a:cubicBezTo>
                      <a:pt x="26004" y="38083"/>
                      <a:pt x="30462" y="38083"/>
                      <a:pt x="33076" y="36568"/>
                    </a:cubicBezTo>
                    <a:lnTo>
                      <a:pt x="59029" y="21578"/>
                    </a:lnTo>
                    <a:cubicBezTo>
                      <a:pt x="60518" y="20717"/>
                      <a:pt x="61370" y="19451"/>
                      <a:pt x="61370" y="18102"/>
                    </a:cubicBezTo>
                    <a:cubicBezTo>
                      <a:pt x="61378" y="16761"/>
                      <a:pt x="60518" y="15478"/>
                      <a:pt x="59029" y="14625"/>
                    </a:cubicBezTo>
                    <a:lnTo>
                      <a:pt x="33076" y="-382"/>
                    </a:lnTo>
                    <a:cubicBezTo>
                      <a:pt x="31769" y="-1127"/>
                      <a:pt x="30048" y="-1540"/>
                      <a:pt x="28229" y="-1540"/>
                    </a:cubicBezTo>
                    <a:cubicBezTo>
                      <a:pt x="26409" y="-1540"/>
                      <a:pt x="24689" y="-1127"/>
                      <a:pt x="23391" y="-382"/>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2065" name="Google Shape;2065;p46"/>
              <p:cNvSpPr/>
              <p:nvPr/>
            </p:nvSpPr>
            <p:spPr>
              <a:xfrm flipH="1" rot="10800000">
                <a:off x="117349" y="7018413"/>
                <a:ext cx="84400" cy="49982"/>
              </a:xfrm>
              <a:custGeom>
                <a:rect b="b" l="l" r="r" t="t"/>
                <a:pathLst>
                  <a:path extrusionOk="0" h="39247" w="66273">
                    <a:moveTo>
                      <a:pt x="24590" y="34509"/>
                    </a:moveTo>
                    <a:lnTo>
                      <a:pt x="-1355" y="19519"/>
                    </a:lnTo>
                    <a:cubicBezTo>
                      <a:pt x="-2099" y="19088"/>
                      <a:pt x="-2529" y="18558"/>
                      <a:pt x="-2529" y="18062"/>
                    </a:cubicBezTo>
                    <a:cubicBezTo>
                      <a:pt x="-2529" y="17582"/>
                      <a:pt x="-2099" y="17044"/>
                      <a:pt x="-1355" y="16613"/>
                    </a:cubicBezTo>
                    <a:lnTo>
                      <a:pt x="24590" y="1631"/>
                    </a:lnTo>
                    <a:cubicBezTo>
                      <a:pt x="26493" y="539"/>
                      <a:pt x="30057" y="539"/>
                      <a:pt x="31951" y="1631"/>
                    </a:cubicBezTo>
                    <a:lnTo>
                      <a:pt x="57897" y="16613"/>
                    </a:lnTo>
                    <a:lnTo>
                      <a:pt x="59071" y="18062"/>
                    </a:lnTo>
                    <a:lnTo>
                      <a:pt x="57897" y="19519"/>
                    </a:lnTo>
                    <a:lnTo>
                      <a:pt x="31951" y="34517"/>
                    </a:lnTo>
                    <a:cubicBezTo>
                      <a:pt x="31000" y="35064"/>
                      <a:pt x="29660" y="35370"/>
                      <a:pt x="28271" y="35370"/>
                    </a:cubicBezTo>
                    <a:cubicBezTo>
                      <a:pt x="26881" y="35370"/>
                      <a:pt x="25541" y="35064"/>
                      <a:pt x="24590" y="34509"/>
                    </a:cubicBezTo>
                    <a:close/>
                    <a:moveTo>
                      <a:pt x="23424" y="-397"/>
                    </a:moveTo>
                    <a:lnTo>
                      <a:pt x="-2521" y="14586"/>
                    </a:lnTo>
                    <a:cubicBezTo>
                      <a:pt x="-4010" y="15446"/>
                      <a:pt x="-4862" y="16721"/>
                      <a:pt x="-4862" y="18062"/>
                    </a:cubicBezTo>
                    <a:cubicBezTo>
                      <a:pt x="-4862" y="19419"/>
                      <a:pt x="-4010" y="20694"/>
                      <a:pt x="-2521" y="21547"/>
                    </a:cubicBezTo>
                    <a:lnTo>
                      <a:pt x="23416" y="36537"/>
                    </a:lnTo>
                    <a:cubicBezTo>
                      <a:pt x="26046" y="38052"/>
                      <a:pt x="30495" y="38060"/>
                      <a:pt x="33118" y="36537"/>
                    </a:cubicBezTo>
                    <a:lnTo>
                      <a:pt x="59071" y="21547"/>
                    </a:lnTo>
                    <a:cubicBezTo>
                      <a:pt x="60560" y="20694"/>
                      <a:pt x="61412" y="19419"/>
                      <a:pt x="61412" y="18062"/>
                    </a:cubicBezTo>
                    <a:cubicBezTo>
                      <a:pt x="61412" y="16721"/>
                      <a:pt x="60560" y="15446"/>
                      <a:pt x="59071" y="14586"/>
                    </a:cubicBezTo>
                    <a:lnTo>
                      <a:pt x="33109" y="-397"/>
                    </a:lnTo>
                    <a:cubicBezTo>
                      <a:pt x="31811" y="-1158"/>
                      <a:pt x="30082" y="-1572"/>
                      <a:pt x="28271" y="-1572"/>
                    </a:cubicBezTo>
                    <a:cubicBezTo>
                      <a:pt x="26459" y="-1572"/>
                      <a:pt x="24739" y="-1158"/>
                      <a:pt x="23424" y="-397"/>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2066" name="Google Shape;2066;p46"/>
              <p:cNvSpPr/>
              <p:nvPr/>
            </p:nvSpPr>
            <p:spPr>
              <a:xfrm flipH="1" rot="10800000">
                <a:off x="-388052" y="6711235"/>
                <a:ext cx="59142" cy="35386"/>
              </a:xfrm>
              <a:custGeom>
                <a:rect b="b" l="l" r="r" t="t"/>
                <a:pathLst>
                  <a:path extrusionOk="0" h="27786" w="46440">
                    <a:moveTo>
                      <a:pt x="5191" y="22707"/>
                    </a:moveTo>
                    <a:lnTo>
                      <a:pt x="-921" y="19181"/>
                    </a:lnTo>
                    <a:cubicBezTo>
                      <a:pt x="-1673" y="18759"/>
                      <a:pt x="-2103" y="18229"/>
                      <a:pt x="-2103" y="17740"/>
                    </a:cubicBezTo>
                    <a:cubicBezTo>
                      <a:pt x="-2103" y="17252"/>
                      <a:pt x="-1673" y="16722"/>
                      <a:pt x="-921" y="16292"/>
                    </a:cubicBezTo>
                    <a:lnTo>
                      <a:pt x="25024" y="1293"/>
                    </a:lnTo>
                    <a:cubicBezTo>
                      <a:pt x="26910" y="193"/>
                      <a:pt x="30483" y="193"/>
                      <a:pt x="32369" y="1293"/>
                    </a:cubicBezTo>
                    <a:lnTo>
                      <a:pt x="38497" y="4828"/>
                    </a:lnTo>
                    <a:cubicBezTo>
                      <a:pt x="39242" y="5258"/>
                      <a:pt x="39672" y="5780"/>
                      <a:pt x="39672" y="6276"/>
                    </a:cubicBezTo>
                    <a:cubicBezTo>
                      <a:pt x="39672" y="6756"/>
                      <a:pt x="39242" y="7294"/>
                      <a:pt x="38497" y="7733"/>
                    </a:cubicBezTo>
                    <a:lnTo>
                      <a:pt x="12544" y="22707"/>
                    </a:lnTo>
                    <a:cubicBezTo>
                      <a:pt x="11601" y="23261"/>
                      <a:pt x="10262" y="23576"/>
                      <a:pt x="8872" y="23576"/>
                    </a:cubicBezTo>
                    <a:cubicBezTo>
                      <a:pt x="7482" y="23576"/>
                      <a:pt x="6134" y="23261"/>
                      <a:pt x="5191" y="22707"/>
                    </a:cubicBezTo>
                    <a:close/>
                    <a:moveTo>
                      <a:pt x="23850" y="-735"/>
                    </a:moveTo>
                    <a:lnTo>
                      <a:pt x="-2095" y="14264"/>
                    </a:lnTo>
                    <a:cubicBezTo>
                      <a:pt x="-3575" y="15116"/>
                      <a:pt x="-4436" y="16391"/>
                      <a:pt x="-4436" y="17732"/>
                    </a:cubicBezTo>
                    <a:cubicBezTo>
                      <a:pt x="-4444" y="19081"/>
                      <a:pt x="-3584" y="20356"/>
                      <a:pt x="-2095" y="21217"/>
                    </a:cubicBezTo>
                    <a:lnTo>
                      <a:pt x="4025" y="24735"/>
                    </a:lnTo>
                    <a:cubicBezTo>
                      <a:pt x="6647" y="26258"/>
                      <a:pt x="11105" y="26258"/>
                      <a:pt x="13710" y="24735"/>
                    </a:cubicBezTo>
                    <a:lnTo>
                      <a:pt x="39664" y="9753"/>
                    </a:lnTo>
                    <a:cubicBezTo>
                      <a:pt x="41161" y="8884"/>
                      <a:pt x="42012" y="7617"/>
                      <a:pt x="42004" y="6268"/>
                    </a:cubicBezTo>
                    <a:cubicBezTo>
                      <a:pt x="42004" y="4927"/>
                      <a:pt x="41152" y="3652"/>
                      <a:pt x="39664" y="2800"/>
                    </a:cubicBezTo>
                    <a:lnTo>
                      <a:pt x="33543" y="-735"/>
                    </a:lnTo>
                    <a:cubicBezTo>
                      <a:pt x="32245" y="-1496"/>
                      <a:pt x="30525" y="-1910"/>
                      <a:pt x="28705" y="-1910"/>
                    </a:cubicBezTo>
                    <a:cubicBezTo>
                      <a:pt x="26885" y="-1910"/>
                      <a:pt x="25157" y="-1496"/>
                      <a:pt x="23850" y="-735"/>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2067" name="Google Shape;2067;p46"/>
              <p:cNvSpPr/>
              <p:nvPr/>
            </p:nvSpPr>
            <p:spPr>
              <a:xfrm flipH="1" rot="10800000">
                <a:off x="-363226" y="6755324"/>
                <a:ext cx="59152" cy="35392"/>
              </a:xfrm>
              <a:custGeom>
                <a:rect b="b" l="l" r="r" t="t"/>
                <a:pathLst>
                  <a:path extrusionOk="0" h="27791" w="46448">
                    <a:moveTo>
                      <a:pt x="5179" y="22771"/>
                    </a:moveTo>
                    <a:lnTo>
                      <a:pt x="-941" y="19236"/>
                    </a:lnTo>
                    <a:cubicBezTo>
                      <a:pt x="-1685" y="18798"/>
                      <a:pt x="-2115" y="18276"/>
                      <a:pt x="-2115" y="17780"/>
                    </a:cubicBezTo>
                    <a:cubicBezTo>
                      <a:pt x="-2115" y="17291"/>
                      <a:pt x="-1685" y="16761"/>
                      <a:pt x="-941" y="16331"/>
                    </a:cubicBezTo>
                    <a:lnTo>
                      <a:pt x="25004" y="1341"/>
                    </a:lnTo>
                    <a:cubicBezTo>
                      <a:pt x="26898" y="240"/>
                      <a:pt x="30479" y="240"/>
                      <a:pt x="32365" y="1341"/>
                    </a:cubicBezTo>
                    <a:lnTo>
                      <a:pt x="38477" y="4867"/>
                    </a:lnTo>
                    <a:cubicBezTo>
                      <a:pt x="39230" y="5306"/>
                      <a:pt x="39660" y="5844"/>
                      <a:pt x="39652" y="6324"/>
                    </a:cubicBezTo>
                    <a:cubicBezTo>
                      <a:pt x="39652" y="6820"/>
                      <a:pt x="39230" y="7334"/>
                      <a:pt x="38477" y="7764"/>
                    </a:cubicBezTo>
                    <a:lnTo>
                      <a:pt x="12532" y="22771"/>
                    </a:lnTo>
                    <a:cubicBezTo>
                      <a:pt x="11589" y="23317"/>
                      <a:pt x="10241" y="23623"/>
                      <a:pt x="8851" y="23623"/>
                    </a:cubicBezTo>
                    <a:cubicBezTo>
                      <a:pt x="7454" y="23623"/>
                      <a:pt x="6122" y="23317"/>
                      <a:pt x="5179" y="22771"/>
                    </a:cubicBezTo>
                    <a:close/>
                    <a:moveTo>
                      <a:pt x="23830" y="-687"/>
                    </a:moveTo>
                    <a:lnTo>
                      <a:pt x="-2099" y="14303"/>
                    </a:lnTo>
                    <a:cubicBezTo>
                      <a:pt x="-3596" y="15164"/>
                      <a:pt x="-4456" y="16430"/>
                      <a:pt x="-4456" y="17780"/>
                    </a:cubicBezTo>
                    <a:cubicBezTo>
                      <a:pt x="-4456" y="19129"/>
                      <a:pt x="-3596" y="20395"/>
                      <a:pt x="-2099" y="21264"/>
                    </a:cubicBezTo>
                    <a:lnTo>
                      <a:pt x="4005" y="24799"/>
                    </a:lnTo>
                    <a:cubicBezTo>
                      <a:pt x="6610" y="26305"/>
                      <a:pt x="11076" y="26305"/>
                      <a:pt x="13706" y="24799"/>
                    </a:cubicBezTo>
                    <a:lnTo>
                      <a:pt x="39643" y="9800"/>
                    </a:lnTo>
                    <a:cubicBezTo>
                      <a:pt x="41132" y="8948"/>
                      <a:pt x="41992" y="7681"/>
                      <a:pt x="41992" y="6332"/>
                    </a:cubicBezTo>
                    <a:cubicBezTo>
                      <a:pt x="42000" y="4983"/>
                      <a:pt x="41140" y="3716"/>
                      <a:pt x="39652" y="2839"/>
                    </a:cubicBezTo>
                    <a:lnTo>
                      <a:pt x="33531" y="-687"/>
                    </a:lnTo>
                    <a:cubicBezTo>
                      <a:pt x="32225" y="-1449"/>
                      <a:pt x="30504" y="-1863"/>
                      <a:pt x="28685" y="-1863"/>
                    </a:cubicBezTo>
                    <a:cubicBezTo>
                      <a:pt x="26873" y="-1863"/>
                      <a:pt x="25153" y="-1449"/>
                      <a:pt x="23830" y="-687"/>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2068" name="Google Shape;2068;p46"/>
              <p:cNvSpPr/>
              <p:nvPr/>
            </p:nvSpPr>
            <p:spPr>
              <a:xfrm flipH="1" rot="10800000">
                <a:off x="-413795" y="6726105"/>
                <a:ext cx="59152" cy="35400"/>
              </a:xfrm>
              <a:custGeom>
                <a:rect b="b" l="l" r="r" t="t"/>
                <a:pathLst>
                  <a:path extrusionOk="0" h="27797" w="46448">
                    <a:moveTo>
                      <a:pt x="5213" y="22739"/>
                    </a:moveTo>
                    <a:lnTo>
                      <a:pt x="-899" y="19205"/>
                    </a:lnTo>
                    <a:cubicBezTo>
                      <a:pt x="-1652" y="18783"/>
                      <a:pt x="-2074" y="18253"/>
                      <a:pt x="-2074" y="17756"/>
                    </a:cubicBezTo>
                    <a:cubicBezTo>
                      <a:pt x="-2074" y="17268"/>
                      <a:pt x="-1652" y="16730"/>
                      <a:pt x="-899" y="16308"/>
                    </a:cubicBezTo>
                    <a:lnTo>
                      <a:pt x="25054" y="1318"/>
                    </a:lnTo>
                    <a:cubicBezTo>
                      <a:pt x="26932" y="217"/>
                      <a:pt x="30505" y="217"/>
                      <a:pt x="32399" y="1318"/>
                    </a:cubicBezTo>
                    <a:lnTo>
                      <a:pt x="38519" y="4844"/>
                    </a:lnTo>
                    <a:lnTo>
                      <a:pt x="39693" y="6301"/>
                    </a:lnTo>
                    <a:lnTo>
                      <a:pt x="38519" y="7758"/>
                    </a:lnTo>
                    <a:lnTo>
                      <a:pt x="12566" y="22739"/>
                    </a:lnTo>
                    <a:cubicBezTo>
                      <a:pt x="11623" y="23286"/>
                      <a:pt x="10283" y="23600"/>
                      <a:pt x="8893" y="23600"/>
                    </a:cubicBezTo>
                    <a:cubicBezTo>
                      <a:pt x="7496" y="23600"/>
                      <a:pt x="6156" y="23286"/>
                      <a:pt x="5213" y="22739"/>
                    </a:cubicBezTo>
                    <a:close/>
                    <a:moveTo>
                      <a:pt x="23880" y="-710"/>
                    </a:moveTo>
                    <a:lnTo>
                      <a:pt x="-2074" y="14280"/>
                    </a:lnTo>
                    <a:cubicBezTo>
                      <a:pt x="-3562" y="15133"/>
                      <a:pt x="-4414" y="16407"/>
                      <a:pt x="-4414" y="17756"/>
                    </a:cubicBezTo>
                    <a:cubicBezTo>
                      <a:pt x="-4414" y="19114"/>
                      <a:pt x="-3562" y="20380"/>
                      <a:pt x="-2074" y="21233"/>
                    </a:cubicBezTo>
                    <a:lnTo>
                      <a:pt x="4038" y="24767"/>
                    </a:lnTo>
                    <a:cubicBezTo>
                      <a:pt x="6660" y="26282"/>
                      <a:pt x="11126" y="26282"/>
                      <a:pt x="13732" y="24767"/>
                    </a:cubicBezTo>
                    <a:lnTo>
                      <a:pt x="39685" y="9785"/>
                    </a:lnTo>
                    <a:cubicBezTo>
                      <a:pt x="41174" y="8916"/>
                      <a:pt x="42034" y="7650"/>
                      <a:pt x="42034" y="6301"/>
                    </a:cubicBezTo>
                    <a:cubicBezTo>
                      <a:pt x="42034" y="4951"/>
                      <a:pt x="41182" y="3685"/>
                      <a:pt x="39685" y="2816"/>
                    </a:cubicBezTo>
                    <a:lnTo>
                      <a:pt x="33582" y="-702"/>
                    </a:lnTo>
                    <a:cubicBezTo>
                      <a:pt x="32266" y="-1472"/>
                      <a:pt x="30546" y="-1894"/>
                      <a:pt x="28727" y="-1894"/>
                    </a:cubicBezTo>
                    <a:cubicBezTo>
                      <a:pt x="26907" y="-1894"/>
                      <a:pt x="25186" y="-1472"/>
                      <a:pt x="23880" y="-710"/>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2069" name="Google Shape;2069;p46"/>
              <p:cNvSpPr/>
              <p:nvPr/>
            </p:nvSpPr>
            <p:spPr>
              <a:xfrm flipH="1" rot="10800000">
                <a:off x="-464364" y="6696882"/>
                <a:ext cx="59141" cy="35392"/>
              </a:xfrm>
              <a:custGeom>
                <a:rect b="b" l="l" r="r" t="t"/>
                <a:pathLst>
                  <a:path extrusionOk="0" h="27791" w="46439">
                    <a:moveTo>
                      <a:pt x="5254" y="22708"/>
                    </a:moveTo>
                    <a:lnTo>
                      <a:pt x="-858" y="19165"/>
                    </a:lnTo>
                    <a:lnTo>
                      <a:pt x="-2032" y="17725"/>
                    </a:lnTo>
                    <a:lnTo>
                      <a:pt x="-858" y="16268"/>
                    </a:lnTo>
                    <a:lnTo>
                      <a:pt x="25088" y="1278"/>
                    </a:lnTo>
                    <a:cubicBezTo>
                      <a:pt x="26973" y="185"/>
                      <a:pt x="30554" y="185"/>
                      <a:pt x="32440" y="1278"/>
                    </a:cubicBezTo>
                    <a:lnTo>
                      <a:pt x="38552" y="4804"/>
                    </a:lnTo>
                    <a:cubicBezTo>
                      <a:pt x="39305" y="5243"/>
                      <a:pt x="39726" y="5773"/>
                      <a:pt x="39726" y="6261"/>
                    </a:cubicBezTo>
                    <a:cubicBezTo>
                      <a:pt x="39726" y="6758"/>
                      <a:pt x="39305" y="7279"/>
                      <a:pt x="38552" y="7710"/>
                    </a:cubicBezTo>
                    <a:lnTo>
                      <a:pt x="12607" y="22708"/>
                    </a:lnTo>
                    <a:cubicBezTo>
                      <a:pt x="11656" y="23254"/>
                      <a:pt x="10316" y="23569"/>
                      <a:pt x="8927" y="23569"/>
                    </a:cubicBezTo>
                    <a:cubicBezTo>
                      <a:pt x="7537" y="23569"/>
                      <a:pt x="6197" y="23254"/>
                      <a:pt x="5254" y="22708"/>
                    </a:cubicBezTo>
                    <a:close/>
                    <a:moveTo>
                      <a:pt x="23913" y="-750"/>
                    </a:moveTo>
                    <a:lnTo>
                      <a:pt x="-2032" y="14240"/>
                    </a:lnTo>
                    <a:cubicBezTo>
                      <a:pt x="-3513" y="15109"/>
                      <a:pt x="-4373" y="16376"/>
                      <a:pt x="-4373" y="17725"/>
                    </a:cubicBezTo>
                    <a:cubicBezTo>
                      <a:pt x="-4373" y="19074"/>
                      <a:pt x="-3513" y="20332"/>
                      <a:pt x="-2032" y="21193"/>
                    </a:cubicBezTo>
                    <a:lnTo>
                      <a:pt x="4080" y="24736"/>
                    </a:lnTo>
                    <a:cubicBezTo>
                      <a:pt x="6702" y="26242"/>
                      <a:pt x="11159" y="26242"/>
                      <a:pt x="13773" y="24736"/>
                    </a:cubicBezTo>
                    <a:lnTo>
                      <a:pt x="39726" y="9737"/>
                    </a:lnTo>
                    <a:cubicBezTo>
                      <a:pt x="41215" y="8885"/>
                      <a:pt x="42067" y="7610"/>
                      <a:pt x="42067" y="6261"/>
                    </a:cubicBezTo>
                    <a:cubicBezTo>
                      <a:pt x="42067" y="4912"/>
                      <a:pt x="41215" y="3645"/>
                      <a:pt x="39726" y="2776"/>
                    </a:cubicBezTo>
                    <a:lnTo>
                      <a:pt x="33615" y="-750"/>
                    </a:lnTo>
                    <a:cubicBezTo>
                      <a:pt x="32308" y="-1503"/>
                      <a:pt x="30587" y="-1925"/>
                      <a:pt x="28768" y="-1925"/>
                    </a:cubicBezTo>
                    <a:cubicBezTo>
                      <a:pt x="26948" y="-1925"/>
                      <a:pt x="25228" y="-1503"/>
                      <a:pt x="23913" y="-750"/>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2070" name="Google Shape;2070;p46"/>
              <p:cNvSpPr/>
              <p:nvPr/>
            </p:nvSpPr>
            <p:spPr>
              <a:xfrm flipH="1" rot="10800000">
                <a:off x="66770" y="6989192"/>
                <a:ext cx="84400" cy="49982"/>
              </a:xfrm>
              <a:custGeom>
                <a:rect b="b" l="l" r="r" t="t"/>
                <a:pathLst>
                  <a:path extrusionOk="0" h="39247" w="66273">
                    <a:moveTo>
                      <a:pt x="24640" y="34477"/>
                    </a:moveTo>
                    <a:lnTo>
                      <a:pt x="-1305" y="19496"/>
                    </a:lnTo>
                    <a:lnTo>
                      <a:pt x="-2480" y="18039"/>
                    </a:lnTo>
                    <a:lnTo>
                      <a:pt x="-1305" y="16590"/>
                    </a:lnTo>
                    <a:lnTo>
                      <a:pt x="24649" y="1592"/>
                    </a:lnTo>
                    <a:cubicBezTo>
                      <a:pt x="26526" y="508"/>
                      <a:pt x="30099" y="499"/>
                      <a:pt x="32001" y="1592"/>
                    </a:cubicBezTo>
                    <a:lnTo>
                      <a:pt x="57946" y="16590"/>
                    </a:lnTo>
                    <a:cubicBezTo>
                      <a:pt x="58691" y="17021"/>
                      <a:pt x="59113" y="17542"/>
                      <a:pt x="59113" y="18039"/>
                    </a:cubicBezTo>
                    <a:cubicBezTo>
                      <a:pt x="59121" y="18527"/>
                      <a:pt x="58691" y="19065"/>
                      <a:pt x="57946" y="19496"/>
                    </a:cubicBezTo>
                    <a:lnTo>
                      <a:pt x="32001" y="34477"/>
                    </a:lnTo>
                    <a:cubicBezTo>
                      <a:pt x="31058" y="35024"/>
                      <a:pt x="29710" y="35347"/>
                      <a:pt x="28321" y="35347"/>
                    </a:cubicBezTo>
                    <a:cubicBezTo>
                      <a:pt x="26931" y="35347"/>
                      <a:pt x="25591" y="35024"/>
                      <a:pt x="24640" y="34477"/>
                    </a:cubicBezTo>
                    <a:close/>
                    <a:moveTo>
                      <a:pt x="23482" y="-436"/>
                    </a:moveTo>
                    <a:lnTo>
                      <a:pt x="-2471" y="14562"/>
                    </a:lnTo>
                    <a:cubicBezTo>
                      <a:pt x="-3968" y="15415"/>
                      <a:pt x="-4820" y="16690"/>
                      <a:pt x="-4820" y="18039"/>
                    </a:cubicBezTo>
                    <a:cubicBezTo>
                      <a:pt x="-4820" y="19388"/>
                      <a:pt x="-3968" y="20654"/>
                      <a:pt x="-2471" y="21524"/>
                    </a:cubicBezTo>
                    <a:lnTo>
                      <a:pt x="23474" y="36506"/>
                    </a:lnTo>
                    <a:cubicBezTo>
                      <a:pt x="26104" y="38028"/>
                      <a:pt x="30554" y="38020"/>
                      <a:pt x="33176" y="36506"/>
                    </a:cubicBezTo>
                    <a:lnTo>
                      <a:pt x="59113" y="21524"/>
                    </a:lnTo>
                    <a:cubicBezTo>
                      <a:pt x="60610" y="20654"/>
                      <a:pt x="61461" y="19388"/>
                      <a:pt x="61453" y="18039"/>
                    </a:cubicBezTo>
                    <a:cubicBezTo>
                      <a:pt x="61453" y="16690"/>
                      <a:pt x="60601" y="15415"/>
                      <a:pt x="59113" y="14562"/>
                    </a:cubicBezTo>
                    <a:lnTo>
                      <a:pt x="33176" y="-436"/>
                    </a:lnTo>
                    <a:cubicBezTo>
                      <a:pt x="31852" y="-1189"/>
                      <a:pt x="30132" y="-1603"/>
                      <a:pt x="28321" y="-1603"/>
                    </a:cubicBezTo>
                    <a:cubicBezTo>
                      <a:pt x="26501" y="-1603"/>
                      <a:pt x="24789" y="-1189"/>
                      <a:pt x="23482" y="-436"/>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2071" name="Google Shape;2071;p46"/>
              <p:cNvSpPr/>
              <p:nvPr/>
            </p:nvSpPr>
            <p:spPr>
              <a:xfrm flipH="1" rot="10800000">
                <a:off x="-211573" y="6828356"/>
                <a:ext cx="312185" cy="181608"/>
              </a:xfrm>
              <a:custGeom>
                <a:rect b="b" l="l" r="r" t="t"/>
                <a:pathLst>
                  <a:path extrusionOk="0" h="142603" w="245135">
                    <a:moveTo>
                      <a:pt x="24775" y="137734"/>
                    </a:moveTo>
                    <a:lnTo>
                      <a:pt x="-1178" y="122744"/>
                    </a:lnTo>
                    <a:lnTo>
                      <a:pt x="-2353" y="121296"/>
                    </a:lnTo>
                    <a:lnTo>
                      <a:pt x="-1170" y="119847"/>
                    </a:lnTo>
                    <a:lnTo>
                      <a:pt x="203630" y="1498"/>
                    </a:lnTo>
                    <a:cubicBezTo>
                      <a:pt x="205515" y="405"/>
                      <a:pt x="209105" y="414"/>
                      <a:pt x="210982" y="1498"/>
                    </a:cubicBezTo>
                    <a:lnTo>
                      <a:pt x="236936" y="16496"/>
                    </a:lnTo>
                    <a:cubicBezTo>
                      <a:pt x="237688" y="16927"/>
                      <a:pt x="238102" y="17456"/>
                      <a:pt x="238102" y="17937"/>
                    </a:cubicBezTo>
                    <a:cubicBezTo>
                      <a:pt x="238110" y="18442"/>
                      <a:pt x="237688" y="18963"/>
                      <a:pt x="236936" y="19402"/>
                    </a:cubicBezTo>
                    <a:lnTo>
                      <a:pt x="32136" y="137734"/>
                    </a:lnTo>
                    <a:cubicBezTo>
                      <a:pt x="31185" y="138280"/>
                      <a:pt x="29845" y="138587"/>
                      <a:pt x="28448" y="138587"/>
                    </a:cubicBezTo>
                    <a:cubicBezTo>
                      <a:pt x="27058" y="138587"/>
                      <a:pt x="25718" y="138280"/>
                      <a:pt x="24775" y="137734"/>
                    </a:cubicBezTo>
                    <a:close/>
                    <a:moveTo>
                      <a:pt x="202455" y="-530"/>
                    </a:moveTo>
                    <a:lnTo>
                      <a:pt x="-2336" y="117819"/>
                    </a:lnTo>
                    <a:cubicBezTo>
                      <a:pt x="-3825" y="118672"/>
                      <a:pt x="-4685" y="119938"/>
                      <a:pt x="-4685" y="121296"/>
                    </a:cubicBezTo>
                    <a:cubicBezTo>
                      <a:pt x="-4693" y="122645"/>
                      <a:pt x="-3833" y="123911"/>
                      <a:pt x="-2353" y="124772"/>
                    </a:cubicBezTo>
                    <a:lnTo>
                      <a:pt x="23601" y="139762"/>
                    </a:lnTo>
                    <a:cubicBezTo>
                      <a:pt x="26223" y="141277"/>
                      <a:pt x="30672" y="141277"/>
                      <a:pt x="33303" y="139762"/>
                    </a:cubicBezTo>
                    <a:lnTo>
                      <a:pt x="238102" y="21421"/>
                    </a:lnTo>
                    <a:cubicBezTo>
                      <a:pt x="239591" y="20560"/>
                      <a:pt x="240451" y="19286"/>
                      <a:pt x="240451" y="17928"/>
                    </a:cubicBezTo>
                    <a:cubicBezTo>
                      <a:pt x="240451" y="16579"/>
                      <a:pt x="239582" y="15321"/>
                      <a:pt x="238102" y="14469"/>
                    </a:cubicBezTo>
                    <a:lnTo>
                      <a:pt x="212157" y="-530"/>
                    </a:lnTo>
                    <a:cubicBezTo>
                      <a:pt x="210841" y="-1283"/>
                      <a:pt x="209121" y="-1705"/>
                      <a:pt x="207310" y="-1705"/>
                    </a:cubicBezTo>
                    <a:cubicBezTo>
                      <a:pt x="205499" y="-1705"/>
                      <a:pt x="203770" y="-1283"/>
                      <a:pt x="202455" y="-530"/>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2072" name="Google Shape;2072;p46"/>
              <p:cNvSpPr/>
              <p:nvPr/>
            </p:nvSpPr>
            <p:spPr>
              <a:xfrm flipH="1" rot="10800000">
                <a:off x="-262005" y="6799218"/>
                <a:ext cx="84410" cy="49981"/>
              </a:xfrm>
              <a:custGeom>
                <a:rect b="b" l="l" r="r" t="t"/>
                <a:pathLst>
                  <a:path extrusionOk="0" h="39246" w="66281">
                    <a:moveTo>
                      <a:pt x="24902" y="34282"/>
                    </a:moveTo>
                    <a:lnTo>
                      <a:pt x="-1035" y="19283"/>
                    </a:lnTo>
                    <a:cubicBezTo>
                      <a:pt x="-1787" y="18853"/>
                      <a:pt x="-2218" y="18331"/>
                      <a:pt x="-2218" y="17835"/>
                    </a:cubicBezTo>
                    <a:cubicBezTo>
                      <a:pt x="-2218" y="17346"/>
                      <a:pt x="-1787" y="16816"/>
                      <a:pt x="-1035" y="16386"/>
                    </a:cubicBezTo>
                    <a:lnTo>
                      <a:pt x="24894" y="1396"/>
                    </a:lnTo>
                    <a:cubicBezTo>
                      <a:pt x="26796" y="303"/>
                      <a:pt x="30377" y="303"/>
                      <a:pt x="32255" y="1396"/>
                    </a:cubicBezTo>
                    <a:lnTo>
                      <a:pt x="58216" y="16386"/>
                    </a:lnTo>
                    <a:lnTo>
                      <a:pt x="59383" y="17835"/>
                    </a:lnTo>
                    <a:lnTo>
                      <a:pt x="58216" y="19283"/>
                    </a:lnTo>
                    <a:lnTo>
                      <a:pt x="32255" y="34282"/>
                    </a:lnTo>
                    <a:cubicBezTo>
                      <a:pt x="31312" y="34828"/>
                      <a:pt x="29980" y="35142"/>
                      <a:pt x="28591" y="35142"/>
                    </a:cubicBezTo>
                    <a:cubicBezTo>
                      <a:pt x="27193" y="35142"/>
                      <a:pt x="25853" y="34828"/>
                      <a:pt x="24902" y="34282"/>
                    </a:cubicBezTo>
                    <a:close/>
                    <a:moveTo>
                      <a:pt x="23736" y="-632"/>
                    </a:moveTo>
                    <a:lnTo>
                      <a:pt x="-2209" y="14358"/>
                    </a:lnTo>
                    <a:cubicBezTo>
                      <a:pt x="-3706" y="15227"/>
                      <a:pt x="-4550" y="16485"/>
                      <a:pt x="-4550" y="17835"/>
                    </a:cubicBezTo>
                    <a:cubicBezTo>
                      <a:pt x="-4550" y="19184"/>
                      <a:pt x="-3706" y="20450"/>
                      <a:pt x="-2209" y="21311"/>
                    </a:cubicBezTo>
                    <a:lnTo>
                      <a:pt x="23744" y="36310"/>
                    </a:lnTo>
                    <a:cubicBezTo>
                      <a:pt x="26350" y="37816"/>
                      <a:pt x="30816" y="37816"/>
                      <a:pt x="33429" y="36310"/>
                    </a:cubicBezTo>
                    <a:lnTo>
                      <a:pt x="59383" y="21311"/>
                    </a:lnTo>
                    <a:cubicBezTo>
                      <a:pt x="60872" y="20450"/>
                      <a:pt x="61731" y="19184"/>
                      <a:pt x="61731" y="17835"/>
                    </a:cubicBezTo>
                    <a:cubicBezTo>
                      <a:pt x="61731" y="16485"/>
                      <a:pt x="60872" y="15227"/>
                      <a:pt x="59383" y="14358"/>
                    </a:cubicBezTo>
                    <a:lnTo>
                      <a:pt x="33429" y="-632"/>
                    </a:lnTo>
                    <a:cubicBezTo>
                      <a:pt x="32122" y="-1394"/>
                      <a:pt x="30402" y="-1807"/>
                      <a:pt x="28591" y="-1807"/>
                    </a:cubicBezTo>
                    <a:cubicBezTo>
                      <a:pt x="26772" y="-1807"/>
                      <a:pt x="25043" y="-1394"/>
                      <a:pt x="23736" y="-632"/>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2073" name="Google Shape;2073;p46"/>
              <p:cNvSpPr/>
              <p:nvPr/>
            </p:nvSpPr>
            <p:spPr>
              <a:xfrm flipH="1" rot="10800000">
                <a:off x="-312584" y="6769988"/>
                <a:ext cx="84410" cy="49978"/>
              </a:xfrm>
              <a:custGeom>
                <a:rect b="b" l="l" r="r" t="t"/>
                <a:pathLst>
                  <a:path extrusionOk="0" h="39244" w="66281">
                    <a:moveTo>
                      <a:pt x="24952" y="34242"/>
                    </a:moveTo>
                    <a:lnTo>
                      <a:pt x="-993" y="19243"/>
                    </a:lnTo>
                    <a:lnTo>
                      <a:pt x="-2167" y="17803"/>
                    </a:lnTo>
                    <a:lnTo>
                      <a:pt x="-993" y="16355"/>
                    </a:lnTo>
                    <a:lnTo>
                      <a:pt x="24952" y="1356"/>
                    </a:lnTo>
                    <a:cubicBezTo>
                      <a:pt x="26846" y="264"/>
                      <a:pt x="30427" y="264"/>
                      <a:pt x="32305" y="1348"/>
                    </a:cubicBezTo>
                    <a:lnTo>
                      <a:pt x="58258" y="16355"/>
                    </a:lnTo>
                    <a:lnTo>
                      <a:pt x="59433" y="17803"/>
                    </a:lnTo>
                    <a:lnTo>
                      <a:pt x="58258" y="19243"/>
                    </a:lnTo>
                    <a:lnTo>
                      <a:pt x="32313" y="34242"/>
                    </a:lnTo>
                    <a:cubicBezTo>
                      <a:pt x="31370" y="34788"/>
                      <a:pt x="30022" y="35095"/>
                      <a:pt x="28632" y="35095"/>
                    </a:cubicBezTo>
                    <a:cubicBezTo>
                      <a:pt x="27235" y="35095"/>
                      <a:pt x="25895" y="34788"/>
                      <a:pt x="24952" y="34242"/>
                    </a:cubicBezTo>
                    <a:close/>
                    <a:moveTo>
                      <a:pt x="23777" y="-672"/>
                    </a:moveTo>
                    <a:lnTo>
                      <a:pt x="-2167" y="14327"/>
                    </a:lnTo>
                    <a:cubicBezTo>
                      <a:pt x="-3648" y="15188"/>
                      <a:pt x="-4508" y="16454"/>
                      <a:pt x="-4508" y="17803"/>
                    </a:cubicBezTo>
                    <a:cubicBezTo>
                      <a:pt x="-4508" y="19152"/>
                      <a:pt x="-3648" y="20419"/>
                      <a:pt x="-2167" y="21280"/>
                    </a:cubicBezTo>
                    <a:lnTo>
                      <a:pt x="23777" y="36270"/>
                    </a:lnTo>
                    <a:cubicBezTo>
                      <a:pt x="26416" y="37785"/>
                      <a:pt x="30866" y="37785"/>
                      <a:pt x="33487" y="36270"/>
                    </a:cubicBezTo>
                    <a:lnTo>
                      <a:pt x="59433" y="21280"/>
                    </a:lnTo>
                    <a:cubicBezTo>
                      <a:pt x="60913" y="20419"/>
                      <a:pt x="61773" y="19152"/>
                      <a:pt x="61773" y="17803"/>
                    </a:cubicBezTo>
                    <a:cubicBezTo>
                      <a:pt x="61773" y="16454"/>
                      <a:pt x="60913" y="15188"/>
                      <a:pt x="59433" y="14327"/>
                    </a:cubicBezTo>
                    <a:lnTo>
                      <a:pt x="33479" y="-680"/>
                    </a:lnTo>
                    <a:cubicBezTo>
                      <a:pt x="32164" y="-1433"/>
                      <a:pt x="30452" y="-1839"/>
                      <a:pt x="28632" y="-1839"/>
                    </a:cubicBezTo>
                    <a:cubicBezTo>
                      <a:pt x="26813" y="-1839"/>
                      <a:pt x="25093" y="-1433"/>
                      <a:pt x="23777" y="-672"/>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2074" name="Google Shape;2074;p46"/>
              <p:cNvSpPr/>
              <p:nvPr/>
            </p:nvSpPr>
            <p:spPr>
              <a:xfrm flipH="1" rot="10800000">
                <a:off x="294682" y="6945001"/>
                <a:ext cx="84420" cy="49996"/>
              </a:xfrm>
              <a:custGeom>
                <a:rect b="b" l="l" r="r" t="t"/>
                <a:pathLst>
                  <a:path extrusionOk="0" h="39258" w="66289">
                    <a:moveTo>
                      <a:pt x="24461" y="34438"/>
                    </a:moveTo>
                    <a:lnTo>
                      <a:pt x="-1485" y="19456"/>
                    </a:lnTo>
                    <a:cubicBezTo>
                      <a:pt x="-2237" y="19018"/>
                      <a:pt x="-2659" y="18488"/>
                      <a:pt x="-2659" y="17991"/>
                    </a:cubicBezTo>
                    <a:lnTo>
                      <a:pt x="-1493" y="16543"/>
                    </a:lnTo>
                    <a:lnTo>
                      <a:pt x="24469" y="1553"/>
                    </a:lnTo>
                    <a:cubicBezTo>
                      <a:pt x="26338" y="452"/>
                      <a:pt x="29919" y="443"/>
                      <a:pt x="31822" y="1561"/>
                    </a:cubicBezTo>
                    <a:lnTo>
                      <a:pt x="57767" y="16543"/>
                    </a:lnTo>
                    <a:lnTo>
                      <a:pt x="58941" y="17991"/>
                    </a:lnTo>
                    <a:lnTo>
                      <a:pt x="57767" y="19448"/>
                    </a:lnTo>
                    <a:lnTo>
                      <a:pt x="31822" y="34438"/>
                    </a:lnTo>
                    <a:cubicBezTo>
                      <a:pt x="30870" y="34993"/>
                      <a:pt x="29531" y="35308"/>
                      <a:pt x="28141" y="35308"/>
                    </a:cubicBezTo>
                    <a:cubicBezTo>
                      <a:pt x="26743" y="35308"/>
                      <a:pt x="25404" y="34993"/>
                      <a:pt x="24461" y="34438"/>
                    </a:cubicBezTo>
                    <a:close/>
                    <a:moveTo>
                      <a:pt x="23286" y="-467"/>
                    </a:moveTo>
                    <a:lnTo>
                      <a:pt x="-2659" y="14515"/>
                    </a:lnTo>
                    <a:cubicBezTo>
                      <a:pt x="-4148" y="15384"/>
                      <a:pt x="-5008" y="16650"/>
                      <a:pt x="-5008" y="17991"/>
                    </a:cubicBezTo>
                    <a:cubicBezTo>
                      <a:pt x="-5008" y="19341"/>
                      <a:pt x="-4148" y="20615"/>
                      <a:pt x="-2659" y="21476"/>
                    </a:cubicBezTo>
                    <a:lnTo>
                      <a:pt x="23286" y="36475"/>
                    </a:lnTo>
                    <a:cubicBezTo>
                      <a:pt x="25900" y="37981"/>
                      <a:pt x="30374" y="37989"/>
                      <a:pt x="32988" y="36475"/>
                    </a:cubicBezTo>
                    <a:lnTo>
                      <a:pt x="58941" y="21476"/>
                    </a:lnTo>
                    <a:cubicBezTo>
                      <a:pt x="60430" y="20615"/>
                      <a:pt x="61282" y="19341"/>
                      <a:pt x="61282" y="17991"/>
                    </a:cubicBezTo>
                    <a:cubicBezTo>
                      <a:pt x="61282" y="16650"/>
                      <a:pt x="60430" y="15384"/>
                      <a:pt x="58941" y="14515"/>
                    </a:cubicBezTo>
                    <a:lnTo>
                      <a:pt x="32988" y="-467"/>
                    </a:lnTo>
                    <a:cubicBezTo>
                      <a:pt x="31681" y="-1229"/>
                      <a:pt x="29961" y="-1651"/>
                      <a:pt x="28141" y="-1651"/>
                    </a:cubicBezTo>
                    <a:cubicBezTo>
                      <a:pt x="26322" y="-1651"/>
                      <a:pt x="24601" y="-1229"/>
                      <a:pt x="23286" y="-467"/>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2075" name="Google Shape;2075;p46"/>
              <p:cNvSpPr/>
              <p:nvPr/>
            </p:nvSpPr>
            <p:spPr>
              <a:xfrm flipH="1" rot="10800000">
                <a:off x="345397" y="6974294"/>
                <a:ext cx="109690" cy="64606"/>
              </a:xfrm>
              <a:custGeom>
                <a:rect b="b" l="l" r="r" t="t"/>
                <a:pathLst>
                  <a:path extrusionOk="0" h="50730" w="86131">
                    <a:moveTo>
                      <a:pt x="24400" y="45950"/>
                    </a:moveTo>
                    <a:lnTo>
                      <a:pt x="-1553" y="30951"/>
                    </a:lnTo>
                    <a:lnTo>
                      <a:pt x="-2728" y="29511"/>
                    </a:lnTo>
                    <a:cubicBezTo>
                      <a:pt x="-2728" y="29015"/>
                      <a:pt x="-2289" y="28485"/>
                      <a:pt x="-1537" y="28054"/>
                    </a:cubicBezTo>
                    <a:lnTo>
                      <a:pt x="44258" y="1592"/>
                    </a:lnTo>
                    <a:cubicBezTo>
                      <a:pt x="46136" y="499"/>
                      <a:pt x="49717" y="491"/>
                      <a:pt x="51603" y="1600"/>
                    </a:cubicBezTo>
                    <a:lnTo>
                      <a:pt x="77556" y="16574"/>
                    </a:lnTo>
                    <a:lnTo>
                      <a:pt x="78731" y="18039"/>
                    </a:lnTo>
                    <a:lnTo>
                      <a:pt x="77556" y="19479"/>
                    </a:lnTo>
                    <a:lnTo>
                      <a:pt x="31761" y="45950"/>
                    </a:lnTo>
                    <a:cubicBezTo>
                      <a:pt x="30810" y="46505"/>
                      <a:pt x="29470" y="46819"/>
                      <a:pt x="28081" y="46819"/>
                    </a:cubicBezTo>
                    <a:cubicBezTo>
                      <a:pt x="26691" y="46819"/>
                      <a:pt x="25352" y="46505"/>
                      <a:pt x="24400" y="45950"/>
                    </a:cubicBezTo>
                    <a:close/>
                    <a:moveTo>
                      <a:pt x="43084" y="-428"/>
                    </a:moveTo>
                    <a:lnTo>
                      <a:pt x="-2711" y="26026"/>
                    </a:lnTo>
                    <a:cubicBezTo>
                      <a:pt x="-4208" y="26887"/>
                      <a:pt x="-5060" y="28162"/>
                      <a:pt x="-5060" y="29511"/>
                    </a:cubicBezTo>
                    <a:cubicBezTo>
                      <a:pt x="-5060" y="30852"/>
                      <a:pt x="-4208" y="32119"/>
                      <a:pt x="-2719" y="32980"/>
                    </a:cubicBezTo>
                    <a:lnTo>
                      <a:pt x="23234" y="47986"/>
                    </a:lnTo>
                    <a:cubicBezTo>
                      <a:pt x="25848" y="49493"/>
                      <a:pt x="30305" y="49501"/>
                      <a:pt x="32928" y="47986"/>
                    </a:cubicBezTo>
                    <a:lnTo>
                      <a:pt x="78731" y="21507"/>
                    </a:lnTo>
                    <a:cubicBezTo>
                      <a:pt x="80211" y="20654"/>
                      <a:pt x="81071" y="19380"/>
                      <a:pt x="81071" y="18039"/>
                    </a:cubicBezTo>
                    <a:cubicBezTo>
                      <a:pt x="81071" y="16690"/>
                      <a:pt x="80211" y="15423"/>
                      <a:pt x="78731" y="14554"/>
                    </a:cubicBezTo>
                    <a:lnTo>
                      <a:pt x="52785" y="-428"/>
                    </a:lnTo>
                    <a:cubicBezTo>
                      <a:pt x="51470" y="-1189"/>
                      <a:pt x="49750" y="-1611"/>
                      <a:pt x="47930" y="-1611"/>
                    </a:cubicBezTo>
                    <a:cubicBezTo>
                      <a:pt x="46103" y="-1611"/>
                      <a:pt x="44382" y="-1189"/>
                      <a:pt x="43084" y="-428"/>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2076" name="Google Shape;2076;p46"/>
              <p:cNvSpPr/>
              <p:nvPr/>
            </p:nvSpPr>
            <p:spPr>
              <a:xfrm flipH="1" rot="10800000">
                <a:off x="244123" y="6915786"/>
                <a:ext cx="84400" cy="49978"/>
              </a:xfrm>
              <a:custGeom>
                <a:rect b="b" l="l" r="r" t="t"/>
                <a:pathLst>
                  <a:path extrusionOk="0" h="39244" w="66273">
                    <a:moveTo>
                      <a:pt x="24494" y="34399"/>
                    </a:moveTo>
                    <a:lnTo>
                      <a:pt x="-1460" y="19400"/>
                    </a:lnTo>
                    <a:lnTo>
                      <a:pt x="-2634" y="17968"/>
                    </a:lnTo>
                    <a:lnTo>
                      <a:pt x="-1460" y="16511"/>
                    </a:lnTo>
                    <a:lnTo>
                      <a:pt x="24494" y="1513"/>
                    </a:lnTo>
                    <a:cubicBezTo>
                      <a:pt x="26380" y="412"/>
                      <a:pt x="29944" y="412"/>
                      <a:pt x="31847" y="1513"/>
                    </a:cubicBezTo>
                    <a:lnTo>
                      <a:pt x="57800" y="16511"/>
                    </a:lnTo>
                    <a:lnTo>
                      <a:pt x="58966" y="17968"/>
                    </a:lnTo>
                    <a:lnTo>
                      <a:pt x="57800" y="19400"/>
                    </a:lnTo>
                    <a:lnTo>
                      <a:pt x="31847" y="34399"/>
                    </a:lnTo>
                    <a:cubicBezTo>
                      <a:pt x="30904" y="34945"/>
                      <a:pt x="29556" y="35260"/>
                      <a:pt x="28174" y="35260"/>
                    </a:cubicBezTo>
                    <a:cubicBezTo>
                      <a:pt x="26777" y="35260"/>
                      <a:pt x="25437" y="34945"/>
                      <a:pt x="24494" y="34399"/>
                    </a:cubicBezTo>
                    <a:close/>
                    <a:moveTo>
                      <a:pt x="23328" y="-515"/>
                    </a:moveTo>
                    <a:lnTo>
                      <a:pt x="-2626" y="14483"/>
                    </a:lnTo>
                    <a:cubicBezTo>
                      <a:pt x="-4114" y="15336"/>
                      <a:pt x="-4966" y="16611"/>
                      <a:pt x="-4966" y="17968"/>
                    </a:cubicBezTo>
                    <a:cubicBezTo>
                      <a:pt x="-4966" y="19309"/>
                      <a:pt x="-4114" y="20584"/>
                      <a:pt x="-2626" y="21437"/>
                    </a:cubicBezTo>
                    <a:lnTo>
                      <a:pt x="23328" y="36427"/>
                    </a:lnTo>
                    <a:cubicBezTo>
                      <a:pt x="25933" y="37941"/>
                      <a:pt x="30399" y="37941"/>
                      <a:pt x="33004" y="36427"/>
                    </a:cubicBezTo>
                    <a:lnTo>
                      <a:pt x="58966" y="21437"/>
                    </a:lnTo>
                    <a:cubicBezTo>
                      <a:pt x="60455" y="20584"/>
                      <a:pt x="61307" y="19309"/>
                      <a:pt x="61307" y="17968"/>
                    </a:cubicBezTo>
                    <a:cubicBezTo>
                      <a:pt x="61307" y="16611"/>
                      <a:pt x="60455" y="15336"/>
                      <a:pt x="58966" y="14483"/>
                    </a:cubicBezTo>
                    <a:lnTo>
                      <a:pt x="33004" y="-507"/>
                    </a:lnTo>
                    <a:cubicBezTo>
                      <a:pt x="31706" y="-1268"/>
                      <a:pt x="29986" y="-1682"/>
                      <a:pt x="28174" y="-1682"/>
                    </a:cubicBezTo>
                    <a:cubicBezTo>
                      <a:pt x="26355" y="-1682"/>
                      <a:pt x="24635" y="-1268"/>
                      <a:pt x="23328" y="-515"/>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2077" name="Google Shape;2077;p46"/>
              <p:cNvSpPr/>
              <p:nvPr/>
            </p:nvSpPr>
            <p:spPr>
              <a:xfrm flipH="1" rot="10800000">
                <a:off x="193544" y="6886563"/>
                <a:ext cx="84420" cy="49992"/>
              </a:xfrm>
              <a:custGeom>
                <a:rect b="b" l="l" r="r" t="t"/>
                <a:pathLst>
                  <a:path extrusionOk="0" h="39255" w="66289">
                    <a:moveTo>
                      <a:pt x="24536" y="34376"/>
                    </a:moveTo>
                    <a:lnTo>
                      <a:pt x="-1410" y="19377"/>
                    </a:lnTo>
                    <a:lnTo>
                      <a:pt x="-2592" y="17937"/>
                    </a:lnTo>
                    <a:lnTo>
                      <a:pt x="-1410" y="16480"/>
                    </a:lnTo>
                    <a:lnTo>
                      <a:pt x="24536" y="1490"/>
                    </a:lnTo>
                    <a:cubicBezTo>
                      <a:pt x="26429" y="389"/>
                      <a:pt x="30011" y="389"/>
                      <a:pt x="31897" y="1490"/>
                    </a:cubicBezTo>
                    <a:lnTo>
                      <a:pt x="57842" y="16480"/>
                    </a:lnTo>
                    <a:cubicBezTo>
                      <a:pt x="58594" y="16919"/>
                      <a:pt x="59016" y="17449"/>
                      <a:pt x="59016" y="17937"/>
                    </a:cubicBezTo>
                    <a:cubicBezTo>
                      <a:pt x="59016" y="18433"/>
                      <a:pt x="58594" y="18947"/>
                      <a:pt x="57842" y="19377"/>
                    </a:cubicBezTo>
                    <a:lnTo>
                      <a:pt x="31897" y="34376"/>
                    </a:lnTo>
                    <a:cubicBezTo>
                      <a:pt x="30954" y="34930"/>
                      <a:pt x="29614" y="35236"/>
                      <a:pt x="28225" y="35236"/>
                    </a:cubicBezTo>
                    <a:cubicBezTo>
                      <a:pt x="26826" y="35236"/>
                      <a:pt x="25487" y="34930"/>
                      <a:pt x="24536" y="34376"/>
                    </a:cubicBezTo>
                    <a:close/>
                    <a:moveTo>
                      <a:pt x="23369" y="-538"/>
                    </a:moveTo>
                    <a:lnTo>
                      <a:pt x="-2576" y="14460"/>
                    </a:lnTo>
                    <a:cubicBezTo>
                      <a:pt x="-4073" y="15329"/>
                      <a:pt x="-4925" y="16596"/>
                      <a:pt x="-4925" y="17945"/>
                    </a:cubicBezTo>
                    <a:cubicBezTo>
                      <a:pt x="-4925" y="19286"/>
                      <a:pt x="-4064" y="20553"/>
                      <a:pt x="-2576" y="21405"/>
                    </a:cubicBezTo>
                    <a:lnTo>
                      <a:pt x="23369" y="36412"/>
                    </a:lnTo>
                    <a:cubicBezTo>
                      <a:pt x="25983" y="37918"/>
                      <a:pt x="30449" y="37918"/>
                      <a:pt x="33071" y="36412"/>
                    </a:cubicBezTo>
                    <a:lnTo>
                      <a:pt x="59000" y="21405"/>
                    </a:lnTo>
                    <a:cubicBezTo>
                      <a:pt x="60497" y="20553"/>
                      <a:pt x="61365" y="19286"/>
                      <a:pt x="61365" y="17945"/>
                    </a:cubicBezTo>
                    <a:cubicBezTo>
                      <a:pt x="61365" y="16596"/>
                      <a:pt x="60505" y="15329"/>
                      <a:pt x="59008" y="14452"/>
                    </a:cubicBezTo>
                    <a:lnTo>
                      <a:pt x="33071" y="-538"/>
                    </a:lnTo>
                    <a:cubicBezTo>
                      <a:pt x="31756" y="-1291"/>
                      <a:pt x="30036" y="-1714"/>
                      <a:pt x="28225" y="-1714"/>
                    </a:cubicBezTo>
                    <a:cubicBezTo>
                      <a:pt x="26397" y="-1714"/>
                      <a:pt x="24676" y="-1291"/>
                      <a:pt x="23369" y="-538"/>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2078" name="Google Shape;2078;p46"/>
              <p:cNvSpPr/>
              <p:nvPr/>
            </p:nvSpPr>
            <p:spPr>
              <a:xfrm flipH="1" rot="10800000">
                <a:off x="142976" y="6857334"/>
                <a:ext cx="84410" cy="49990"/>
              </a:xfrm>
              <a:custGeom>
                <a:rect b="b" l="l" r="r" t="t"/>
                <a:pathLst>
                  <a:path extrusionOk="0" h="39253" w="66281">
                    <a:moveTo>
                      <a:pt x="24586" y="34344"/>
                    </a:moveTo>
                    <a:lnTo>
                      <a:pt x="-1368" y="19346"/>
                    </a:lnTo>
                    <a:cubicBezTo>
                      <a:pt x="-2120" y="18924"/>
                      <a:pt x="-2542" y="18385"/>
                      <a:pt x="-2542" y="17906"/>
                    </a:cubicBezTo>
                    <a:cubicBezTo>
                      <a:pt x="-2542" y="17409"/>
                      <a:pt x="-2120" y="16871"/>
                      <a:pt x="-1368" y="16449"/>
                    </a:cubicBezTo>
                    <a:lnTo>
                      <a:pt x="24586" y="1458"/>
                    </a:lnTo>
                    <a:cubicBezTo>
                      <a:pt x="26471" y="357"/>
                      <a:pt x="30036" y="357"/>
                      <a:pt x="31938" y="1458"/>
                    </a:cubicBezTo>
                    <a:lnTo>
                      <a:pt x="57884" y="16449"/>
                    </a:lnTo>
                    <a:cubicBezTo>
                      <a:pt x="58636" y="16871"/>
                      <a:pt x="59066" y="17409"/>
                      <a:pt x="59066" y="17906"/>
                    </a:cubicBezTo>
                    <a:cubicBezTo>
                      <a:pt x="59066" y="18385"/>
                      <a:pt x="58636" y="18924"/>
                      <a:pt x="57884" y="19346"/>
                    </a:cubicBezTo>
                    <a:lnTo>
                      <a:pt x="31938" y="34344"/>
                    </a:lnTo>
                    <a:cubicBezTo>
                      <a:pt x="30987" y="34890"/>
                      <a:pt x="29647" y="35197"/>
                      <a:pt x="28258" y="35197"/>
                    </a:cubicBezTo>
                    <a:cubicBezTo>
                      <a:pt x="26860" y="35197"/>
                      <a:pt x="25520" y="34890"/>
                      <a:pt x="24586" y="34344"/>
                    </a:cubicBezTo>
                    <a:close/>
                    <a:moveTo>
                      <a:pt x="23411" y="-569"/>
                    </a:moveTo>
                    <a:lnTo>
                      <a:pt x="-2542" y="14421"/>
                    </a:lnTo>
                    <a:cubicBezTo>
                      <a:pt x="-4023" y="15273"/>
                      <a:pt x="-4883" y="16540"/>
                      <a:pt x="-4883" y="17906"/>
                    </a:cubicBezTo>
                    <a:cubicBezTo>
                      <a:pt x="-4883" y="19255"/>
                      <a:pt x="-4023" y="20521"/>
                      <a:pt x="-2542" y="21374"/>
                    </a:cubicBezTo>
                    <a:lnTo>
                      <a:pt x="23411" y="36372"/>
                    </a:lnTo>
                    <a:cubicBezTo>
                      <a:pt x="26025" y="37887"/>
                      <a:pt x="30491" y="37887"/>
                      <a:pt x="33105" y="36372"/>
                    </a:cubicBezTo>
                    <a:lnTo>
                      <a:pt x="59058" y="21374"/>
                    </a:lnTo>
                    <a:cubicBezTo>
                      <a:pt x="60538" y="20521"/>
                      <a:pt x="61399" y="19255"/>
                      <a:pt x="61399" y="17906"/>
                    </a:cubicBezTo>
                    <a:cubicBezTo>
                      <a:pt x="61399" y="16540"/>
                      <a:pt x="60538" y="15273"/>
                      <a:pt x="59058" y="14421"/>
                    </a:cubicBezTo>
                    <a:lnTo>
                      <a:pt x="33105" y="-561"/>
                    </a:lnTo>
                    <a:cubicBezTo>
                      <a:pt x="31798" y="-1331"/>
                      <a:pt x="30077" y="-1745"/>
                      <a:pt x="28258" y="-1745"/>
                    </a:cubicBezTo>
                    <a:cubicBezTo>
                      <a:pt x="26438" y="-1745"/>
                      <a:pt x="24710" y="-1331"/>
                      <a:pt x="23411" y="-569"/>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2079" name="Google Shape;2079;p46"/>
              <p:cNvSpPr/>
              <p:nvPr/>
            </p:nvSpPr>
            <p:spPr>
              <a:xfrm flipH="1" rot="10800000">
                <a:off x="92397" y="6828122"/>
                <a:ext cx="84422" cy="49981"/>
              </a:xfrm>
              <a:custGeom>
                <a:rect b="b" l="l" r="r" t="t"/>
                <a:pathLst>
                  <a:path extrusionOk="0" h="39246" w="66290">
                    <a:moveTo>
                      <a:pt x="24628" y="34313"/>
                    </a:moveTo>
                    <a:lnTo>
                      <a:pt x="-1318" y="19314"/>
                    </a:lnTo>
                    <a:cubicBezTo>
                      <a:pt x="-2071" y="18884"/>
                      <a:pt x="-2492" y="18354"/>
                      <a:pt x="-2492" y="17857"/>
                    </a:cubicBezTo>
                    <a:cubicBezTo>
                      <a:pt x="-2492" y="17369"/>
                      <a:pt x="-2071" y="16848"/>
                      <a:pt x="-1318" y="16417"/>
                    </a:cubicBezTo>
                    <a:lnTo>
                      <a:pt x="24636" y="1427"/>
                    </a:lnTo>
                    <a:cubicBezTo>
                      <a:pt x="26513" y="326"/>
                      <a:pt x="30086" y="326"/>
                      <a:pt x="31988" y="1427"/>
                    </a:cubicBezTo>
                    <a:lnTo>
                      <a:pt x="57934" y="16417"/>
                    </a:lnTo>
                    <a:lnTo>
                      <a:pt x="59108" y="17857"/>
                    </a:lnTo>
                    <a:lnTo>
                      <a:pt x="57934" y="19314"/>
                    </a:lnTo>
                    <a:lnTo>
                      <a:pt x="31988" y="34313"/>
                    </a:lnTo>
                    <a:cubicBezTo>
                      <a:pt x="31037" y="34859"/>
                      <a:pt x="29697" y="35165"/>
                      <a:pt x="28300" y="35165"/>
                    </a:cubicBezTo>
                    <a:cubicBezTo>
                      <a:pt x="26910" y="35165"/>
                      <a:pt x="25570" y="34859"/>
                      <a:pt x="24628" y="34313"/>
                    </a:cubicBezTo>
                    <a:close/>
                    <a:moveTo>
                      <a:pt x="23453" y="-601"/>
                    </a:moveTo>
                    <a:lnTo>
                      <a:pt x="-2484" y="14389"/>
                    </a:lnTo>
                    <a:cubicBezTo>
                      <a:pt x="-3973" y="15242"/>
                      <a:pt x="-4841" y="16508"/>
                      <a:pt x="-4841" y="17857"/>
                    </a:cubicBezTo>
                    <a:cubicBezTo>
                      <a:pt x="-4841" y="19206"/>
                      <a:pt x="-3981" y="20481"/>
                      <a:pt x="-2484" y="21342"/>
                    </a:cubicBezTo>
                    <a:lnTo>
                      <a:pt x="23461" y="36340"/>
                    </a:lnTo>
                    <a:cubicBezTo>
                      <a:pt x="26075" y="37847"/>
                      <a:pt x="30533" y="37847"/>
                      <a:pt x="33146" y="36340"/>
                    </a:cubicBezTo>
                    <a:lnTo>
                      <a:pt x="59108" y="21342"/>
                    </a:lnTo>
                    <a:cubicBezTo>
                      <a:pt x="60597" y="20473"/>
                      <a:pt x="61449" y="19206"/>
                      <a:pt x="61449" y="17857"/>
                    </a:cubicBezTo>
                    <a:cubicBezTo>
                      <a:pt x="61440" y="16508"/>
                      <a:pt x="60597" y="15250"/>
                      <a:pt x="59100" y="14389"/>
                    </a:cubicBezTo>
                    <a:lnTo>
                      <a:pt x="33154" y="-593"/>
                    </a:lnTo>
                    <a:cubicBezTo>
                      <a:pt x="31848" y="-1363"/>
                      <a:pt x="30119" y="-1776"/>
                      <a:pt x="28300" y="-1776"/>
                    </a:cubicBezTo>
                    <a:cubicBezTo>
                      <a:pt x="26480" y="-1776"/>
                      <a:pt x="24760" y="-1363"/>
                      <a:pt x="23453" y="-601"/>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2080" name="Google Shape;2080;p46"/>
              <p:cNvSpPr/>
              <p:nvPr/>
            </p:nvSpPr>
            <p:spPr>
              <a:xfrm flipH="1" rot="10800000">
                <a:off x="41838" y="6798894"/>
                <a:ext cx="84400" cy="49990"/>
              </a:xfrm>
              <a:custGeom>
                <a:rect b="b" l="l" r="r" t="t"/>
                <a:pathLst>
                  <a:path extrusionOk="0" h="39253" w="66273">
                    <a:moveTo>
                      <a:pt x="24653" y="34281"/>
                    </a:moveTo>
                    <a:lnTo>
                      <a:pt x="-1293" y="19283"/>
                    </a:lnTo>
                    <a:lnTo>
                      <a:pt x="-2459" y="17834"/>
                    </a:lnTo>
                    <a:lnTo>
                      <a:pt x="-1293" y="16386"/>
                    </a:lnTo>
                    <a:lnTo>
                      <a:pt x="24653" y="1395"/>
                    </a:lnTo>
                    <a:cubicBezTo>
                      <a:pt x="26547" y="295"/>
                      <a:pt x="30119" y="303"/>
                      <a:pt x="32013" y="1395"/>
                    </a:cubicBezTo>
                    <a:lnTo>
                      <a:pt x="57959" y="16386"/>
                    </a:lnTo>
                    <a:lnTo>
                      <a:pt x="59133" y="17834"/>
                    </a:lnTo>
                    <a:lnTo>
                      <a:pt x="57959" y="19283"/>
                    </a:lnTo>
                    <a:lnTo>
                      <a:pt x="32013" y="34281"/>
                    </a:lnTo>
                    <a:cubicBezTo>
                      <a:pt x="31070" y="34828"/>
                      <a:pt x="29722" y="35134"/>
                      <a:pt x="28325" y="35134"/>
                    </a:cubicBezTo>
                    <a:cubicBezTo>
                      <a:pt x="26935" y="35134"/>
                      <a:pt x="25595" y="34828"/>
                      <a:pt x="24653" y="34281"/>
                    </a:cubicBezTo>
                    <a:close/>
                    <a:moveTo>
                      <a:pt x="23486" y="-633"/>
                    </a:moveTo>
                    <a:lnTo>
                      <a:pt x="-2459" y="14366"/>
                    </a:lnTo>
                    <a:cubicBezTo>
                      <a:pt x="-3948" y="15218"/>
                      <a:pt x="-4800" y="16485"/>
                      <a:pt x="-4800" y="17834"/>
                    </a:cubicBezTo>
                    <a:cubicBezTo>
                      <a:pt x="-4800" y="19192"/>
                      <a:pt x="-3948" y="20458"/>
                      <a:pt x="-2459" y="21311"/>
                    </a:cubicBezTo>
                    <a:lnTo>
                      <a:pt x="23486" y="36309"/>
                    </a:lnTo>
                    <a:cubicBezTo>
                      <a:pt x="26100" y="37824"/>
                      <a:pt x="30574" y="37824"/>
                      <a:pt x="33179" y="36309"/>
                    </a:cubicBezTo>
                    <a:lnTo>
                      <a:pt x="59125" y="21311"/>
                    </a:lnTo>
                    <a:cubicBezTo>
                      <a:pt x="60622" y="20458"/>
                      <a:pt x="61474" y="19192"/>
                      <a:pt x="61474" y="17834"/>
                    </a:cubicBezTo>
                    <a:cubicBezTo>
                      <a:pt x="61474" y="16485"/>
                      <a:pt x="60622" y="15218"/>
                      <a:pt x="59133" y="14358"/>
                    </a:cubicBezTo>
                    <a:lnTo>
                      <a:pt x="33179" y="-633"/>
                    </a:lnTo>
                    <a:cubicBezTo>
                      <a:pt x="31873" y="-1386"/>
                      <a:pt x="30152" y="-1808"/>
                      <a:pt x="28325" y="-1808"/>
                    </a:cubicBezTo>
                    <a:cubicBezTo>
                      <a:pt x="26513" y="-1808"/>
                      <a:pt x="24793" y="-1386"/>
                      <a:pt x="23486" y="-633"/>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2081" name="Google Shape;2081;p46"/>
              <p:cNvSpPr/>
              <p:nvPr/>
            </p:nvSpPr>
            <p:spPr>
              <a:xfrm flipH="1" rot="10800000">
                <a:off x="-8730" y="6769684"/>
                <a:ext cx="84400" cy="49978"/>
              </a:xfrm>
              <a:custGeom>
                <a:rect b="b" l="l" r="r" t="t"/>
                <a:pathLst>
                  <a:path extrusionOk="0" h="39244" w="66273">
                    <a:moveTo>
                      <a:pt x="24694" y="34241"/>
                    </a:moveTo>
                    <a:lnTo>
                      <a:pt x="-1252" y="19260"/>
                    </a:lnTo>
                    <a:lnTo>
                      <a:pt x="-2426" y="17811"/>
                    </a:lnTo>
                    <a:lnTo>
                      <a:pt x="-1252" y="16363"/>
                    </a:lnTo>
                    <a:lnTo>
                      <a:pt x="24694" y="1372"/>
                    </a:lnTo>
                    <a:cubicBezTo>
                      <a:pt x="26588" y="272"/>
                      <a:pt x="30153" y="272"/>
                      <a:pt x="32047" y="1372"/>
                    </a:cubicBezTo>
                    <a:lnTo>
                      <a:pt x="58008" y="16363"/>
                    </a:lnTo>
                    <a:lnTo>
                      <a:pt x="59174" y="17811"/>
                    </a:lnTo>
                    <a:lnTo>
                      <a:pt x="58008" y="19260"/>
                    </a:lnTo>
                    <a:lnTo>
                      <a:pt x="32047" y="34241"/>
                    </a:lnTo>
                    <a:cubicBezTo>
                      <a:pt x="31104" y="34796"/>
                      <a:pt x="29764" y="35111"/>
                      <a:pt x="28374" y="35111"/>
                    </a:cubicBezTo>
                    <a:cubicBezTo>
                      <a:pt x="26985" y="35111"/>
                      <a:pt x="25645" y="34796"/>
                      <a:pt x="24694" y="34241"/>
                    </a:cubicBezTo>
                    <a:close/>
                    <a:moveTo>
                      <a:pt x="23527" y="-664"/>
                    </a:moveTo>
                    <a:lnTo>
                      <a:pt x="-2417" y="14335"/>
                    </a:lnTo>
                    <a:cubicBezTo>
                      <a:pt x="-3914" y="15196"/>
                      <a:pt x="-4758" y="16462"/>
                      <a:pt x="-4758" y="17811"/>
                    </a:cubicBezTo>
                    <a:cubicBezTo>
                      <a:pt x="-4758" y="19160"/>
                      <a:pt x="-3914" y="20427"/>
                      <a:pt x="-2417" y="21288"/>
                    </a:cubicBezTo>
                    <a:lnTo>
                      <a:pt x="23536" y="36270"/>
                    </a:lnTo>
                    <a:cubicBezTo>
                      <a:pt x="26141" y="37784"/>
                      <a:pt x="30591" y="37784"/>
                      <a:pt x="33221" y="36270"/>
                    </a:cubicBezTo>
                    <a:lnTo>
                      <a:pt x="59174" y="21288"/>
                    </a:lnTo>
                    <a:cubicBezTo>
                      <a:pt x="60663" y="20427"/>
                      <a:pt x="61515" y="19160"/>
                      <a:pt x="61515" y="17811"/>
                    </a:cubicBezTo>
                    <a:cubicBezTo>
                      <a:pt x="61515" y="16462"/>
                      <a:pt x="60663" y="15196"/>
                      <a:pt x="59174" y="14335"/>
                    </a:cubicBezTo>
                    <a:lnTo>
                      <a:pt x="33221" y="-664"/>
                    </a:lnTo>
                    <a:cubicBezTo>
                      <a:pt x="31906" y="-1409"/>
                      <a:pt x="30186" y="-1839"/>
                      <a:pt x="28374" y="-1839"/>
                    </a:cubicBezTo>
                    <a:cubicBezTo>
                      <a:pt x="26563" y="-1839"/>
                      <a:pt x="24834" y="-1409"/>
                      <a:pt x="23527" y="-664"/>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2082" name="Google Shape;2082;p46"/>
              <p:cNvSpPr/>
              <p:nvPr/>
            </p:nvSpPr>
            <p:spPr>
              <a:xfrm flipH="1" rot="10800000">
                <a:off x="-59309" y="6740458"/>
                <a:ext cx="84410" cy="49983"/>
              </a:xfrm>
              <a:custGeom>
                <a:rect b="b" l="l" r="r" t="t"/>
                <a:pathLst>
                  <a:path extrusionOk="0" h="39248" w="66281">
                    <a:moveTo>
                      <a:pt x="24752" y="34219"/>
                    </a:moveTo>
                    <a:lnTo>
                      <a:pt x="-1201" y="19220"/>
                    </a:lnTo>
                    <a:cubicBezTo>
                      <a:pt x="-1954" y="18789"/>
                      <a:pt x="-2384" y="18268"/>
                      <a:pt x="-2384" y="17771"/>
                    </a:cubicBezTo>
                    <a:cubicBezTo>
                      <a:pt x="-2384" y="17291"/>
                      <a:pt x="-1954" y="16753"/>
                      <a:pt x="-1201" y="16331"/>
                    </a:cubicBezTo>
                    <a:lnTo>
                      <a:pt x="24744" y="1333"/>
                    </a:lnTo>
                    <a:cubicBezTo>
                      <a:pt x="26629" y="232"/>
                      <a:pt x="30211" y="232"/>
                      <a:pt x="32096" y="1333"/>
                    </a:cubicBezTo>
                    <a:lnTo>
                      <a:pt x="58050" y="16331"/>
                    </a:lnTo>
                    <a:lnTo>
                      <a:pt x="59224" y="17771"/>
                    </a:lnTo>
                    <a:lnTo>
                      <a:pt x="58050" y="19220"/>
                    </a:lnTo>
                    <a:lnTo>
                      <a:pt x="32096" y="34219"/>
                    </a:lnTo>
                    <a:cubicBezTo>
                      <a:pt x="31154" y="34765"/>
                      <a:pt x="29814" y="35079"/>
                      <a:pt x="28424" y="35079"/>
                    </a:cubicBezTo>
                    <a:cubicBezTo>
                      <a:pt x="27026" y="35079"/>
                      <a:pt x="25686" y="34765"/>
                      <a:pt x="24752" y="34219"/>
                    </a:cubicBezTo>
                    <a:close/>
                    <a:moveTo>
                      <a:pt x="23569" y="-695"/>
                    </a:moveTo>
                    <a:lnTo>
                      <a:pt x="-2376" y="14295"/>
                    </a:lnTo>
                    <a:cubicBezTo>
                      <a:pt x="-3865" y="15156"/>
                      <a:pt x="-4717" y="16422"/>
                      <a:pt x="-4717" y="17771"/>
                    </a:cubicBezTo>
                    <a:cubicBezTo>
                      <a:pt x="-4717" y="19121"/>
                      <a:pt x="-3865" y="20395"/>
                      <a:pt x="-2376" y="21256"/>
                    </a:cubicBezTo>
                    <a:lnTo>
                      <a:pt x="23578" y="36255"/>
                    </a:lnTo>
                    <a:cubicBezTo>
                      <a:pt x="26191" y="37753"/>
                      <a:pt x="30649" y="37753"/>
                      <a:pt x="33271" y="36255"/>
                    </a:cubicBezTo>
                    <a:lnTo>
                      <a:pt x="59224" y="21256"/>
                    </a:lnTo>
                    <a:cubicBezTo>
                      <a:pt x="60705" y="20395"/>
                      <a:pt x="61565" y="19121"/>
                      <a:pt x="61565" y="17771"/>
                    </a:cubicBezTo>
                    <a:cubicBezTo>
                      <a:pt x="61565" y="16422"/>
                      <a:pt x="60705" y="15156"/>
                      <a:pt x="59224" y="14295"/>
                    </a:cubicBezTo>
                    <a:lnTo>
                      <a:pt x="33271" y="-695"/>
                    </a:lnTo>
                    <a:cubicBezTo>
                      <a:pt x="31964" y="-1457"/>
                      <a:pt x="30244" y="-1871"/>
                      <a:pt x="28424" y="-1871"/>
                    </a:cubicBezTo>
                    <a:cubicBezTo>
                      <a:pt x="26605" y="-1871"/>
                      <a:pt x="24876" y="-1457"/>
                      <a:pt x="23569" y="-695"/>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2083" name="Google Shape;2083;p46"/>
              <p:cNvSpPr/>
              <p:nvPr/>
            </p:nvSpPr>
            <p:spPr>
              <a:xfrm flipH="1" rot="10800000">
                <a:off x="-109888" y="6711238"/>
                <a:ext cx="84410" cy="49983"/>
              </a:xfrm>
              <a:custGeom>
                <a:rect b="b" l="l" r="r" t="t"/>
                <a:pathLst>
                  <a:path extrusionOk="0" h="39248" w="66281">
                    <a:moveTo>
                      <a:pt x="24802" y="34179"/>
                    </a:moveTo>
                    <a:lnTo>
                      <a:pt x="-1160" y="19205"/>
                    </a:lnTo>
                    <a:cubicBezTo>
                      <a:pt x="-1913" y="18766"/>
                      <a:pt x="-2326" y="18228"/>
                      <a:pt x="-2326" y="17748"/>
                    </a:cubicBezTo>
                    <a:lnTo>
                      <a:pt x="-1160" y="16300"/>
                    </a:lnTo>
                    <a:lnTo>
                      <a:pt x="24802" y="1301"/>
                    </a:lnTo>
                    <a:cubicBezTo>
                      <a:pt x="26671" y="209"/>
                      <a:pt x="30244" y="200"/>
                      <a:pt x="32138" y="1310"/>
                    </a:cubicBezTo>
                    <a:lnTo>
                      <a:pt x="58092" y="16300"/>
                    </a:lnTo>
                    <a:cubicBezTo>
                      <a:pt x="58844" y="16730"/>
                      <a:pt x="59274" y="17252"/>
                      <a:pt x="59274" y="17748"/>
                    </a:cubicBezTo>
                    <a:cubicBezTo>
                      <a:pt x="59274" y="18228"/>
                      <a:pt x="58844" y="18766"/>
                      <a:pt x="58092" y="19205"/>
                    </a:cubicBezTo>
                    <a:lnTo>
                      <a:pt x="32146" y="34179"/>
                    </a:lnTo>
                    <a:cubicBezTo>
                      <a:pt x="31203" y="34733"/>
                      <a:pt x="29863" y="35048"/>
                      <a:pt x="28466" y="35048"/>
                    </a:cubicBezTo>
                    <a:cubicBezTo>
                      <a:pt x="27068" y="35048"/>
                      <a:pt x="25737" y="34733"/>
                      <a:pt x="24802" y="34179"/>
                    </a:cubicBezTo>
                    <a:close/>
                    <a:moveTo>
                      <a:pt x="23627" y="-727"/>
                    </a:moveTo>
                    <a:lnTo>
                      <a:pt x="-2326" y="14272"/>
                    </a:lnTo>
                    <a:cubicBezTo>
                      <a:pt x="-3815" y="15124"/>
                      <a:pt x="-4675" y="16399"/>
                      <a:pt x="-4675" y="17740"/>
                    </a:cubicBezTo>
                    <a:cubicBezTo>
                      <a:pt x="-4675" y="19089"/>
                      <a:pt x="-3823" y="20356"/>
                      <a:pt x="-2326" y="21233"/>
                    </a:cubicBezTo>
                    <a:lnTo>
                      <a:pt x="23619" y="36207"/>
                    </a:lnTo>
                    <a:cubicBezTo>
                      <a:pt x="26241" y="37730"/>
                      <a:pt x="30699" y="37722"/>
                      <a:pt x="33321" y="36207"/>
                    </a:cubicBezTo>
                    <a:lnTo>
                      <a:pt x="59266" y="21233"/>
                    </a:lnTo>
                    <a:cubicBezTo>
                      <a:pt x="60755" y="20356"/>
                      <a:pt x="61615" y="19089"/>
                      <a:pt x="61607" y="17740"/>
                    </a:cubicBezTo>
                    <a:cubicBezTo>
                      <a:pt x="61607" y="16399"/>
                      <a:pt x="60747" y="15124"/>
                      <a:pt x="59266" y="14272"/>
                    </a:cubicBezTo>
                    <a:lnTo>
                      <a:pt x="33313" y="-727"/>
                    </a:lnTo>
                    <a:cubicBezTo>
                      <a:pt x="32006" y="-1480"/>
                      <a:pt x="30277" y="-1902"/>
                      <a:pt x="28458" y="-1902"/>
                    </a:cubicBezTo>
                    <a:cubicBezTo>
                      <a:pt x="26638" y="-1902"/>
                      <a:pt x="24918" y="-1480"/>
                      <a:pt x="23627" y="-727"/>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2084" name="Google Shape;2084;p46"/>
              <p:cNvSpPr/>
              <p:nvPr/>
            </p:nvSpPr>
            <p:spPr>
              <a:xfrm flipH="1" rot="10800000">
                <a:off x="-160447" y="6682012"/>
                <a:ext cx="84400" cy="49988"/>
              </a:xfrm>
              <a:custGeom>
                <a:rect b="b" l="l" r="r" t="t"/>
                <a:pathLst>
                  <a:path extrusionOk="0" h="39252" w="66273">
                    <a:moveTo>
                      <a:pt x="24827" y="34156"/>
                    </a:moveTo>
                    <a:lnTo>
                      <a:pt x="-1127" y="19157"/>
                    </a:lnTo>
                    <a:cubicBezTo>
                      <a:pt x="-1871" y="18727"/>
                      <a:pt x="-2301" y="18205"/>
                      <a:pt x="-2301" y="17717"/>
                    </a:cubicBezTo>
                    <a:cubicBezTo>
                      <a:pt x="-2301" y="17229"/>
                      <a:pt x="-1871" y="16699"/>
                      <a:pt x="-1127" y="16268"/>
                    </a:cubicBezTo>
                    <a:lnTo>
                      <a:pt x="24827" y="1270"/>
                    </a:lnTo>
                    <a:cubicBezTo>
                      <a:pt x="26713" y="169"/>
                      <a:pt x="30285" y="169"/>
                      <a:pt x="32180" y="1270"/>
                    </a:cubicBezTo>
                    <a:lnTo>
                      <a:pt x="58125" y="16260"/>
                    </a:lnTo>
                    <a:lnTo>
                      <a:pt x="59308" y="17717"/>
                    </a:lnTo>
                    <a:lnTo>
                      <a:pt x="58125" y="19157"/>
                    </a:lnTo>
                    <a:lnTo>
                      <a:pt x="32180" y="34156"/>
                    </a:lnTo>
                    <a:cubicBezTo>
                      <a:pt x="31228" y="34702"/>
                      <a:pt x="29889" y="35017"/>
                      <a:pt x="28499" y="35017"/>
                    </a:cubicBezTo>
                    <a:cubicBezTo>
                      <a:pt x="27110" y="35017"/>
                      <a:pt x="25770" y="34702"/>
                      <a:pt x="24827" y="34156"/>
                    </a:cubicBezTo>
                    <a:close/>
                    <a:moveTo>
                      <a:pt x="23653" y="-758"/>
                    </a:moveTo>
                    <a:lnTo>
                      <a:pt x="-2293" y="14232"/>
                    </a:lnTo>
                    <a:cubicBezTo>
                      <a:pt x="-3790" y="15101"/>
                      <a:pt x="-4642" y="16368"/>
                      <a:pt x="-4633" y="17717"/>
                    </a:cubicBezTo>
                    <a:cubicBezTo>
                      <a:pt x="-4633" y="19066"/>
                      <a:pt x="-3782" y="20333"/>
                      <a:pt x="-2293" y="21193"/>
                    </a:cubicBezTo>
                    <a:lnTo>
                      <a:pt x="23653" y="36192"/>
                    </a:lnTo>
                    <a:cubicBezTo>
                      <a:pt x="26266" y="37690"/>
                      <a:pt x="30732" y="37698"/>
                      <a:pt x="33346" y="36192"/>
                    </a:cubicBezTo>
                    <a:lnTo>
                      <a:pt x="59291" y="21193"/>
                    </a:lnTo>
                    <a:cubicBezTo>
                      <a:pt x="60788" y="20333"/>
                      <a:pt x="61640" y="19066"/>
                      <a:pt x="61640" y="17717"/>
                    </a:cubicBezTo>
                    <a:cubicBezTo>
                      <a:pt x="61640" y="16368"/>
                      <a:pt x="60788" y="15101"/>
                      <a:pt x="59291" y="14232"/>
                    </a:cubicBezTo>
                    <a:lnTo>
                      <a:pt x="33346" y="-758"/>
                    </a:lnTo>
                    <a:cubicBezTo>
                      <a:pt x="32039" y="-1520"/>
                      <a:pt x="30319" y="-1933"/>
                      <a:pt x="28499" y="-1933"/>
                    </a:cubicBezTo>
                    <a:cubicBezTo>
                      <a:pt x="26688" y="-1933"/>
                      <a:pt x="24968" y="-1520"/>
                      <a:pt x="23653" y="-758"/>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2085" name="Google Shape;2085;p46"/>
              <p:cNvSpPr/>
              <p:nvPr/>
            </p:nvSpPr>
            <p:spPr>
              <a:xfrm flipH="1" rot="10800000">
                <a:off x="-211026" y="6652785"/>
                <a:ext cx="84400" cy="49984"/>
              </a:xfrm>
              <a:custGeom>
                <a:rect b="b" l="l" r="r" t="t"/>
                <a:pathLst>
                  <a:path extrusionOk="0" h="39249" w="66273">
                    <a:moveTo>
                      <a:pt x="24869" y="34124"/>
                    </a:moveTo>
                    <a:lnTo>
                      <a:pt x="-1077" y="19134"/>
                    </a:lnTo>
                    <a:lnTo>
                      <a:pt x="-2251" y="17677"/>
                    </a:lnTo>
                    <a:lnTo>
                      <a:pt x="-1085" y="16229"/>
                    </a:lnTo>
                    <a:lnTo>
                      <a:pt x="24860" y="1238"/>
                    </a:lnTo>
                    <a:cubicBezTo>
                      <a:pt x="26771" y="146"/>
                      <a:pt x="30336" y="146"/>
                      <a:pt x="32230" y="1230"/>
                    </a:cubicBezTo>
                    <a:lnTo>
                      <a:pt x="58175" y="16229"/>
                    </a:lnTo>
                    <a:lnTo>
                      <a:pt x="59349" y="17677"/>
                    </a:lnTo>
                    <a:lnTo>
                      <a:pt x="58175" y="19126"/>
                    </a:lnTo>
                    <a:lnTo>
                      <a:pt x="32230" y="34124"/>
                    </a:lnTo>
                    <a:cubicBezTo>
                      <a:pt x="31287" y="34670"/>
                      <a:pt x="29947" y="34985"/>
                      <a:pt x="28557" y="34985"/>
                    </a:cubicBezTo>
                    <a:cubicBezTo>
                      <a:pt x="27160" y="34985"/>
                      <a:pt x="25820" y="34670"/>
                      <a:pt x="24869" y="34124"/>
                    </a:cubicBezTo>
                    <a:close/>
                    <a:moveTo>
                      <a:pt x="23694" y="-798"/>
                    </a:moveTo>
                    <a:lnTo>
                      <a:pt x="-2251" y="14201"/>
                    </a:lnTo>
                    <a:cubicBezTo>
                      <a:pt x="-3740" y="15062"/>
                      <a:pt x="-4592" y="16328"/>
                      <a:pt x="-4592" y="17677"/>
                    </a:cubicBezTo>
                    <a:cubicBezTo>
                      <a:pt x="-4592" y="19018"/>
                      <a:pt x="-3748" y="20285"/>
                      <a:pt x="-2251" y="21162"/>
                    </a:cubicBezTo>
                    <a:lnTo>
                      <a:pt x="23702" y="36152"/>
                    </a:lnTo>
                    <a:cubicBezTo>
                      <a:pt x="26324" y="37659"/>
                      <a:pt x="30774" y="37667"/>
                      <a:pt x="33404" y="36144"/>
                    </a:cubicBezTo>
                    <a:lnTo>
                      <a:pt x="59349" y="21154"/>
                    </a:lnTo>
                    <a:cubicBezTo>
                      <a:pt x="60830" y="20285"/>
                      <a:pt x="61681" y="19018"/>
                      <a:pt x="61681" y="17677"/>
                    </a:cubicBezTo>
                    <a:cubicBezTo>
                      <a:pt x="61681" y="16311"/>
                      <a:pt x="60854" y="15070"/>
                      <a:pt x="59341" y="14201"/>
                    </a:cubicBezTo>
                    <a:lnTo>
                      <a:pt x="33404" y="-798"/>
                    </a:lnTo>
                    <a:cubicBezTo>
                      <a:pt x="32081" y="-1543"/>
                      <a:pt x="30360" y="-1965"/>
                      <a:pt x="28557" y="-1965"/>
                    </a:cubicBezTo>
                    <a:cubicBezTo>
                      <a:pt x="26738" y="-1965"/>
                      <a:pt x="25009" y="-1543"/>
                      <a:pt x="23694" y="-798"/>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2086" name="Google Shape;2086;p46"/>
              <p:cNvSpPr/>
              <p:nvPr/>
            </p:nvSpPr>
            <p:spPr>
              <a:xfrm flipH="1" rot="10800000">
                <a:off x="-261605" y="6623571"/>
                <a:ext cx="84420" cy="49978"/>
              </a:xfrm>
              <a:custGeom>
                <a:rect b="b" l="l" r="r" t="t"/>
                <a:pathLst>
                  <a:path extrusionOk="0" h="39244" w="66289">
                    <a:moveTo>
                      <a:pt x="24918" y="34093"/>
                    </a:moveTo>
                    <a:lnTo>
                      <a:pt x="-1043" y="19086"/>
                    </a:lnTo>
                    <a:lnTo>
                      <a:pt x="-2209" y="17646"/>
                    </a:lnTo>
                    <a:lnTo>
                      <a:pt x="-1035" y="16189"/>
                    </a:lnTo>
                    <a:lnTo>
                      <a:pt x="24918" y="1199"/>
                    </a:lnTo>
                    <a:cubicBezTo>
                      <a:pt x="26812" y="106"/>
                      <a:pt x="30386" y="106"/>
                      <a:pt x="32271" y="1199"/>
                    </a:cubicBezTo>
                    <a:lnTo>
                      <a:pt x="58225" y="16197"/>
                    </a:lnTo>
                    <a:cubicBezTo>
                      <a:pt x="58977" y="16628"/>
                      <a:pt x="59399" y="17157"/>
                      <a:pt x="59399" y="17646"/>
                    </a:cubicBezTo>
                    <a:cubicBezTo>
                      <a:pt x="59391" y="18142"/>
                      <a:pt x="58977" y="18664"/>
                      <a:pt x="58225" y="19094"/>
                    </a:cubicBezTo>
                    <a:lnTo>
                      <a:pt x="32271" y="34093"/>
                    </a:lnTo>
                    <a:cubicBezTo>
                      <a:pt x="31328" y="34631"/>
                      <a:pt x="29988" y="34945"/>
                      <a:pt x="28599" y="34945"/>
                    </a:cubicBezTo>
                    <a:cubicBezTo>
                      <a:pt x="27209" y="34945"/>
                      <a:pt x="25869" y="34631"/>
                      <a:pt x="24918" y="34093"/>
                    </a:cubicBezTo>
                    <a:close/>
                    <a:moveTo>
                      <a:pt x="23752" y="-829"/>
                    </a:moveTo>
                    <a:lnTo>
                      <a:pt x="-2209" y="14169"/>
                    </a:lnTo>
                    <a:cubicBezTo>
                      <a:pt x="-3690" y="15030"/>
                      <a:pt x="-4550" y="16297"/>
                      <a:pt x="-4550" y="17654"/>
                    </a:cubicBezTo>
                    <a:cubicBezTo>
                      <a:pt x="-4542" y="19003"/>
                      <a:pt x="-3690" y="20270"/>
                      <a:pt x="-2209" y="21114"/>
                    </a:cubicBezTo>
                    <a:lnTo>
                      <a:pt x="23752" y="36112"/>
                    </a:lnTo>
                    <a:cubicBezTo>
                      <a:pt x="26366" y="37627"/>
                      <a:pt x="30815" y="37627"/>
                      <a:pt x="33446" y="36112"/>
                    </a:cubicBezTo>
                    <a:lnTo>
                      <a:pt x="59382" y="21122"/>
                    </a:lnTo>
                    <a:cubicBezTo>
                      <a:pt x="60879" y="20270"/>
                      <a:pt x="61740" y="19003"/>
                      <a:pt x="61740" y="17654"/>
                    </a:cubicBezTo>
                    <a:cubicBezTo>
                      <a:pt x="61740" y="16297"/>
                      <a:pt x="60888" y="15030"/>
                      <a:pt x="59391" y="14169"/>
                    </a:cubicBezTo>
                    <a:lnTo>
                      <a:pt x="33446" y="-829"/>
                    </a:lnTo>
                    <a:cubicBezTo>
                      <a:pt x="32131" y="-1582"/>
                      <a:pt x="30410" y="-1996"/>
                      <a:pt x="28599" y="-1996"/>
                    </a:cubicBezTo>
                    <a:cubicBezTo>
                      <a:pt x="26779" y="-1996"/>
                      <a:pt x="25059" y="-1582"/>
                      <a:pt x="23752" y="-829"/>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2087" name="Google Shape;2087;p46"/>
              <p:cNvSpPr/>
              <p:nvPr/>
            </p:nvSpPr>
            <p:spPr>
              <a:xfrm flipH="1" rot="10800000">
                <a:off x="-312163" y="6594342"/>
                <a:ext cx="84400" cy="49986"/>
              </a:xfrm>
              <a:custGeom>
                <a:rect b="b" l="l" r="r" t="t"/>
                <a:pathLst>
                  <a:path extrusionOk="0" h="39250" w="66273">
                    <a:moveTo>
                      <a:pt x="24952" y="34053"/>
                    </a:moveTo>
                    <a:lnTo>
                      <a:pt x="-1001" y="19071"/>
                    </a:lnTo>
                    <a:lnTo>
                      <a:pt x="-2176" y="17614"/>
                    </a:lnTo>
                    <a:lnTo>
                      <a:pt x="-1001" y="16166"/>
                    </a:lnTo>
                    <a:lnTo>
                      <a:pt x="24952" y="1167"/>
                    </a:lnTo>
                    <a:cubicBezTo>
                      <a:pt x="26846" y="75"/>
                      <a:pt x="30419" y="75"/>
                      <a:pt x="32304" y="1167"/>
                    </a:cubicBezTo>
                    <a:lnTo>
                      <a:pt x="58258" y="16166"/>
                    </a:lnTo>
                    <a:lnTo>
                      <a:pt x="59424" y="17614"/>
                    </a:lnTo>
                    <a:lnTo>
                      <a:pt x="58258" y="19071"/>
                    </a:lnTo>
                    <a:lnTo>
                      <a:pt x="32304" y="34053"/>
                    </a:lnTo>
                    <a:cubicBezTo>
                      <a:pt x="31362" y="34599"/>
                      <a:pt x="30022" y="34922"/>
                      <a:pt x="28624" y="34922"/>
                    </a:cubicBezTo>
                    <a:cubicBezTo>
                      <a:pt x="27243" y="34922"/>
                      <a:pt x="25894" y="34599"/>
                      <a:pt x="24952" y="34053"/>
                    </a:cubicBezTo>
                    <a:close/>
                    <a:moveTo>
                      <a:pt x="23778" y="-852"/>
                    </a:moveTo>
                    <a:lnTo>
                      <a:pt x="-2176" y="14138"/>
                    </a:lnTo>
                    <a:cubicBezTo>
                      <a:pt x="-3648" y="14990"/>
                      <a:pt x="-4508" y="16265"/>
                      <a:pt x="-4508" y="17614"/>
                    </a:cubicBezTo>
                    <a:cubicBezTo>
                      <a:pt x="-4508" y="18963"/>
                      <a:pt x="-3648" y="20230"/>
                      <a:pt x="-2176" y="21091"/>
                    </a:cubicBezTo>
                    <a:lnTo>
                      <a:pt x="23778" y="36081"/>
                    </a:lnTo>
                    <a:cubicBezTo>
                      <a:pt x="26407" y="37604"/>
                      <a:pt x="30873" y="37604"/>
                      <a:pt x="33479" y="36081"/>
                    </a:cubicBezTo>
                    <a:lnTo>
                      <a:pt x="59424" y="21099"/>
                    </a:lnTo>
                    <a:cubicBezTo>
                      <a:pt x="60913" y="20230"/>
                      <a:pt x="61765" y="18963"/>
                      <a:pt x="61765" y="17614"/>
                    </a:cubicBezTo>
                    <a:cubicBezTo>
                      <a:pt x="61765" y="16265"/>
                      <a:pt x="60904" y="14990"/>
                      <a:pt x="59424" y="14138"/>
                    </a:cubicBezTo>
                    <a:lnTo>
                      <a:pt x="33479" y="-852"/>
                    </a:lnTo>
                    <a:cubicBezTo>
                      <a:pt x="32172" y="-1614"/>
                      <a:pt x="30452" y="-2028"/>
                      <a:pt x="28624" y="-2028"/>
                    </a:cubicBezTo>
                    <a:cubicBezTo>
                      <a:pt x="26813" y="-2028"/>
                      <a:pt x="25084" y="-1614"/>
                      <a:pt x="23778" y="-852"/>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2088" name="Google Shape;2088;p46"/>
              <p:cNvSpPr/>
              <p:nvPr/>
            </p:nvSpPr>
            <p:spPr>
              <a:xfrm flipH="1" rot="10800000">
                <a:off x="232232" y="6967357"/>
                <a:ext cx="84400" cy="49976"/>
              </a:xfrm>
              <a:custGeom>
                <a:rect b="b" l="l" r="r" t="t"/>
                <a:pathLst>
                  <a:path extrusionOk="0" h="39242" w="66273">
                    <a:moveTo>
                      <a:pt x="24504" y="34446"/>
                    </a:moveTo>
                    <a:lnTo>
                      <a:pt x="-1441" y="19472"/>
                    </a:lnTo>
                    <a:lnTo>
                      <a:pt x="-2624" y="18007"/>
                    </a:lnTo>
                    <a:lnTo>
                      <a:pt x="-1441" y="16567"/>
                    </a:lnTo>
                    <a:lnTo>
                      <a:pt x="24504" y="1576"/>
                    </a:lnTo>
                    <a:cubicBezTo>
                      <a:pt x="26398" y="476"/>
                      <a:pt x="29971" y="484"/>
                      <a:pt x="31856" y="1560"/>
                    </a:cubicBezTo>
                    <a:lnTo>
                      <a:pt x="57818" y="16567"/>
                    </a:lnTo>
                    <a:lnTo>
                      <a:pt x="58976" y="18007"/>
                    </a:lnTo>
                    <a:lnTo>
                      <a:pt x="57818" y="19464"/>
                    </a:lnTo>
                    <a:lnTo>
                      <a:pt x="31856" y="34454"/>
                    </a:lnTo>
                    <a:cubicBezTo>
                      <a:pt x="30914" y="35000"/>
                      <a:pt x="29574" y="35315"/>
                      <a:pt x="28193" y="35315"/>
                    </a:cubicBezTo>
                    <a:cubicBezTo>
                      <a:pt x="26795" y="35315"/>
                      <a:pt x="25455" y="35000"/>
                      <a:pt x="24504" y="34446"/>
                    </a:cubicBezTo>
                    <a:close/>
                    <a:moveTo>
                      <a:pt x="23338" y="-460"/>
                    </a:moveTo>
                    <a:lnTo>
                      <a:pt x="-2616" y="14539"/>
                    </a:lnTo>
                    <a:cubicBezTo>
                      <a:pt x="-4105" y="15400"/>
                      <a:pt x="-4956" y="16658"/>
                      <a:pt x="-4956" y="18007"/>
                    </a:cubicBezTo>
                    <a:cubicBezTo>
                      <a:pt x="-4956" y="19356"/>
                      <a:pt x="-4105" y="20623"/>
                      <a:pt x="-2616" y="21492"/>
                    </a:cubicBezTo>
                    <a:lnTo>
                      <a:pt x="23338" y="36474"/>
                    </a:lnTo>
                    <a:cubicBezTo>
                      <a:pt x="25959" y="37997"/>
                      <a:pt x="30426" y="37997"/>
                      <a:pt x="33031" y="36474"/>
                    </a:cubicBezTo>
                    <a:lnTo>
                      <a:pt x="58985" y="21492"/>
                    </a:lnTo>
                    <a:cubicBezTo>
                      <a:pt x="60473" y="20623"/>
                      <a:pt x="61317" y="19356"/>
                      <a:pt x="61317" y="18007"/>
                    </a:cubicBezTo>
                    <a:cubicBezTo>
                      <a:pt x="61317" y="16658"/>
                      <a:pt x="60465" y="15400"/>
                      <a:pt x="58976" y="14539"/>
                    </a:cubicBezTo>
                    <a:lnTo>
                      <a:pt x="33023" y="-468"/>
                    </a:lnTo>
                    <a:cubicBezTo>
                      <a:pt x="31716" y="-1213"/>
                      <a:pt x="30004" y="-1627"/>
                      <a:pt x="28193" y="-1627"/>
                    </a:cubicBezTo>
                    <a:cubicBezTo>
                      <a:pt x="26373" y="-1627"/>
                      <a:pt x="24645" y="-1213"/>
                      <a:pt x="23338" y="-460"/>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2089" name="Google Shape;2089;p46"/>
              <p:cNvSpPr/>
              <p:nvPr/>
            </p:nvSpPr>
            <p:spPr>
              <a:xfrm flipH="1" rot="10800000">
                <a:off x="282811" y="6996580"/>
                <a:ext cx="121707" cy="71541"/>
              </a:xfrm>
              <a:custGeom>
                <a:rect b="b" l="l" r="r" t="t"/>
                <a:pathLst>
                  <a:path extrusionOk="0" h="56176" w="95567">
                    <a:moveTo>
                      <a:pt x="24447" y="51424"/>
                    </a:moveTo>
                    <a:lnTo>
                      <a:pt x="-1515" y="36442"/>
                    </a:lnTo>
                    <a:lnTo>
                      <a:pt x="-2681" y="34985"/>
                    </a:lnTo>
                    <a:lnTo>
                      <a:pt x="-1515" y="33553"/>
                    </a:lnTo>
                    <a:lnTo>
                      <a:pt x="53733" y="1611"/>
                    </a:lnTo>
                    <a:cubicBezTo>
                      <a:pt x="55636" y="519"/>
                      <a:pt x="59192" y="510"/>
                      <a:pt x="61103" y="1620"/>
                    </a:cubicBezTo>
                    <a:lnTo>
                      <a:pt x="87048" y="16618"/>
                    </a:lnTo>
                    <a:lnTo>
                      <a:pt x="88214" y="18058"/>
                    </a:lnTo>
                    <a:lnTo>
                      <a:pt x="87040" y="19507"/>
                    </a:lnTo>
                    <a:lnTo>
                      <a:pt x="31799" y="51432"/>
                    </a:lnTo>
                    <a:cubicBezTo>
                      <a:pt x="30840" y="51970"/>
                      <a:pt x="29508" y="52285"/>
                      <a:pt x="28119" y="52285"/>
                    </a:cubicBezTo>
                    <a:cubicBezTo>
                      <a:pt x="26722" y="52285"/>
                      <a:pt x="25390" y="51970"/>
                      <a:pt x="24447" y="51424"/>
                    </a:cubicBezTo>
                    <a:close/>
                    <a:moveTo>
                      <a:pt x="52559" y="-408"/>
                    </a:moveTo>
                    <a:lnTo>
                      <a:pt x="-2673" y="31526"/>
                    </a:lnTo>
                    <a:cubicBezTo>
                      <a:pt x="-4162" y="32370"/>
                      <a:pt x="-5013" y="33628"/>
                      <a:pt x="-5013" y="34985"/>
                    </a:cubicBezTo>
                    <a:cubicBezTo>
                      <a:pt x="-5022" y="36335"/>
                      <a:pt x="-4170" y="37601"/>
                      <a:pt x="-2681" y="38462"/>
                    </a:cubicBezTo>
                    <a:lnTo>
                      <a:pt x="23264" y="53444"/>
                    </a:lnTo>
                    <a:cubicBezTo>
                      <a:pt x="25894" y="54975"/>
                      <a:pt x="30344" y="54975"/>
                      <a:pt x="32966" y="53452"/>
                    </a:cubicBezTo>
                    <a:lnTo>
                      <a:pt x="88214" y="21543"/>
                    </a:lnTo>
                    <a:cubicBezTo>
                      <a:pt x="89703" y="20674"/>
                      <a:pt x="90555" y="19407"/>
                      <a:pt x="90555" y="18058"/>
                    </a:cubicBezTo>
                    <a:cubicBezTo>
                      <a:pt x="90547" y="16709"/>
                      <a:pt x="89703" y="15434"/>
                      <a:pt x="88214" y="14590"/>
                    </a:cubicBezTo>
                    <a:lnTo>
                      <a:pt x="62261" y="-408"/>
                    </a:lnTo>
                    <a:cubicBezTo>
                      <a:pt x="60954" y="-1170"/>
                      <a:pt x="59233" y="-1584"/>
                      <a:pt x="57414" y="-1584"/>
                    </a:cubicBezTo>
                    <a:cubicBezTo>
                      <a:pt x="55603" y="-1584"/>
                      <a:pt x="53874" y="-1170"/>
                      <a:pt x="52559" y="-408"/>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2090" name="Google Shape;2090;p46"/>
              <p:cNvSpPr/>
              <p:nvPr/>
            </p:nvSpPr>
            <p:spPr>
              <a:xfrm flipH="1" rot="10800000">
                <a:off x="181663" y="6938134"/>
                <a:ext cx="84400" cy="49978"/>
              </a:xfrm>
              <a:custGeom>
                <a:rect b="b" l="l" r="r" t="t"/>
                <a:pathLst>
                  <a:path extrusionOk="0" h="39244" w="66273">
                    <a:moveTo>
                      <a:pt x="24546" y="34423"/>
                    </a:moveTo>
                    <a:lnTo>
                      <a:pt x="-1400" y="19441"/>
                    </a:lnTo>
                    <a:cubicBezTo>
                      <a:pt x="-2152" y="19002"/>
                      <a:pt x="-2582" y="18472"/>
                      <a:pt x="-2574" y="17976"/>
                    </a:cubicBezTo>
                    <a:cubicBezTo>
                      <a:pt x="-2574" y="17487"/>
                      <a:pt x="-2152" y="16958"/>
                      <a:pt x="-1400" y="16535"/>
                    </a:cubicBezTo>
                    <a:lnTo>
                      <a:pt x="24546" y="1537"/>
                    </a:lnTo>
                    <a:cubicBezTo>
                      <a:pt x="26432" y="453"/>
                      <a:pt x="30012" y="453"/>
                      <a:pt x="31898" y="1537"/>
                    </a:cubicBezTo>
                    <a:lnTo>
                      <a:pt x="57844" y="16535"/>
                    </a:lnTo>
                    <a:cubicBezTo>
                      <a:pt x="58596" y="16958"/>
                      <a:pt x="59018" y="17487"/>
                      <a:pt x="59018" y="17976"/>
                    </a:cubicBezTo>
                    <a:cubicBezTo>
                      <a:pt x="59018" y="18472"/>
                      <a:pt x="58596" y="19002"/>
                      <a:pt x="57844" y="19432"/>
                    </a:cubicBezTo>
                    <a:lnTo>
                      <a:pt x="31898" y="34423"/>
                    </a:lnTo>
                    <a:cubicBezTo>
                      <a:pt x="30955" y="34969"/>
                      <a:pt x="29615" y="35275"/>
                      <a:pt x="28226" y="35275"/>
                    </a:cubicBezTo>
                    <a:cubicBezTo>
                      <a:pt x="26829" y="35275"/>
                      <a:pt x="25489" y="34969"/>
                      <a:pt x="24546" y="34423"/>
                    </a:cubicBezTo>
                    <a:close/>
                    <a:moveTo>
                      <a:pt x="23379" y="-499"/>
                    </a:moveTo>
                    <a:lnTo>
                      <a:pt x="-2574" y="14499"/>
                    </a:lnTo>
                    <a:cubicBezTo>
                      <a:pt x="-4055" y="15360"/>
                      <a:pt x="-4915" y="16627"/>
                      <a:pt x="-4915" y="17976"/>
                    </a:cubicBezTo>
                    <a:cubicBezTo>
                      <a:pt x="-4915" y="19333"/>
                      <a:pt x="-4063" y="20599"/>
                      <a:pt x="-2574" y="21460"/>
                    </a:cubicBezTo>
                    <a:lnTo>
                      <a:pt x="23379" y="36451"/>
                    </a:lnTo>
                    <a:cubicBezTo>
                      <a:pt x="25985" y="37965"/>
                      <a:pt x="30451" y="37965"/>
                      <a:pt x="33073" y="36451"/>
                    </a:cubicBezTo>
                    <a:lnTo>
                      <a:pt x="59010" y="21460"/>
                    </a:lnTo>
                    <a:cubicBezTo>
                      <a:pt x="60507" y="20599"/>
                      <a:pt x="61367" y="19333"/>
                      <a:pt x="61359" y="17976"/>
                    </a:cubicBezTo>
                    <a:cubicBezTo>
                      <a:pt x="61359" y="16627"/>
                      <a:pt x="60499" y="15360"/>
                      <a:pt x="59010" y="14499"/>
                    </a:cubicBezTo>
                    <a:lnTo>
                      <a:pt x="33073" y="-499"/>
                    </a:lnTo>
                    <a:cubicBezTo>
                      <a:pt x="31758" y="-1244"/>
                      <a:pt x="30046" y="-1658"/>
                      <a:pt x="28226" y="-1658"/>
                    </a:cubicBezTo>
                    <a:cubicBezTo>
                      <a:pt x="26406" y="-1658"/>
                      <a:pt x="24686" y="-1244"/>
                      <a:pt x="23379" y="-499"/>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2091" name="Google Shape;2091;p46"/>
              <p:cNvSpPr/>
              <p:nvPr/>
            </p:nvSpPr>
            <p:spPr>
              <a:xfrm flipH="1" rot="10800000">
                <a:off x="131084" y="6908914"/>
                <a:ext cx="84410" cy="49977"/>
              </a:xfrm>
              <a:custGeom>
                <a:rect b="b" l="l" r="r" t="t"/>
                <a:pathLst>
                  <a:path extrusionOk="0" h="39243" w="66281">
                    <a:moveTo>
                      <a:pt x="24596" y="34391"/>
                    </a:moveTo>
                    <a:lnTo>
                      <a:pt x="-1366" y="19401"/>
                    </a:lnTo>
                    <a:lnTo>
                      <a:pt x="-2541" y="17944"/>
                    </a:lnTo>
                    <a:lnTo>
                      <a:pt x="-1366" y="16496"/>
                    </a:lnTo>
                    <a:lnTo>
                      <a:pt x="24596" y="1514"/>
                    </a:lnTo>
                    <a:cubicBezTo>
                      <a:pt x="26473" y="413"/>
                      <a:pt x="30054" y="413"/>
                      <a:pt x="31948" y="1514"/>
                    </a:cubicBezTo>
                    <a:lnTo>
                      <a:pt x="57893" y="16496"/>
                    </a:lnTo>
                    <a:lnTo>
                      <a:pt x="59068" y="17944"/>
                    </a:lnTo>
                    <a:lnTo>
                      <a:pt x="57893" y="19401"/>
                    </a:lnTo>
                    <a:lnTo>
                      <a:pt x="31940" y="34391"/>
                    </a:lnTo>
                    <a:cubicBezTo>
                      <a:pt x="30997" y="34946"/>
                      <a:pt x="29657" y="35260"/>
                      <a:pt x="28268" y="35260"/>
                    </a:cubicBezTo>
                    <a:cubicBezTo>
                      <a:pt x="26878" y="35260"/>
                      <a:pt x="25538" y="34946"/>
                      <a:pt x="24596" y="34391"/>
                    </a:cubicBezTo>
                    <a:close/>
                    <a:moveTo>
                      <a:pt x="23421" y="-522"/>
                    </a:moveTo>
                    <a:lnTo>
                      <a:pt x="-2532" y="14468"/>
                    </a:lnTo>
                    <a:cubicBezTo>
                      <a:pt x="-4021" y="15329"/>
                      <a:pt x="-4873" y="16603"/>
                      <a:pt x="-4873" y="17944"/>
                    </a:cubicBezTo>
                    <a:cubicBezTo>
                      <a:pt x="-4873" y="19302"/>
                      <a:pt x="-4021" y="20568"/>
                      <a:pt x="-2532" y="21429"/>
                    </a:cubicBezTo>
                    <a:lnTo>
                      <a:pt x="23421" y="36411"/>
                    </a:lnTo>
                    <a:cubicBezTo>
                      <a:pt x="26043" y="37942"/>
                      <a:pt x="30501" y="37926"/>
                      <a:pt x="33114" y="36419"/>
                    </a:cubicBezTo>
                    <a:lnTo>
                      <a:pt x="59068" y="21429"/>
                    </a:lnTo>
                    <a:cubicBezTo>
                      <a:pt x="60548" y="20568"/>
                      <a:pt x="61408" y="19302"/>
                      <a:pt x="61408" y="17944"/>
                    </a:cubicBezTo>
                    <a:cubicBezTo>
                      <a:pt x="61408" y="16603"/>
                      <a:pt x="60548" y="15329"/>
                      <a:pt x="59068" y="14468"/>
                    </a:cubicBezTo>
                    <a:lnTo>
                      <a:pt x="33114" y="-522"/>
                    </a:lnTo>
                    <a:cubicBezTo>
                      <a:pt x="31816" y="-1276"/>
                      <a:pt x="30087" y="-1690"/>
                      <a:pt x="28268" y="-1690"/>
                    </a:cubicBezTo>
                    <a:cubicBezTo>
                      <a:pt x="26448" y="-1690"/>
                      <a:pt x="24728" y="-1276"/>
                      <a:pt x="23421" y="-522"/>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2092" name="Google Shape;2092;p46"/>
              <p:cNvSpPr/>
              <p:nvPr/>
            </p:nvSpPr>
            <p:spPr>
              <a:xfrm flipH="1" rot="10800000">
                <a:off x="80505" y="6879701"/>
                <a:ext cx="84410" cy="49981"/>
              </a:xfrm>
              <a:custGeom>
                <a:rect b="b" l="l" r="r" t="t"/>
                <a:pathLst>
                  <a:path extrusionOk="0" h="39246" w="66281">
                    <a:moveTo>
                      <a:pt x="24645" y="34368"/>
                    </a:moveTo>
                    <a:lnTo>
                      <a:pt x="-1317" y="19378"/>
                    </a:lnTo>
                    <a:lnTo>
                      <a:pt x="-2482" y="17921"/>
                    </a:lnTo>
                    <a:lnTo>
                      <a:pt x="-1317" y="16481"/>
                    </a:lnTo>
                    <a:lnTo>
                      <a:pt x="24645" y="1482"/>
                    </a:lnTo>
                    <a:cubicBezTo>
                      <a:pt x="26523" y="382"/>
                      <a:pt x="30112" y="382"/>
                      <a:pt x="31998" y="1482"/>
                    </a:cubicBezTo>
                    <a:lnTo>
                      <a:pt x="57943" y="16481"/>
                    </a:lnTo>
                    <a:lnTo>
                      <a:pt x="59118" y="17921"/>
                    </a:lnTo>
                    <a:lnTo>
                      <a:pt x="57943" y="19378"/>
                    </a:lnTo>
                    <a:lnTo>
                      <a:pt x="31998" y="34376"/>
                    </a:lnTo>
                    <a:cubicBezTo>
                      <a:pt x="31047" y="34914"/>
                      <a:pt x="29707" y="35229"/>
                      <a:pt x="28309" y="35229"/>
                    </a:cubicBezTo>
                    <a:cubicBezTo>
                      <a:pt x="26920" y="35229"/>
                      <a:pt x="25588" y="34914"/>
                      <a:pt x="24645" y="34368"/>
                    </a:cubicBezTo>
                    <a:close/>
                    <a:moveTo>
                      <a:pt x="23471" y="-545"/>
                    </a:moveTo>
                    <a:lnTo>
                      <a:pt x="-2482" y="14453"/>
                    </a:lnTo>
                    <a:cubicBezTo>
                      <a:pt x="-3971" y="15306"/>
                      <a:pt x="-4832" y="16572"/>
                      <a:pt x="-4832" y="17921"/>
                    </a:cubicBezTo>
                    <a:cubicBezTo>
                      <a:pt x="-4832" y="19279"/>
                      <a:pt x="-3971" y="20545"/>
                      <a:pt x="-2482" y="21406"/>
                    </a:cubicBezTo>
                    <a:lnTo>
                      <a:pt x="23471" y="36396"/>
                    </a:lnTo>
                    <a:cubicBezTo>
                      <a:pt x="26085" y="37903"/>
                      <a:pt x="30551" y="37903"/>
                      <a:pt x="33156" y="36396"/>
                    </a:cubicBezTo>
                    <a:lnTo>
                      <a:pt x="59118" y="21398"/>
                    </a:lnTo>
                    <a:cubicBezTo>
                      <a:pt x="60606" y="20545"/>
                      <a:pt x="61450" y="19279"/>
                      <a:pt x="61450" y="17921"/>
                    </a:cubicBezTo>
                    <a:cubicBezTo>
                      <a:pt x="61450" y="16572"/>
                      <a:pt x="60606" y="15306"/>
                      <a:pt x="59118" y="14453"/>
                    </a:cubicBezTo>
                    <a:lnTo>
                      <a:pt x="33156" y="-545"/>
                    </a:lnTo>
                    <a:cubicBezTo>
                      <a:pt x="31858" y="-1299"/>
                      <a:pt x="30129" y="-1721"/>
                      <a:pt x="28309" y="-1721"/>
                    </a:cubicBezTo>
                    <a:cubicBezTo>
                      <a:pt x="26506" y="-1721"/>
                      <a:pt x="24786" y="-1299"/>
                      <a:pt x="23471" y="-545"/>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2093" name="Google Shape;2093;p46"/>
              <p:cNvSpPr/>
              <p:nvPr/>
            </p:nvSpPr>
            <p:spPr>
              <a:xfrm flipH="1" rot="10800000">
                <a:off x="29947" y="6850476"/>
                <a:ext cx="84400" cy="49986"/>
              </a:xfrm>
              <a:custGeom>
                <a:rect b="b" l="l" r="r" t="t"/>
                <a:pathLst>
                  <a:path extrusionOk="0" h="39250" w="66273">
                    <a:moveTo>
                      <a:pt x="24662" y="34337"/>
                    </a:moveTo>
                    <a:lnTo>
                      <a:pt x="-1283" y="19355"/>
                    </a:lnTo>
                    <a:lnTo>
                      <a:pt x="-2457" y="17898"/>
                    </a:lnTo>
                    <a:lnTo>
                      <a:pt x="-1283" y="16449"/>
                    </a:lnTo>
                    <a:lnTo>
                      <a:pt x="24670" y="1451"/>
                    </a:lnTo>
                    <a:cubicBezTo>
                      <a:pt x="26556" y="350"/>
                      <a:pt x="30129" y="350"/>
                      <a:pt x="32023" y="1451"/>
                    </a:cubicBezTo>
                    <a:lnTo>
                      <a:pt x="57977" y="16449"/>
                    </a:lnTo>
                    <a:cubicBezTo>
                      <a:pt x="58721" y="16880"/>
                      <a:pt x="59151" y="17401"/>
                      <a:pt x="59151" y="17898"/>
                    </a:cubicBezTo>
                    <a:lnTo>
                      <a:pt x="57977" y="19355"/>
                    </a:lnTo>
                    <a:lnTo>
                      <a:pt x="32023" y="34337"/>
                    </a:lnTo>
                    <a:cubicBezTo>
                      <a:pt x="31080" y="34883"/>
                      <a:pt x="29732" y="35198"/>
                      <a:pt x="28343" y="35198"/>
                    </a:cubicBezTo>
                    <a:cubicBezTo>
                      <a:pt x="26953" y="35198"/>
                      <a:pt x="25605" y="34883"/>
                      <a:pt x="24662" y="34337"/>
                    </a:cubicBezTo>
                    <a:close/>
                    <a:moveTo>
                      <a:pt x="23513" y="-585"/>
                    </a:moveTo>
                    <a:lnTo>
                      <a:pt x="-2449" y="14422"/>
                    </a:lnTo>
                    <a:cubicBezTo>
                      <a:pt x="-3938" y="15274"/>
                      <a:pt x="-4790" y="16549"/>
                      <a:pt x="-4790" y="17890"/>
                    </a:cubicBezTo>
                    <a:cubicBezTo>
                      <a:pt x="-4790" y="19239"/>
                      <a:pt x="-3946" y="20505"/>
                      <a:pt x="-2449" y="21383"/>
                    </a:cubicBezTo>
                    <a:lnTo>
                      <a:pt x="23496" y="36365"/>
                    </a:lnTo>
                    <a:cubicBezTo>
                      <a:pt x="26126" y="37880"/>
                      <a:pt x="30584" y="37871"/>
                      <a:pt x="33189" y="36365"/>
                    </a:cubicBezTo>
                    <a:lnTo>
                      <a:pt x="59134" y="21383"/>
                    </a:lnTo>
                    <a:cubicBezTo>
                      <a:pt x="60631" y="20505"/>
                      <a:pt x="61492" y="19239"/>
                      <a:pt x="61484" y="17890"/>
                    </a:cubicBezTo>
                    <a:cubicBezTo>
                      <a:pt x="61484" y="16549"/>
                      <a:pt x="60631" y="15274"/>
                      <a:pt x="59143" y="14422"/>
                    </a:cubicBezTo>
                    <a:lnTo>
                      <a:pt x="33189" y="-585"/>
                    </a:lnTo>
                    <a:cubicBezTo>
                      <a:pt x="31883" y="-1330"/>
                      <a:pt x="30162" y="-1752"/>
                      <a:pt x="28351" y="-1752"/>
                    </a:cubicBezTo>
                    <a:cubicBezTo>
                      <a:pt x="26531" y="-1752"/>
                      <a:pt x="24811" y="-1330"/>
                      <a:pt x="23513" y="-585"/>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2094" name="Google Shape;2094;p46"/>
              <p:cNvSpPr/>
              <p:nvPr/>
            </p:nvSpPr>
            <p:spPr>
              <a:xfrm flipH="1" rot="10800000">
                <a:off x="-20622" y="6821257"/>
                <a:ext cx="84410" cy="49973"/>
              </a:xfrm>
              <a:custGeom>
                <a:rect b="b" l="l" r="r" t="t"/>
                <a:pathLst>
                  <a:path extrusionOk="0" h="39240" w="66281">
                    <a:moveTo>
                      <a:pt x="24704" y="34305"/>
                    </a:moveTo>
                    <a:lnTo>
                      <a:pt x="-1242" y="19307"/>
                    </a:lnTo>
                    <a:lnTo>
                      <a:pt x="-2416" y="17850"/>
                    </a:lnTo>
                    <a:lnTo>
                      <a:pt x="-1242" y="16410"/>
                    </a:lnTo>
                    <a:lnTo>
                      <a:pt x="24704" y="1419"/>
                    </a:lnTo>
                    <a:cubicBezTo>
                      <a:pt x="26589" y="318"/>
                      <a:pt x="30170" y="310"/>
                      <a:pt x="32064" y="1419"/>
                    </a:cubicBezTo>
                    <a:lnTo>
                      <a:pt x="58018" y="16410"/>
                    </a:lnTo>
                    <a:cubicBezTo>
                      <a:pt x="58771" y="16832"/>
                      <a:pt x="59184" y="17370"/>
                      <a:pt x="59184" y="17850"/>
                    </a:cubicBezTo>
                    <a:cubicBezTo>
                      <a:pt x="59184" y="18346"/>
                      <a:pt x="58771" y="18868"/>
                      <a:pt x="58018" y="19307"/>
                    </a:cubicBezTo>
                    <a:lnTo>
                      <a:pt x="32064" y="34305"/>
                    </a:lnTo>
                    <a:cubicBezTo>
                      <a:pt x="31122" y="34851"/>
                      <a:pt x="29782" y="35158"/>
                      <a:pt x="28384" y="35158"/>
                    </a:cubicBezTo>
                    <a:cubicBezTo>
                      <a:pt x="26995" y="35158"/>
                      <a:pt x="25655" y="34851"/>
                      <a:pt x="24704" y="34305"/>
                    </a:cubicBezTo>
                    <a:close/>
                    <a:moveTo>
                      <a:pt x="23538" y="-608"/>
                    </a:moveTo>
                    <a:lnTo>
                      <a:pt x="-2408" y="14373"/>
                    </a:lnTo>
                    <a:cubicBezTo>
                      <a:pt x="-3905" y="15234"/>
                      <a:pt x="-4748" y="16509"/>
                      <a:pt x="-4748" y="17850"/>
                    </a:cubicBezTo>
                    <a:cubicBezTo>
                      <a:pt x="-4748" y="19199"/>
                      <a:pt x="-3905" y="20474"/>
                      <a:pt x="-2408" y="21335"/>
                    </a:cubicBezTo>
                    <a:lnTo>
                      <a:pt x="23538" y="36333"/>
                    </a:lnTo>
                    <a:cubicBezTo>
                      <a:pt x="26151" y="37831"/>
                      <a:pt x="30609" y="37831"/>
                      <a:pt x="33239" y="36333"/>
                    </a:cubicBezTo>
                    <a:lnTo>
                      <a:pt x="59184" y="21335"/>
                    </a:lnTo>
                    <a:cubicBezTo>
                      <a:pt x="60673" y="20474"/>
                      <a:pt x="61533" y="19207"/>
                      <a:pt x="61533" y="17850"/>
                    </a:cubicBezTo>
                    <a:cubicBezTo>
                      <a:pt x="61533" y="16501"/>
                      <a:pt x="60673" y="15234"/>
                      <a:pt x="59184" y="14373"/>
                    </a:cubicBezTo>
                    <a:lnTo>
                      <a:pt x="33239" y="-600"/>
                    </a:lnTo>
                    <a:cubicBezTo>
                      <a:pt x="31924" y="-1370"/>
                      <a:pt x="30195" y="-1784"/>
                      <a:pt x="28384" y="-1784"/>
                    </a:cubicBezTo>
                    <a:cubicBezTo>
                      <a:pt x="26564" y="-1784"/>
                      <a:pt x="24844" y="-1370"/>
                      <a:pt x="23538" y="-608"/>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2095" name="Google Shape;2095;p46"/>
              <p:cNvSpPr/>
              <p:nvPr/>
            </p:nvSpPr>
            <p:spPr>
              <a:xfrm flipH="1" rot="10800000">
                <a:off x="-71201" y="6792020"/>
                <a:ext cx="84400" cy="49988"/>
              </a:xfrm>
              <a:custGeom>
                <a:rect b="b" l="l" r="r" t="t"/>
                <a:pathLst>
                  <a:path extrusionOk="0" h="39252" w="66273">
                    <a:moveTo>
                      <a:pt x="24754" y="34274"/>
                    </a:moveTo>
                    <a:lnTo>
                      <a:pt x="-1200" y="19284"/>
                    </a:lnTo>
                    <a:lnTo>
                      <a:pt x="-2375" y="17827"/>
                    </a:lnTo>
                    <a:cubicBezTo>
                      <a:pt x="-2375" y="17338"/>
                      <a:pt x="-1944" y="16809"/>
                      <a:pt x="-1192" y="16378"/>
                    </a:cubicBezTo>
                    <a:lnTo>
                      <a:pt x="24754" y="1388"/>
                    </a:lnTo>
                    <a:cubicBezTo>
                      <a:pt x="26648" y="287"/>
                      <a:pt x="30220" y="287"/>
                      <a:pt x="32106" y="1388"/>
                    </a:cubicBezTo>
                    <a:lnTo>
                      <a:pt x="58051" y="16378"/>
                    </a:lnTo>
                    <a:cubicBezTo>
                      <a:pt x="58804" y="16809"/>
                      <a:pt x="59234" y="17338"/>
                      <a:pt x="59226" y="17835"/>
                    </a:cubicBezTo>
                    <a:cubicBezTo>
                      <a:pt x="59226" y="18323"/>
                      <a:pt x="58804" y="18853"/>
                      <a:pt x="58051" y="19284"/>
                    </a:cubicBezTo>
                    <a:lnTo>
                      <a:pt x="32106" y="34274"/>
                    </a:lnTo>
                    <a:cubicBezTo>
                      <a:pt x="31163" y="34828"/>
                      <a:pt x="29823" y="35135"/>
                      <a:pt x="28434" y="35135"/>
                    </a:cubicBezTo>
                    <a:cubicBezTo>
                      <a:pt x="27036" y="35135"/>
                      <a:pt x="25696" y="34828"/>
                      <a:pt x="24754" y="34274"/>
                    </a:cubicBezTo>
                    <a:close/>
                    <a:moveTo>
                      <a:pt x="23587" y="-648"/>
                    </a:moveTo>
                    <a:lnTo>
                      <a:pt x="-2366" y="14350"/>
                    </a:lnTo>
                    <a:cubicBezTo>
                      <a:pt x="-3855" y="15211"/>
                      <a:pt x="-4707" y="16486"/>
                      <a:pt x="-4707" y="17827"/>
                    </a:cubicBezTo>
                    <a:cubicBezTo>
                      <a:pt x="-4707" y="19176"/>
                      <a:pt x="-3855" y="20442"/>
                      <a:pt x="-2375" y="21312"/>
                    </a:cubicBezTo>
                    <a:lnTo>
                      <a:pt x="23587" y="36302"/>
                    </a:lnTo>
                    <a:cubicBezTo>
                      <a:pt x="26193" y="37816"/>
                      <a:pt x="30667" y="37816"/>
                      <a:pt x="33281" y="36302"/>
                    </a:cubicBezTo>
                    <a:lnTo>
                      <a:pt x="59226" y="21312"/>
                    </a:lnTo>
                    <a:cubicBezTo>
                      <a:pt x="60706" y="20451"/>
                      <a:pt x="61566" y="19184"/>
                      <a:pt x="61566" y="17835"/>
                    </a:cubicBezTo>
                    <a:cubicBezTo>
                      <a:pt x="61566" y="16486"/>
                      <a:pt x="60706" y="15211"/>
                      <a:pt x="59226" y="14350"/>
                    </a:cubicBezTo>
                    <a:lnTo>
                      <a:pt x="33281" y="-648"/>
                    </a:lnTo>
                    <a:cubicBezTo>
                      <a:pt x="31974" y="-1393"/>
                      <a:pt x="30254" y="-1815"/>
                      <a:pt x="28434" y="-1815"/>
                    </a:cubicBezTo>
                    <a:cubicBezTo>
                      <a:pt x="26615" y="-1815"/>
                      <a:pt x="24886" y="-1393"/>
                      <a:pt x="23587" y="-648"/>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2096" name="Google Shape;2096;p46"/>
              <p:cNvSpPr/>
              <p:nvPr/>
            </p:nvSpPr>
            <p:spPr>
              <a:xfrm flipH="1" rot="10800000">
                <a:off x="-121780" y="6762808"/>
                <a:ext cx="84410" cy="49981"/>
              </a:xfrm>
              <a:custGeom>
                <a:rect b="b" l="l" r="r" t="t"/>
                <a:pathLst>
                  <a:path extrusionOk="0" h="39246" w="66281">
                    <a:moveTo>
                      <a:pt x="24803" y="34242"/>
                    </a:moveTo>
                    <a:lnTo>
                      <a:pt x="-1158" y="19244"/>
                    </a:lnTo>
                    <a:lnTo>
                      <a:pt x="-2316" y="17804"/>
                    </a:lnTo>
                    <a:cubicBezTo>
                      <a:pt x="-2316" y="17307"/>
                      <a:pt x="-1903" y="16777"/>
                      <a:pt x="-1150" y="16347"/>
                    </a:cubicBezTo>
                    <a:lnTo>
                      <a:pt x="24803" y="1357"/>
                    </a:lnTo>
                    <a:cubicBezTo>
                      <a:pt x="26689" y="248"/>
                      <a:pt x="30271" y="264"/>
                      <a:pt x="32164" y="1357"/>
                    </a:cubicBezTo>
                    <a:lnTo>
                      <a:pt x="58110" y="16347"/>
                    </a:lnTo>
                    <a:lnTo>
                      <a:pt x="59276" y="17804"/>
                    </a:lnTo>
                    <a:lnTo>
                      <a:pt x="58110" y="19252"/>
                    </a:lnTo>
                    <a:lnTo>
                      <a:pt x="32164" y="34242"/>
                    </a:lnTo>
                    <a:cubicBezTo>
                      <a:pt x="31213" y="34789"/>
                      <a:pt x="29865" y="35103"/>
                      <a:pt x="28475" y="35103"/>
                    </a:cubicBezTo>
                    <a:cubicBezTo>
                      <a:pt x="27086" y="35103"/>
                      <a:pt x="25746" y="34789"/>
                      <a:pt x="24803" y="34242"/>
                    </a:cubicBezTo>
                    <a:close/>
                    <a:moveTo>
                      <a:pt x="23629" y="-671"/>
                    </a:moveTo>
                    <a:lnTo>
                      <a:pt x="-2316" y="14319"/>
                    </a:lnTo>
                    <a:cubicBezTo>
                      <a:pt x="-3813" y="15188"/>
                      <a:pt x="-4665" y="16446"/>
                      <a:pt x="-4665" y="17804"/>
                    </a:cubicBezTo>
                    <a:cubicBezTo>
                      <a:pt x="-4665" y="19153"/>
                      <a:pt x="-3805" y="20419"/>
                      <a:pt x="-2316" y="21272"/>
                    </a:cubicBezTo>
                    <a:lnTo>
                      <a:pt x="23629" y="36270"/>
                    </a:lnTo>
                    <a:cubicBezTo>
                      <a:pt x="26251" y="37777"/>
                      <a:pt x="30700" y="37777"/>
                      <a:pt x="33322" y="36270"/>
                    </a:cubicBezTo>
                    <a:lnTo>
                      <a:pt x="59284" y="21280"/>
                    </a:lnTo>
                    <a:cubicBezTo>
                      <a:pt x="60773" y="20419"/>
                      <a:pt x="61616" y="19145"/>
                      <a:pt x="61616" y="17804"/>
                    </a:cubicBezTo>
                    <a:cubicBezTo>
                      <a:pt x="61616" y="16446"/>
                      <a:pt x="60773" y="15188"/>
                      <a:pt x="59284" y="14319"/>
                    </a:cubicBezTo>
                    <a:lnTo>
                      <a:pt x="33322" y="-671"/>
                    </a:lnTo>
                    <a:cubicBezTo>
                      <a:pt x="32016" y="-1433"/>
                      <a:pt x="30287" y="-1847"/>
                      <a:pt x="28475" y="-1847"/>
                    </a:cubicBezTo>
                    <a:cubicBezTo>
                      <a:pt x="26664" y="-1847"/>
                      <a:pt x="24936" y="-1433"/>
                      <a:pt x="23629" y="-671"/>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2097" name="Google Shape;2097;p46"/>
              <p:cNvSpPr/>
              <p:nvPr/>
            </p:nvSpPr>
            <p:spPr>
              <a:xfrm flipH="1" rot="10800000">
                <a:off x="-172348" y="6733580"/>
                <a:ext cx="84410" cy="49990"/>
              </a:xfrm>
              <a:custGeom>
                <a:rect b="b" l="l" r="r" t="t"/>
                <a:pathLst>
                  <a:path extrusionOk="0" h="39253" w="66281">
                    <a:moveTo>
                      <a:pt x="24836" y="34211"/>
                    </a:moveTo>
                    <a:lnTo>
                      <a:pt x="-1117" y="19221"/>
                    </a:lnTo>
                    <a:lnTo>
                      <a:pt x="-2283" y="17764"/>
                    </a:lnTo>
                    <a:cubicBezTo>
                      <a:pt x="-2283" y="17276"/>
                      <a:pt x="-1853" y="16746"/>
                      <a:pt x="-1108" y="16315"/>
                    </a:cubicBezTo>
                    <a:lnTo>
                      <a:pt x="24836" y="1325"/>
                    </a:lnTo>
                    <a:cubicBezTo>
                      <a:pt x="26739" y="216"/>
                      <a:pt x="30295" y="224"/>
                      <a:pt x="32197" y="1325"/>
                    </a:cubicBezTo>
                    <a:lnTo>
                      <a:pt x="58143" y="16315"/>
                    </a:lnTo>
                    <a:lnTo>
                      <a:pt x="59325" y="17764"/>
                    </a:lnTo>
                    <a:lnTo>
                      <a:pt x="58143" y="19221"/>
                    </a:lnTo>
                    <a:lnTo>
                      <a:pt x="32197" y="34211"/>
                    </a:lnTo>
                    <a:cubicBezTo>
                      <a:pt x="31255" y="34757"/>
                      <a:pt x="29907" y="35072"/>
                      <a:pt x="28509" y="35072"/>
                    </a:cubicBezTo>
                    <a:cubicBezTo>
                      <a:pt x="27127" y="35072"/>
                      <a:pt x="25779" y="34757"/>
                      <a:pt x="24836" y="34211"/>
                    </a:cubicBezTo>
                    <a:close/>
                    <a:moveTo>
                      <a:pt x="23671" y="-703"/>
                    </a:moveTo>
                    <a:lnTo>
                      <a:pt x="-2275" y="14288"/>
                    </a:lnTo>
                    <a:cubicBezTo>
                      <a:pt x="-3764" y="15140"/>
                      <a:pt x="-4615" y="16415"/>
                      <a:pt x="-4624" y="17764"/>
                    </a:cubicBezTo>
                    <a:cubicBezTo>
                      <a:pt x="-4624" y="19113"/>
                      <a:pt x="-3772" y="20388"/>
                      <a:pt x="-2283" y="21249"/>
                    </a:cubicBezTo>
                    <a:lnTo>
                      <a:pt x="23671" y="36239"/>
                    </a:lnTo>
                    <a:cubicBezTo>
                      <a:pt x="26300" y="37754"/>
                      <a:pt x="30750" y="37754"/>
                      <a:pt x="33364" y="36239"/>
                    </a:cubicBezTo>
                    <a:lnTo>
                      <a:pt x="59309" y="21249"/>
                    </a:lnTo>
                    <a:cubicBezTo>
                      <a:pt x="60806" y="20388"/>
                      <a:pt x="61658" y="19113"/>
                      <a:pt x="61658" y="17764"/>
                    </a:cubicBezTo>
                    <a:cubicBezTo>
                      <a:pt x="61658" y="16415"/>
                      <a:pt x="60806" y="15140"/>
                      <a:pt x="59317" y="14288"/>
                    </a:cubicBezTo>
                    <a:lnTo>
                      <a:pt x="33364" y="-703"/>
                    </a:lnTo>
                    <a:cubicBezTo>
                      <a:pt x="32057" y="-1456"/>
                      <a:pt x="30336" y="-1878"/>
                      <a:pt x="28509" y="-1878"/>
                    </a:cubicBezTo>
                    <a:cubicBezTo>
                      <a:pt x="26706" y="-1878"/>
                      <a:pt x="24977" y="-1456"/>
                      <a:pt x="23671" y="-703"/>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2098" name="Google Shape;2098;p46"/>
              <p:cNvSpPr/>
              <p:nvPr/>
            </p:nvSpPr>
            <p:spPr>
              <a:xfrm flipH="1" rot="10800000">
                <a:off x="-222917" y="6704363"/>
                <a:ext cx="84410" cy="49986"/>
              </a:xfrm>
              <a:custGeom>
                <a:rect b="b" l="l" r="r" t="t"/>
                <a:pathLst>
                  <a:path extrusionOk="0" h="39250" w="66281">
                    <a:moveTo>
                      <a:pt x="24870" y="34180"/>
                    </a:moveTo>
                    <a:lnTo>
                      <a:pt x="-1075" y="19181"/>
                    </a:lnTo>
                    <a:lnTo>
                      <a:pt x="-2241" y="17724"/>
                    </a:lnTo>
                    <a:lnTo>
                      <a:pt x="-1075" y="16284"/>
                    </a:lnTo>
                    <a:lnTo>
                      <a:pt x="24870" y="1294"/>
                    </a:lnTo>
                    <a:cubicBezTo>
                      <a:pt x="26772" y="201"/>
                      <a:pt x="30337" y="185"/>
                      <a:pt x="32231" y="1294"/>
                    </a:cubicBezTo>
                    <a:lnTo>
                      <a:pt x="58185" y="16284"/>
                    </a:lnTo>
                    <a:lnTo>
                      <a:pt x="59351" y="17724"/>
                    </a:lnTo>
                    <a:lnTo>
                      <a:pt x="58185" y="19181"/>
                    </a:lnTo>
                    <a:lnTo>
                      <a:pt x="32231" y="34180"/>
                    </a:lnTo>
                    <a:cubicBezTo>
                      <a:pt x="31288" y="34726"/>
                      <a:pt x="29957" y="35040"/>
                      <a:pt x="28567" y="35040"/>
                    </a:cubicBezTo>
                    <a:cubicBezTo>
                      <a:pt x="27169" y="35040"/>
                      <a:pt x="25830" y="34726"/>
                      <a:pt x="24870" y="34180"/>
                    </a:cubicBezTo>
                    <a:close/>
                    <a:moveTo>
                      <a:pt x="23704" y="-734"/>
                    </a:moveTo>
                    <a:lnTo>
                      <a:pt x="-2241" y="14256"/>
                    </a:lnTo>
                    <a:cubicBezTo>
                      <a:pt x="-3730" y="15117"/>
                      <a:pt x="-4582" y="16383"/>
                      <a:pt x="-4582" y="17724"/>
                    </a:cubicBezTo>
                    <a:cubicBezTo>
                      <a:pt x="-4582" y="19074"/>
                      <a:pt x="-3738" y="20348"/>
                      <a:pt x="-2241" y="21209"/>
                    </a:cubicBezTo>
                    <a:lnTo>
                      <a:pt x="23712" y="36208"/>
                    </a:lnTo>
                    <a:cubicBezTo>
                      <a:pt x="26326" y="37714"/>
                      <a:pt x="30792" y="37722"/>
                      <a:pt x="33406" y="36208"/>
                    </a:cubicBezTo>
                    <a:lnTo>
                      <a:pt x="59351" y="21209"/>
                    </a:lnTo>
                    <a:cubicBezTo>
                      <a:pt x="60840" y="20356"/>
                      <a:pt x="61700" y="19074"/>
                      <a:pt x="61700" y="17724"/>
                    </a:cubicBezTo>
                    <a:cubicBezTo>
                      <a:pt x="61700" y="16383"/>
                      <a:pt x="60840" y="15117"/>
                      <a:pt x="59351" y="14256"/>
                    </a:cubicBezTo>
                    <a:lnTo>
                      <a:pt x="33406" y="-734"/>
                    </a:lnTo>
                    <a:cubicBezTo>
                      <a:pt x="32090" y="-1496"/>
                      <a:pt x="30370" y="-1909"/>
                      <a:pt x="28567" y="-1909"/>
                    </a:cubicBezTo>
                    <a:cubicBezTo>
                      <a:pt x="26747" y="-1909"/>
                      <a:pt x="25019" y="-1496"/>
                      <a:pt x="23704" y="-734"/>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2099" name="Google Shape;2099;p46"/>
              <p:cNvSpPr/>
              <p:nvPr/>
            </p:nvSpPr>
            <p:spPr>
              <a:xfrm flipH="1" rot="10800000">
                <a:off x="-273486" y="6675138"/>
                <a:ext cx="84410" cy="49978"/>
              </a:xfrm>
              <a:custGeom>
                <a:rect b="b" l="l" r="r" t="t"/>
                <a:pathLst>
                  <a:path extrusionOk="0" h="39244" w="66281">
                    <a:moveTo>
                      <a:pt x="24928" y="34140"/>
                    </a:moveTo>
                    <a:lnTo>
                      <a:pt x="-1034" y="19150"/>
                    </a:lnTo>
                    <a:lnTo>
                      <a:pt x="-2200" y="17701"/>
                    </a:lnTo>
                    <a:cubicBezTo>
                      <a:pt x="-2200" y="17213"/>
                      <a:pt x="-1778" y="16683"/>
                      <a:pt x="-1025" y="16253"/>
                    </a:cubicBezTo>
                    <a:lnTo>
                      <a:pt x="24928" y="1254"/>
                    </a:lnTo>
                    <a:cubicBezTo>
                      <a:pt x="26797" y="162"/>
                      <a:pt x="30387" y="162"/>
                      <a:pt x="32272" y="1254"/>
                    </a:cubicBezTo>
                    <a:lnTo>
                      <a:pt x="58226" y="16253"/>
                    </a:lnTo>
                    <a:cubicBezTo>
                      <a:pt x="58979" y="16683"/>
                      <a:pt x="59400" y="17213"/>
                      <a:pt x="59400" y="17701"/>
                    </a:cubicBezTo>
                    <a:cubicBezTo>
                      <a:pt x="59400" y="18190"/>
                      <a:pt x="58979" y="18719"/>
                      <a:pt x="58226" y="19150"/>
                    </a:cubicBezTo>
                    <a:lnTo>
                      <a:pt x="32272" y="34140"/>
                    </a:lnTo>
                    <a:cubicBezTo>
                      <a:pt x="31329" y="34686"/>
                      <a:pt x="29990" y="35009"/>
                      <a:pt x="28592" y="35009"/>
                    </a:cubicBezTo>
                    <a:cubicBezTo>
                      <a:pt x="27203" y="35009"/>
                      <a:pt x="25863" y="34686"/>
                      <a:pt x="24928" y="34140"/>
                    </a:cubicBezTo>
                    <a:close/>
                    <a:moveTo>
                      <a:pt x="23754" y="-774"/>
                    </a:moveTo>
                    <a:lnTo>
                      <a:pt x="-2200" y="14225"/>
                    </a:lnTo>
                    <a:cubicBezTo>
                      <a:pt x="-3681" y="15077"/>
                      <a:pt x="-4540" y="16352"/>
                      <a:pt x="-4540" y="17701"/>
                    </a:cubicBezTo>
                    <a:cubicBezTo>
                      <a:pt x="-4540" y="19050"/>
                      <a:pt x="-3689" y="20317"/>
                      <a:pt x="-2208" y="21178"/>
                    </a:cubicBezTo>
                    <a:lnTo>
                      <a:pt x="23754" y="36168"/>
                    </a:lnTo>
                    <a:cubicBezTo>
                      <a:pt x="26359" y="37683"/>
                      <a:pt x="30817" y="37683"/>
                      <a:pt x="33447" y="36168"/>
                    </a:cubicBezTo>
                    <a:lnTo>
                      <a:pt x="59400" y="21178"/>
                    </a:lnTo>
                    <a:cubicBezTo>
                      <a:pt x="60881" y="20317"/>
                      <a:pt x="61741" y="19059"/>
                      <a:pt x="61741" y="17701"/>
                    </a:cubicBezTo>
                    <a:cubicBezTo>
                      <a:pt x="61741" y="16352"/>
                      <a:pt x="60881" y="15077"/>
                      <a:pt x="59400" y="14225"/>
                    </a:cubicBezTo>
                    <a:lnTo>
                      <a:pt x="33447" y="-774"/>
                    </a:lnTo>
                    <a:cubicBezTo>
                      <a:pt x="32132" y="-1535"/>
                      <a:pt x="30412" y="-1941"/>
                      <a:pt x="28592" y="-1941"/>
                    </a:cubicBezTo>
                    <a:cubicBezTo>
                      <a:pt x="26773" y="-1941"/>
                      <a:pt x="25060" y="-1535"/>
                      <a:pt x="23754" y="-774"/>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2100" name="Google Shape;2100;p46"/>
              <p:cNvSpPr/>
              <p:nvPr/>
            </p:nvSpPr>
            <p:spPr>
              <a:xfrm flipH="1" rot="10800000">
                <a:off x="-362742" y="6623567"/>
                <a:ext cx="123087" cy="72330"/>
              </a:xfrm>
              <a:custGeom>
                <a:rect b="b" l="l" r="r" t="t"/>
                <a:pathLst>
                  <a:path extrusionOk="0" h="56795" w="96651">
                    <a:moveTo>
                      <a:pt x="24978" y="51653"/>
                    </a:moveTo>
                    <a:lnTo>
                      <a:pt x="-976" y="36646"/>
                    </a:lnTo>
                    <a:lnTo>
                      <a:pt x="-2134" y="35206"/>
                    </a:lnTo>
                    <a:cubicBezTo>
                      <a:pt x="-2142" y="34717"/>
                      <a:pt x="-1720" y="34188"/>
                      <a:pt x="-968" y="33749"/>
                    </a:cubicBezTo>
                    <a:lnTo>
                      <a:pt x="55356" y="1219"/>
                    </a:lnTo>
                    <a:cubicBezTo>
                      <a:pt x="57242" y="118"/>
                      <a:pt x="60815" y="118"/>
                      <a:pt x="62700" y="1219"/>
                    </a:cubicBezTo>
                    <a:lnTo>
                      <a:pt x="88654" y="16201"/>
                    </a:lnTo>
                    <a:lnTo>
                      <a:pt x="89828" y="17658"/>
                    </a:lnTo>
                    <a:lnTo>
                      <a:pt x="88654" y="19115"/>
                    </a:lnTo>
                    <a:lnTo>
                      <a:pt x="32339" y="51653"/>
                    </a:lnTo>
                    <a:cubicBezTo>
                      <a:pt x="31387" y="52191"/>
                      <a:pt x="30039" y="52505"/>
                      <a:pt x="28658" y="52505"/>
                    </a:cubicBezTo>
                    <a:cubicBezTo>
                      <a:pt x="27260" y="52505"/>
                      <a:pt x="25921" y="52191"/>
                      <a:pt x="24978" y="51653"/>
                    </a:cubicBezTo>
                    <a:close/>
                    <a:moveTo>
                      <a:pt x="54182" y="-809"/>
                    </a:moveTo>
                    <a:lnTo>
                      <a:pt x="-2134" y="31721"/>
                    </a:lnTo>
                    <a:cubicBezTo>
                      <a:pt x="-3631" y="32590"/>
                      <a:pt x="-4491" y="33856"/>
                      <a:pt x="-4483" y="35214"/>
                    </a:cubicBezTo>
                    <a:cubicBezTo>
                      <a:pt x="-4483" y="36563"/>
                      <a:pt x="-3623" y="37830"/>
                      <a:pt x="-2134" y="38674"/>
                    </a:cubicBezTo>
                    <a:lnTo>
                      <a:pt x="23803" y="53672"/>
                    </a:lnTo>
                    <a:cubicBezTo>
                      <a:pt x="26425" y="55187"/>
                      <a:pt x="30883" y="55195"/>
                      <a:pt x="33505" y="53672"/>
                    </a:cubicBezTo>
                    <a:lnTo>
                      <a:pt x="89828" y="21134"/>
                    </a:lnTo>
                    <a:cubicBezTo>
                      <a:pt x="91309" y="20273"/>
                      <a:pt x="92169" y="18999"/>
                      <a:pt x="92169" y="17658"/>
                    </a:cubicBezTo>
                    <a:cubicBezTo>
                      <a:pt x="92169" y="16309"/>
                      <a:pt x="91309" y="15042"/>
                      <a:pt x="89828" y="14173"/>
                    </a:cubicBezTo>
                    <a:lnTo>
                      <a:pt x="63875" y="-809"/>
                    </a:lnTo>
                    <a:cubicBezTo>
                      <a:pt x="62568" y="-1570"/>
                      <a:pt x="60848" y="-1984"/>
                      <a:pt x="59028" y="-1984"/>
                    </a:cubicBezTo>
                    <a:cubicBezTo>
                      <a:pt x="57217" y="-1984"/>
                      <a:pt x="55497" y="-1570"/>
                      <a:pt x="54182" y="-809"/>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2101" name="Google Shape;2101;p46"/>
              <p:cNvSpPr/>
              <p:nvPr/>
            </p:nvSpPr>
            <p:spPr>
              <a:xfrm flipH="1" rot="10800000">
                <a:off x="155868" y="6981676"/>
                <a:ext cx="84410" cy="49972"/>
              </a:xfrm>
              <a:custGeom>
                <a:rect b="b" l="l" r="r" t="t"/>
                <a:pathLst>
                  <a:path extrusionOk="0" h="39239" w="66281">
                    <a:moveTo>
                      <a:pt x="24567" y="34461"/>
                    </a:moveTo>
                    <a:lnTo>
                      <a:pt x="-1379" y="19463"/>
                    </a:lnTo>
                    <a:lnTo>
                      <a:pt x="-2553" y="18022"/>
                    </a:lnTo>
                    <a:lnTo>
                      <a:pt x="-1379" y="16574"/>
                    </a:lnTo>
                    <a:lnTo>
                      <a:pt x="24558" y="1576"/>
                    </a:lnTo>
                    <a:cubicBezTo>
                      <a:pt x="26460" y="491"/>
                      <a:pt x="30042" y="491"/>
                      <a:pt x="31928" y="1576"/>
                    </a:cubicBezTo>
                    <a:lnTo>
                      <a:pt x="57881" y="16574"/>
                    </a:lnTo>
                    <a:lnTo>
                      <a:pt x="59047" y="18022"/>
                    </a:lnTo>
                    <a:lnTo>
                      <a:pt x="57881" y="19463"/>
                    </a:lnTo>
                    <a:lnTo>
                      <a:pt x="31928" y="34461"/>
                    </a:lnTo>
                    <a:cubicBezTo>
                      <a:pt x="30985" y="35008"/>
                      <a:pt x="29645" y="35322"/>
                      <a:pt x="28256" y="35322"/>
                    </a:cubicBezTo>
                    <a:cubicBezTo>
                      <a:pt x="26858" y="35322"/>
                      <a:pt x="25518" y="35008"/>
                      <a:pt x="24567" y="34461"/>
                    </a:cubicBezTo>
                    <a:close/>
                    <a:moveTo>
                      <a:pt x="23401" y="-452"/>
                    </a:moveTo>
                    <a:lnTo>
                      <a:pt x="-2553" y="14546"/>
                    </a:lnTo>
                    <a:cubicBezTo>
                      <a:pt x="-4042" y="15399"/>
                      <a:pt x="-4894" y="16673"/>
                      <a:pt x="-4894" y="18022"/>
                    </a:cubicBezTo>
                    <a:cubicBezTo>
                      <a:pt x="-4894" y="19372"/>
                      <a:pt x="-4042" y="20638"/>
                      <a:pt x="-2553" y="21499"/>
                    </a:cubicBezTo>
                    <a:lnTo>
                      <a:pt x="23401" y="36489"/>
                    </a:lnTo>
                    <a:cubicBezTo>
                      <a:pt x="26031" y="38012"/>
                      <a:pt x="30488" y="38004"/>
                      <a:pt x="33102" y="36489"/>
                    </a:cubicBezTo>
                    <a:lnTo>
                      <a:pt x="59047" y="21499"/>
                    </a:lnTo>
                    <a:cubicBezTo>
                      <a:pt x="60536" y="20638"/>
                      <a:pt x="61388" y="19372"/>
                      <a:pt x="61388" y="18022"/>
                    </a:cubicBezTo>
                    <a:cubicBezTo>
                      <a:pt x="61388" y="16673"/>
                      <a:pt x="60536" y="15399"/>
                      <a:pt x="59047" y="14546"/>
                    </a:cubicBezTo>
                    <a:lnTo>
                      <a:pt x="33094" y="-452"/>
                    </a:lnTo>
                    <a:cubicBezTo>
                      <a:pt x="31779" y="-1206"/>
                      <a:pt x="30067" y="-1611"/>
                      <a:pt x="28256" y="-1611"/>
                    </a:cubicBezTo>
                    <a:cubicBezTo>
                      <a:pt x="26436" y="-1611"/>
                      <a:pt x="24715" y="-1206"/>
                      <a:pt x="23401" y="-452"/>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2102" name="Google Shape;2102;p46"/>
              <p:cNvSpPr/>
              <p:nvPr/>
            </p:nvSpPr>
            <p:spPr>
              <a:xfrm flipH="1" rot="10800000">
                <a:off x="206531" y="7010969"/>
                <a:ext cx="147407" cy="86373"/>
              </a:xfrm>
              <a:custGeom>
                <a:rect b="b" l="l" r="r" t="t"/>
                <a:pathLst>
                  <a:path extrusionOk="0" h="67822" w="115748">
                    <a:moveTo>
                      <a:pt x="24515" y="63110"/>
                    </a:moveTo>
                    <a:lnTo>
                      <a:pt x="-1438" y="48112"/>
                    </a:lnTo>
                    <a:cubicBezTo>
                      <a:pt x="-2191" y="47673"/>
                      <a:pt x="-2612" y="47152"/>
                      <a:pt x="-2612" y="46663"/>
                    </a:cubicBezTo>
                    <a:cubicBezTo>
                      <a:pt x="-2612" y="46175"/>
                      <a:pt x="-2191" y="45645"/>
                      <a:pt x="-1438" y="45207"/>
                    </a:cubicBezTo>
                    <a:lnTo>
                      <a:pt x="73966" y="1643"/>
                    </a:lnTo>
                    <a:cubicBezTo>
                      <a:pt x="75860" y="542"/>
                      <a:pt x="79433" y="542"/>
                      <a:pt x="81335" y="1643"/>
                    </a:cubicBezTo>
                    <a:lnTo>
                      <a:pt x="107289" y="16633"/>
                    </a:lnTo>
                    <a:lnTo>
                      <a:pt x="108455" y="18074"/>
                    </a:lnTo>
                    <a:lnTo>
                      <a:pt x="107289" y="19530"/>
                    </a:lnTo>
                    <a:lnTo>
                      <a:pt x="31868" y="63110"/>
                    </a:lnTo>
                    <a:cubicBezTo>
                      <a:pt x="30925" y="63648"/>
                      <a:pt x="29586" y="63963"/>
                      <a:pt x="28196" y="63963"/>
                    </a:cubicBezTo>
                    <a:cubicBezTo>
                      <a:pt x="26798" y="63963"/>
                      <a:pt x="25458" y="63648"/>
                      <a:pt x="24515" y="63110"/>
                    </a:cubicBezTo>
                    <a:close/>
                    <a:moveTo>
                      <a:pt x="72800" y="-385"/>
                    </a:moveTo>
                    <a:lnTo>
                      <a:pt x="-2612" y="43187"/>
                    </a:lnTo>
                    <a:cubicBezTo>
                      <a:pt x="-4101" y="44048"/>
                      <a:pt x="-4961" y="45322"/>
                      <a:pt x="-4961" y="46663"/>
                    </a:cubicBezTo>
                    <a:cubicBezTo>
                      <a:pt x="-4953" y="48013"/>
                      <a:pt x="-4093" y="49279"/>
                      <a:pt x="-2612" y="50140"/>
                    </a:cubicBezTo>
                    <a:lnTo>
                      <a:pt x="23349" y="65138"/>
                    </a:lnTo>
                    <a:cubicBezTo>
                      <a:pt x="25963" y="66637"/>
                      <a:pt x="30429" y="66637"/>
                      <a:pt x="33043" y="65138"/>
                    </a:cubicBezTo>
                    <a:lnTo>
                      <a:pt x="108447" y="21558"/>
                    </a:lnTo>
                    <a:cubicBezTo>
                      <a:pt x="109944" y="20706"/>
                      <a:pt x="110787" y="19431"/>
                      <a:pt x="110787" y="18074"/>
                    </a:cubicBezTo>
                    <a:cubicBezTo>
                      <a:pt x="110787" y="16733"/>
                      <a:pt x="109944" y="15466"/>
                      <a:pt x="108447" y="14605"/>
                    </a:cubicBezTo>
                    <a:lnTo>
                      <a:pt x="82502" y="-385"/>
                    </a:lnTo>
                    <a:cubicBezTo>
                      <a:pt x="81186" y="-1146"/>
                      <a:pt x="79466" y="-1560"/>
                      <a:pt x="77655" y="-1560"/>
                    </a:cubicBezTo>
                    <a:cubicBezTo>
                      <a:pt x="75835" y="-1560"/>
                      <a:pt x="74115" y="-1146"/>
                      <a:pt x="72800" y="-385"/>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2103" name="Google Shape;2103;p46"/>
              <p:cNvSpPr/>
              <p:nvPr/>
            </p:nvSpPr>
            <p:spPr>
              <a:xfrm flipH="1" rot="10800000">
                <a:off x="105299" y="6952456"/>
                <a:ext cx="84410" cy="49983"/>
              </a:xfrm>
              <a:custGeom>
                <a:rect b="b" l="l" r="r" t="t"/>
                <a:pathLst>
                  <a:path extrusionOk="0" h="39248" w="66281">
                    <a:moveTo>
                      <a:pt x="24608" y="34430"/>
                    </a:moveTo>
                    <a:lnTo>
                      <a:pt x="-1328" y="19456"/>
                    </a:lnTo>
                    <a:cubicBezTo>
                      <a:pt x="-2081" y="19018"/>
                      <a:pt x="-2511" y="18488"/>
                      <a:pt x="-2511" y="17999"/>
                    </a:cubicBezTo>
                    <a:lnTo>
                      <a:pt x="-1337" y="16543"/>
                    </a:lnTo>
                    <a:lnTo>
                      <a:pt x="24608" y="1561"/>
                    </a:lnTo>
                    <a:cubicBezTo>
                      <a:pt x="26502" y="460"/>
                      <a:pt x="30084" y="460"/>
                      <a:pt x="31969" y="1561"/>
                    </a:cubicBezTo>
                    <a:lnTo>
                      <a:pt x="57915" y="16534"/>
                    </a:lnTo>
                    <a:cubicBezTo>
                      <a:pt x="58667" y="16973"/>
                      <a:pt x="59089" y="17511"/>
                      <a:pt x="59089" y="17999"/>
                    </a:cubicBezTo>
                    <a:cubicBezTo>
                      <a:pt x="59089" y="18488"/>
                      <a:pt x="58667" y="19018"/>
                      <a:pt x="57915" y="19448"/>
                    </a:cubicBezTo>
                    <a:lnTo>
                      <a:pt x="31961" y="34438"/>
                    </a:lnTo>
                    <a:cubicBezTo>
                      <a:pt x="31018" y="34993"/>
                      <a:pt x="29687" y="35299"/>
                      <a:pt x="28289" y="35299"/>
                    </a:cubicBezTo>
                    <a:cubicBezTo>
                      <a:pt x="26899" y="35299"/>
                      <a:pt x="25559" y="34993"/>
                      <a:pt x="24608" y="34430"/>
                    </a:cubicBezTo>
                    <a:close/>
                    <a:moveTo>
                      <a:pt x="23442" y="-467"/>
                    </a:moveTo>
                    <a:lnTo>
                      <a:pt x="-2511" y="14515"/>
                    </a:lnTo>
                    <a:cubicBezTo>
                      <a:pt x="-3992" y="15384"/>
                      <a:pt x="-4852" y="16650"/>
                      <a:pt x="-4852" y="17999"/>
                    </a:cubicBezTo>
                    <a:cubicBezTo>
                      <a:pt x="-4852" y="19340"/>
                      <a:pt x="-3992" y="20615"/>
                      <a:pt x="-2511" y="21484"/>
                    </a:cubicBezTo>
                    <a:lnTo>
                      <a:pt x="23442" y="36466"/>
                    </a:lnTo>
                    <a:cubicBezTo>
                      <a:pt x="26056" y="37989"/>
                      <a:pt x="30522" y="37981"/>
                      <a:pt x="33136" y="36466"/>
                    </a:cubicBezTo>
                    <a:lnTo>
                      <a:pt x="59089" y="21476"/>
                    </a:lnTo>
                    <a:cubicBezTo>
                      <a:pt x="60569" y="20615"/>
                      <a:pt x="61430" y="19340"/>
                      <a:pt x="61430" y="17999"/>
                    </a:cubicBezTo>
                    <a:cubicBezTo>
                      <a:pt x="61430" y="16650"/>
                      <a:pt x="60569" y="15384"/>
                      <a:pt x="59081" y="14515"/>
                    </a:cubicBezTo>
                    <a:lnTo>
                      <a:pt x="33144" y="-467"/>
                    </a:lnTo>
                    <a:cubicBezTo>
                      <a:pt x="31829" y="-1229"/>
                      <a:pt x="30108" y="-1643"/>
                      <a:pt x="28289" y="-1643"/>
                    </a:cubicBezTo>
                    <a:cubicBezTo>
                      <a:pt x="26469" y="-1643"/>
                      <a:pt x="24749" y="-1229"/>
                      <a:pt x="23442" y="-467"/>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2104" name="Google Shape;2104;p46"/>
              <p:cNvSpPr/>
              <p:nvPr/>
            </p:nvSpPr>
            <p:spPr>
              <a:xfrm flipH="1" rot="10800000">
                <a:off x="54731" y="6923224"/>
                <a:ext cx="84400" cy="49995"/>
              </a:xfrm>
              <a:custGeom>
                <a:rect b="b" l="l" r="r" t="t"/>
                <a:pathLst>
                  <a:path extrusionOk="0" h="39257" w="66273">
                    <a:moveTo>
                      <a:pt x="24650" y="34407"/>
                    </a:moveTo>
                    <a:lnTo>
                      <a:pt x="-1295" y="19408"/>
                    </a:lnTo>
                    <a:cubicBezTo>
                      <a:pt x="-2048" y="18986"/>
                      <a:pt x="-2478" y="18456"/>
                      <a:pt x="-2478" y="17976"/>
                    </a:cubicBezTo>
                    <a:cubicBezTo>
                      <a:pt x="-2478" y="17479"/>
                      <a:pt x="-2048" y="16950"/>
                      <a:pt x="-1295" y="16528"/>
                    </a:cubicBezTo>
                    <a:lnTo>
                      <a:pt x="24642" y="1521"/>
                    </a:lnTo>
                    <a:cubicBezTo>
                      <a:pt x="26536" y="436"/>
                      <a:pt x="30108" y="436"/>
                      <a:pt x="32002" y="1521"/>
                    </a:cubicBezTo>
                    <a:lnTo>
                      <a:pt x="57948" y="16511"/>
                    </a:lnTo>
                    <a:cubicBezTo>
                      <a:pt x="58700" y="16950"/>
                      <a:pt x="59131" y="17479"/>
                      <a:pt x="59131" y="17976"/>
                    </a:cubicBezTo>
                    <a:cubicBezTo>
                      <a:pt x="59131" y="18456"/>
                      <a:pt x="58700" y="18986"/>
                      <a:pt x="57948" y="19408"/>
                    </a:cubicBezTo>
                    <a:lnTo>
                      <a:pt x="32002" y="34415"/>
                    </a:lnTo>
                    <a:cubicBezTo>
                      <a:pt x="31051" y="34961"/>
                      <a:pt x="29720" y="35267"/>
                      <a:pt x="28330" y="35267"/>
                    </a:cubicBezTo>
                    <a:cubicBezTo>
                      <a:pt x="26933" y="35267"/>
                      <a:pt x="25601" y="34961"/>
                      <a:pt x="24650" y="34407"/>
                    </a:cubicBezTo>
                    <a:close/>
                    <a:moveTo>
                      <a:pt x="23475" y="-507"/>
                    </a:moveTo>
                    <a:lnTo>
                      <a:pt x="-2470" y="14500"/>
                    </a:lnTo>
                    <a:cubicBezTo>
                      <a:pt x="-3959" y="15352"/>
                      <a:pt x="-4810" y="16619"/>
                      <a:pt x="-4810" y="17976"/>
                    </a:cubicBezTo>
                    <a:cubicBezTo>
                      <a:pt x="-4810" y="19317"/>
                      <a:pt x="-3959" y="20583"/>
                      <a:pt x="-2470" y="21436"/>
                    </a:cubicBezTo>
                    <a:lnTo>
                      <a:pt x="23475" y="36434"/>
                    </a:lnTo>
                    <a:cubicBezTo>
                      <a:pt x="26097" y="37966"/>
                      <a:pt x="30555" y="37966"/>
                      <a:pt x="33177" y="36434"/>
                    </a:cubicBezTo>
                    <a:lnTo>
                      <a:pt x="59122" y="21436"/>
                    </a:lnTo>
                    <a:cubicBezTo>
                      <a:pt x="60603" y="20583"/>
                      <a:pt x="61463" y="19317"/>
                      <a:pt x="61463" y="17976"/>
                    </a:cubicBezTo>
                    <a:cubicBezTo>
                      <a:pt x="61463" y="16619"/>
                      <a:pt x="60611" y="15352"/>
                      <a:pt x="59122" y="14491"/>
                    </a:cubicBezTo>
                    <a:lnTo>
                      <a:pt x="33169" y="-507"/>
                    </a:lnTo>
                    <a:cubicBezTo>
                      <a:pt x="31862" y="-1260"/>
                      <a:pt x="30141" y="-1674"/>
                      <a:pt x="28330" y="-1674"/>
                    </a:cubicBezTo>
                    <a:cubicBezTo>
                      <a:pt x="26511" y="-1674"/>
                      <a:pt x="24791" y="-1260"/>
                      <a:pt x="23475" y="-507"/>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2105" name="Google Shape;2105;p46"/>
              <p:cNvSpPr/>
              <p:nvPr/>
            </p:nvSpPr>
            <p:spPr>
              <a:xfrm flipH="1" rot="10800000">
                <a:off x="4152" y="6894012"/>
                <a:ext cx="84410" cy="49974"/>
              </a:xfrm>
              <a:custGeom>
                <a:rect b="b" l="l" r="r" t="t"/>
                <a:pathLst>
                  <a:path extrusionOk="0" h="39241" w="66281">
                    <a:moveTo>
                      <a:pt x="24700" y="34367"/>
                    </a:moveTo>
                    <a:lnTo>
                      <a:pt x="-1262" y="19377"/>
                    </a:lnTo>
                    <a:lnTo>
                      <a:pt x="-2428" y="17936"/>
                    </a:lnTo>
                    <a:lnTo>
                      <a:pt x="-1262" y="16480"/>
                    </a:lnTo>
                    <a:lnTo>
                      <a:pt x="24700" y="1489"/>
                    </a:lnTo>
                    <a:cubicBezTo>
                      <a:pt x="26577" y="397"/>
                      <a:pt x="30167" y="397"/>
                      <a:pt x="32061" y="1489"/>
                    </a:cubicBezTo>
                    <a:lnTo>
                      <a:pt x="58006" y="16471"/>
                    </a:lnTo>
                    <a:lnTo>
                      <a:pt x="59172" y="17936"/>
                    </a:lnTo>
                    <a:lnTo>
                      <a:pt x="58006" y="19377"/>
                    </a:lnTo>
                    <a:lnTo>
                      <a:pt x="32052" y="34367"/>
                    </a:lnTo>
                    <a:cubicBezTo>
                      <a:pt x="31110" y="34922"/>
                      <a:pt x="29761" y="35236"/>
                      <a:pt x="28372" y="35236"/>
                    </a:cubicBezTo>
                    <a:cubicBezTo>
                      <a:pt x="26983" y="35236"/>
                      <a:pt x="25643" y="34922"/>
                      <a:pt x="24700" y="34367"/>
                    </a:cubicBezTo>
                    <a:close/>
                    <a:moveTo>
                      <a:pt x="23525" y="-539"/>
                    </a:moveTo>
                    <a:lnTo>
                      <a:pt x="-2428" y="14452"/>
                    </a:lnTo>
                    <a:cubicBezTo>
                      <a:pt x="-3917" y="15321"/>
                      <a:pt x="-4769" y="16587"/>
                      <a:pt x="-4769" y="17936"/>
                    </a:cubicBezTo>
                    <a:cubicBezTo>
                      <a:pt x="-4769" y="19277"/>
                      <a:pt x="-3909" y="20544"/>
                      <a:pt x="-2428" y="21405"/>
                    </a:cubicBezTo>
                    <a:lnTo>
                      <a:pt x="23525" y="36403"/>
                    </a:lnTo>
                    <a:cubicBezTo>
                      <a:pt x="26147" y="37918"/>
                      <a:pt x="30613" y="37910"/>
                      <a:pt x="33219" y="36403"/>
                    </a:cubicBezTo>
                    <a:lnTo>
                      <a:pt x="59172" y="21405"/>
                    </a:lnTo>
                    <a:cubicBezTo>
                      <a:pt x="60661" y="20544"/>
                      <a:pt x="61513" y="19277"/>
                      <a:pt x="61513" y="17936"/>
                    </a:cubicBezTo>
                    <a:cubicBezTo>
                      <a:pt x="61513" y="16587"/>
                      <a:pt x="60669" y="15321"/>
                      <a:pt x="59172" y="14452"/>
                    </a:cubicBezTo>
                    <a:lnTo>
                      <a:pt x="33219" y="-539"/>
                    </a:lnTo>
                    <a:cubicBezTo>
                      <a:pt x="31912" y="-1300"/>
                      <a:pt x="30192" y="-1706"/>
                      <a:pt x="28372" y="-1706"/>
                    </a:cubicBezTo>
                    <a:cubicBezTo>
                      <a:pt x="26561" y="-1706"/>
                      <a:pt x="24840" y="-1300"/>
                      <a:pt x="23525" y="-539"/>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2106" name="Google Shape;2106;p46"/>
              <p:cNvSpPr/>
              <p:nvPr/>
            </p:nvSpPr>
            <p:spPr>
              <a:xfrm flipH="1" rot="10800000">
                <a:off x="-46407" y="6864787"/>
                <a:ext cx="84390" cy="50000"/>
              </a:xfrm>
              <a:custGeom>
                <a:rect b="b" l="l" r="r" t="t"/>
                <a:pathLst>
                  <a:path extrusionOk="0" h="39261" w="66265">
                    <a:moveTo>
                      <a:pt x="24725" y="34360"/>
                    </a:moveTo>
                    <a:lnTo>
                      <a:pt x="-1221" y="19370"/>
                    </a:lnTo>
                    <a:cubicBezTo>
                      <a:pt x="-1965" y="18940"/>
                      <a:pt x="-2395" y="18402"/>
                      <a:pt x="-2386" y="17913"/>
                    </a:cubicBezTo>
                    <a:cubicBezTo>
                      <a:pt x="-2386" y="17425"/>
                      <a:pt x="-1965" y="16895"/>
                      <a:pt x="-1221" y="16465"/>
                    </a:cubicBezTo>
                    <a:lnTo>
                      <a:pt x="24725" y="1466"/>
                    </a:lnTo>
                    <a:cubicBezTo>
                      <a:pt x="26619" y="374"/>
                      <a:pt x="30192" y="365"/>
                      <a:pt x="32086" y="1466"/>
                    </a:cubicBezTo>
                    <a:lnTo>
                      <a:pt x="58039" y="16465"/>
                    </a:lnTo>
                    <a:lnTo>
                      <a:pt x="59197" y="17913"/>
                    </a:lnTo>
                    <a:lnTo>
                      <a:pt x="58039" y="19370"/>
                    </a:lnTo>
                    <a:lnTo>
                      <a:pt x="32086" y="34360"/>
                    </a:lnTo>
                    <a:cubicBezTo>
                      <a:pt x="31143" y="34907"/>
                      <a:pt x="29795" y="35221"/>
                      <a:pt x="28405" y="35221"/>
                    </a:cubicBezTo>
                    <a:cubicBezTo>
                      <a:pt x="27016" y="35221"/>
                      <a:pt x="25668" y="34907"/>
                      <a:pt x="24725" y="34360"/>
                    </a:cubicBezTo>
                    <a:close/>
                    <a:moveTo>
                      <a:pt x="23567" y="-562"/>
                    </a:moveTo>
                    <a:lnTo>
                      <a:pt x="-2386" y="14437"/>
                    </a:lnTo>
                    <a:cubicBezTo>
                      <a:pt x="-3875" y="15298"/>
                      <a:pt x="-4727" y="16556"/>
                      <a:pt x="-4727" y="17913"/>
                    </a:cubicBezTo>
                    <a:cubicBezTo>
                      <a:pt x="-4727" y="19262"/>
                      <a:pt x="-3883" y="20529"/>
                      <a:pt x="-2386" y="21398"/>
                    </a:cubicBezTo>
                    <a:lnTo>
                      <a:pt x="23567" y="36388"/>
                    </a:lnTo>
                    <a:cubicBezTo>
                      <a:pt x="26172" y="37903"/>
                      <a:pt x="30630" y="37903"/>
                      <a:pt x="33252" y="36388"/>
                    </a:cubicBezTo>
                    <a:lnTo>
                      <a:pt x="59205" y="21390"/>
                    </a:lnTo>
                    <a:cubicBezTo>
                      <a:pt x="60694" y="20529"/>
                      <a:pt x="61538" y="19262"/>
                      <a:pt x="61538" y="17913"/>
                    </a:cubicBezTo>
                    <a:cubicBezTo>
                      <a:pt x="61538" y="16556"/>
                      <a:pt x="60686" y="15298"/>
                      <a:pt x="59197" y="14437"/>
                    </a:cubicBezTo>
                    <a:lnTo>
                      <a:pt x="33252" y="-562"/>
                    </a:lnTo>
                    <a:cubicBezTo>
                      <a:pt x="31945" y="-1315"/>
                      <a:pt x="30225" y="-1737"/>
                      <a:pt x="28413" y="-1737"/>
                    </a:cubicBezTo>
                    <a:cubicBezTo>
                      <a:pt x="26594" y="-1737"/>
                      <a:pt x="24865" y="-1315"/>
                      <a:pt x="23567" y="-562"/>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2107" name="Google Shape;2107;p46"/>
              <p:cNvSpPr/>
              <p:nvPr/>
            </p:nvSpPr>
            <p:spPr>
              <a:xfrm flipH="1" rot="10800000">
                <a:off x="-96996" y="6835572"/>
                <a:ext cx="84422" cy="49973"/>
              </a:xfrm>
              <a:custGeom>
                <a:rect b="b" l="l" r="r" t="t"/>
                <a:pathLst>
                  <a:path extrusionOk="0" h="39240" w="66290">
                    <a:moveTo>
                      <a:pt x="24783" y="34304"/>
                    </a:moveTo>
                    <a:lnTo>
                      <a:pt x="-1170" y="19314"/>
                    </a:lnTo>
                    <a:lnTo>
                      <a:pt x="-2345" y="17874"/>
                    </a:lnTo>
                    <a:cubicBezTo>
                      <a:pt x="-2345" y="17377"/>
                      <a:pt x="-1915" y="16847"/>
                      <a:pt x="-1162" y="16417"/>
                    </a:cubicBezTo>
                    <a:lnTo>
                      <a:pt x="24783" y="1427"/>
                    </a:lnTo>
                    <a:cubicBezTo>
                      <a:pt x="26669" y="334"/>
                      <a:pt x="30250" y="334"/>
                      <a:pt x="32136" y="1427"/>
                    </a:cubicBezTo>
                    <a:lnTo>
                      <a:pt x="58090" y="16417"/>
                    </a:lnTo>
                    <a:lnTo>
                      <a:pt x="59264" y="17874"/>
                    </a:lnTo>
                    <a:lnTo>
                      <a:pt x="58090" y="19314"/>
                    </a:lnTo>
                    <a:lnTo>
                      <a:pt x="32136" y="34304"/>
                    </a:lnTo>
                    <a:cubicBezTo>
                      <a:pt x="31193" y="34859"/>
                      <a:pt x="29853" y="35173"/>
                      <a:pt x="28464" y="35173"/>
                    </a:cubicBezTo>
                    <a:cubicBezTo>
                      <a:pt x="27074" y="35173"/>
                      <a:pt x="25734" y="34859"/>
                      <a:pt x="24783" y="34304"/>
                    </a:cubicBezTo>
                    <a:close/>
                    <a:moveTo>
                      <a:pt x="23617" y="-601"/>
                    </a:moveTo>
                    <a:lnTo>
                      <a:pt x="-2336" y="14389"/>
                    </a:lnTo>
                    <a:cubicBezTo>
                      <a:pt x="-3833" y="15258"/>
                      <a:pt x="-4686" y="16524"/>
                      <a:pt x="-4686" y="17874"/>
                    </a:cubicBezTo>
                    <a:cubicBezTo>
                      <a:pt x="-4677" y="19223"/>
                      <a:pt x="-3825" y="20489"/>
                      <a:pt x="-2336" y="21350"/>
                    </a:cubicBezTo>
                    <a:lnTo>
                      <a:pt x="23617" y="36332"/>
                    </a:lnTo>
                    <a:cubicBezTo>
                      <a:pt x="26231" y="37855"/>
                      <a:pt x="30688" y="37847"/>
                      <a:pt x="33310" y="36340"/>
                    </a:cubicBezTo>
                    <a:lnTo>
                      <a:pt x="59247" y="21350"/>
                    </a:lnTo>
                    <a:cubicBezTo>
                      <a:pt x="60744" y="20489"/>
                      <a:pt x="61605" y="19223"/>
                      <a:pt x="61605" y="17874"/>
                    </a:cubicBezTo>
                    <a:cubicBezTo>
                      <a:pt x="61613" y="16524"/>
                      <a:pt x="60752" y="15258"/>
                      <a:pt x="59255" y="14389"/>
                    </a:cubicBezTo>
                    <a:lnTo>
                      <a:pt x="33310" y="-601"/>
                    </a:lnTo>
                    <a:cubicBezTo>
                      <a:pt x="31995" y="-1355"/>
                      <a:pt x="30275" y="-1768"/>
                      <a:pt x="28464" y="-1768"/>
                    </a:cubicBezTo>
                    <a:cubicBezTo>
                      <a:pt x="26644" y="-1768"/>
                      <a:pt x="24924" y="-1355"/>
                      <a:pt x="23617" y="-601"/>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2108" name="Google Shape;2108;p46"/>
              <p:cNvSpPr/>
              <p:nvPr/>
            </p:nvSpPr>
            <p:spPr>
              <a:xfrm flipH="1" rot="10800000">
                <a:off x="-147565" y="6806342"/>
                <a:ext cx="84410" cy="49982"/>
              </a:xfrm>
              <a:custGeom>
                <a:rect b="b" l="l" r="r" t="t"/>
                <a:pathLst>
                  <a:path extrusionOk="0" h="39247" w="66281">
                    <a:moveTo>
                      <a:pt x="24825" y="34281"/>
                    </a:moveTo>
                    <a:lnTo>
                      <a:pt x="-1129" y="19299"/>
                    </a:lnTo>
                    <a:lnTo>
                      <a:pt x="-2303" y="17834"/>
                    </a:lnTo>
                    <a:lnTo>
                      <a:pt x="-1129" y="16385"/>
                    </a:lnTo>
                    <a:lnTo>
                      <a:pt x="24825" y="1403"/>
                    </a:lnTo>
                    <a:cubicBezTo>
                      <a:pt x="26710" y="294"/>
                      <a:pt x="30283" y="303"/>
                      <a:pt x="32177" y="1403"/>
                    </a:cubicBezTo>
                    <a:lnTo>
                      <a:pt x="58114" y="16385"/>
                    </a:lnTo>
                    <a:cubicBezTo>
                      <a:pt x="58867" y="16808"/>
                      <a:pt x="59297" y="17354"/>
                      <a:pt x="59297" y="17834"/>
                    </a:cubicBezTo>
                    <a:lnTo>
                      <a:pt x="58123" y="19291"/>
                    </a:lnTo>
                    <a:lnTo>
                      <a:pt x="32169" y="34289"/>
                    </a:lnTo>
                    <a:cubicBezTo>
                      <a:pt x="31226" y="34827"/>
                      <a:pt x="29894" y="35142"/>
                      <a:pt x="28497" y="35142"/>
                    </a:cubicBezTo>
                    <a:cubicBezTo>
                      <a:pt x="27107" y="35142"/>
                      <a:pt x="25776" y="34827"/>
                      <a:pt x="24825" y="34281"/>
                    </a:cubicBezTo>
                    <a:close/>
                    <a:moveTo>
                      <a:pt x="23650" y="-633"/>
                    </a:moveTo>
                    <a:lnTo>
                      <a:pt x="-2303" y="14366"/>
                    </a:lnTo>
                    <a:cubicBezTo>
                      <a:pt x="-3784" y="15227"/>
                      <a:pt x="-4644" y="16485"/>
                      <a:pt x="-4644" y="17834"/>
                    </a:cubicBezTo>
                    <a:cubicBezTo>
                      <a:pt x="-4644" y="19192"/>
                      <a:pt x="-3784" y="20458"/>
                      <a:pt x="-2303" y="21319"/>
                    </a:cubicBezTo>
                    <a:lnTo>
                      <a:pt x="23650" y="36309"/>
                    </a:lnTo>
                    <a:cubicBezTo>
                      <a:pt x="26272" y="37832"/>
                      <a:pt x="30730" y="37824"/>
                      <a:pt x="33344" y="36309"/>
                    </a:cubicBezTo>
                    <a:lnTo>
                      <a:pt x="59297" y="21319"/>
                    </a:lnTo>
                    <a:cubicBezTo>
                      <a:pt x="60778" y="20458"/>
                      <a:pt x="61638" y="19192"/>
                      <a:pt x="61638" y="17834"/>
                    </a:cubicBezTo>
                    <a:cubicBezTo>
                      <a:pt x="61638" y="16485"/>
                      <a:pt x="60778" y="15227"/>
                      <a:pt x="59297" y="14358"/>
                    </a:cubicBezTo>
                    <a:lnTo>
                      <a:pt x="33344" y="-633"/>
                    </a:lnTo>
                    <a:cubicBezTo>
                      <a:pt x="32045" y="-1386"/>
                      <a:pt x="30316" y="-1800"/>
                      <a:pt x="28497" y="-1800"/>
                    </a:cubicBezTo>
                    <a:cubicBezTo>
                      <a:pt x="26685" y="-1800"/>
                      <a:pt x="24965" y="-1386"/>
                      <a:pt x="23650" y="-633"/>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2109" name="Google Shape;2109;p46"/>
              <p:cNvSpPr/>
              <p:nvPr/>
            </p:nvSpPr>
            <p:spPr>
              <a:xfrm flipH="1" rot="10800000">
                <a:off x="-198144" y="6777125"/>
                <a:ext cx="84410" cy="49978"/>
              </a:xfrm>
              <a:custGeom>
                <a:rect b="b" l="l" r="r" t="t"/>
                <a:pathLst>
                  <a:path extrusionOk="0" h="39244" w="66281">
                    <a:moveTo>
                      <a:pt x="24866" y="34250"/>
                    </a:moveTo>
                    <a:lnTo>
                      <a:pt x="-1087" y="19259"/>
                    </a:lnTo>
                    <a:lnTo>
                      <a:pt x="-2254" y="17811"/>
                    </a:lnTo>
                    <a:cubicBezTo>
                      <a:pt x="-2254" y="17314"/>
                      <a:pt x="-1832" y="16793"/>
                      <a:pt x="-1079" y="16354"/>
                    </a:cubicBezTo>
                    <a:lnTo>
                      <a:pt x="24866" y="1364"/>
                    </a:lnTo>
                    <a:cubicBezTo>
                      <a:pt x="26752" y="271"/>
                      <a:pt x="30341" y="271"/>
                      <a:pt x="32227" y="1364"/>
                    </a:cubicBezTo>
                    <a:lnTo>
                      <a:pt x="58172" y="16354"/>
                    </a:lnTo>
                    <a:lnTo>
                      <a:pt x="59339" y="17811"/>
                    </a:lnTo>
                    <a:lnTo>
                      <a:pt x="58172" y="19259"/>
                    </a:lnTo>
                    <a:lnTo>
                      <a:pt x="32227" y="34250"/>
                    </a:lnTo>
                    <a:cubicBezTo>
                      <a:pt x="31276" y="34804"/>
                      <a:pt x="29936" y="35111"/>
                      <a:pt x="28538" y="35111"/>
                    </a:cubicBezTo>
                    <a:cubicBezTo>
                      <a:pt x="27149" y="35111"/>
                      <a:pt x="25809" y="34804"/>
                      <a:pt x="24866" y="34250"/>
                    </a:cubicBezTo>
                    <a:close/>
                    <a:moveTo>
                      <a:pt x="23692" y="-673"/>
                    </a:moveTo>
                    <a:lnTo>
                      <a:pt x="-2245" y="14326"/>
                    </a:lnTo>
                    <a:cubicBezTo>
                      <a:pt x="-3734" y="15187"/>
                      <a:pt x="-4594" y="16453"/>
                      <a:pt x="-4602" y="17811"/>
                    </a:cubicBezTo>
                    <a:cubicBezTo>
                      <a:pt x="-4602" y="19160"/>
                      <a:pt x="-3742" y="20427"/>
                      <a:pt x="-2254" y="21287"/>
                    </a:cubicBezTo>
                    <a:lnTo>
                      <a:pt x="23692" y="36278"/>
                    </a:lnTo>
                    <a:cubicBezTo>
                      <a:pt x="26314" y="37792"/>
                      <a:pt x="30780" y="37792"/>
                      <a:pt x="33385" y="36278"/>
                    </a:cubicBezTo>
                    <a:lnTo>
                      <a:pt x="59339" y="21287"/>
                    </a:lnTo>
                    <a:cubicBezTo>
                      <a:pt x="60827" y="20427"/>
                      <a:pt x="61679" y="19160"/>
                      <a:pt x="61679" y="17811"/>
                    </a:cubicBezTo>
                    <a:cubicBezTo>
                      <a:pt x="61679" y="16462"/>
                      <a:pt x="60836" y="15187"/>
                      <a:pt x="59347" y="14326"/>
                    </a:cubicBezTo>
                    <a:lnTo>
                      <a:pt x="33385" y="-673"/>
                    </a:lnTo>
                    <a:cubicBezTo>
                      <a:pt x="32086" y="-1417"/>
                      <a:pt x="30358" y="-1831"/>
                      <a:pt x="28538" y="-1831"/>
                    </a:cubicBezTo>
                    <a:cubicBezTo>
                      <a:pt x="26727" y="-1831"/>
                      <a:pt x="24999" y="-1417"/>
                      <a:pt x="23692" y="-673"/>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2110" name="Google Shape;2110;p46"/>
              <p:cNvSpPr/>
              <p:nvPr/>
            </p:nvSpPr>
            <p:spPr>
              <a:xfrm flipH="1" rot="10800000">
                <a:off x="-248692" y="6747907"/>
                <a:ext cx="84390" cy="49977"/>
              </a:xfrm>
              <a:custGeom>
                <a:rect b="b" l="l" r="r" t="t"/>
                <a:pathLst>
                  <a:path extrusionOk="0" h="39243" w="66265">
                    <a:moveTo>
                      <a:pt x="24892" y="34218"/>
                    </a:moveTo>
                    <a:lnTo>
                      <a:pt x="-1062" y="19228"/>
                    </a:lnTo>
                    <a:lnTo>
                      <a:pt x="-2228" y="17779"/>
                    </a:lnTo>
                    <a:lnTo>
                      <a:pt x="-1062" y="16331"/>
                    </a:lnTo>
                    <a:lnTo>
                      <a:pt x="24892" y="1341"/>
                    </a:lnTo>
                    <a:cubicBezTo>
                      <a:pt x="26777" y="240"/>
                      <a:pt x="30350" y="240"/>
                      <a:pt x="32244" y="1341"/>
                    </a:cubicBezTo>
                    <a:lnTo>
                      <a:pt x="58189" y="16331"/>
                    </a:lnTo>
                    <a:cubicBezTo>
                      <a:pt x="58942" y="16753"/>
                      <a:pt x="59372" y="17291"/>
                      <a:pt x="59372" y="17779"/>
                    </a:cubicBezTo>
                    <a:cubicBezTo>
                      <a:pt x="59372" y="18268"/>
                      <a:pt x="58942" y="18797"/>
                      <a:pt x="58189" y="19228"/>
                    </a:cubicBezTo>
                    <a:lnTo>
                      <a:pt x="32244" y="34227"/>
                    </a:lnTo>
                    <a:cubicBezTo>
                      <a:pt x="31301" y="34764"/>
                      <a:pt x="29953" y="35079"/>
                      <a:pt x="28564" y="35079"/>
                    </a:cubicBezTo>
                    <a:cubicBezTo>
                      <a:pt x="27174" y="35079"/>
                      <a:pt x="25834" y="34764"/>
                      <a:pt x="24892" y="34218"/>
                    </a:cubicBezTo>
                    <a:close/>
                    <a:moveTo>
                      <a:pt x="23725" y="-695"/>
                    </a:moveTo>
                    <a:lnTo>
                      <a:pt x="-2220" y="14295"/>
                    </a:lnTo>
                    <a:cubicBezTo>
                      <a:pt x="-3717" y="15164"/>
                      <a:pt x="-4561" y="16430"/>
                      <a:pt x="-4561" y="17779"/>
                    </a:cubicBezTo>
                    <a:cubicBezTo>
                      <a:pt x="-4561" y="19129"/>
                      <a:pt x="-3717" y="20403"/>
                      <a:pt x="-2220" y="21256"/>
                    </a:cubicBezTo>
                    <a:lnTo>
                      <a:pt x="23717" y="36238"/>
                    </a:lnTo>
                    <a:cubicBezTo>
                      <a:pt x="26331" y="37761"/>
                      <a:pt x="30805" y="37761"/>
                      <a:pt x="33410" y="36246"/>
                    </a:cubicBezTo>
                    <a:lnTo>
                      <a:pt x="59364" y="21256"/>
                    </a:lnTo>
                    <a:cubicBezTo>
                      <a:pt x="60853" y="20403"/>
                      <a:pt x="61704" y="19129"/>
                      <a:pt x="61704" y="17779"/>
                    </a:cubicBezTo>
                    <a:cubicBezTo>
                      <a:pt x="61713" y="16430"/>
                      <a:pt x="60861" y="15164"/>
                      <a:pt x="59364" y="14295"/>
                    </a:cubicBezTo>
                    <a:lnTo>
                      <a:pt x="33410" y="-695"/>
                    </a:lnTo>
                    <a:cubicBezTo>
                      <a:pt x="32103" y="-1449"/>
                      <a:pt x="30383" y="-1863"/>
                      <a:pt x="28564" y="-1863"/>
                    </a:cubicBezTo>
                    <a:cubicBezTo>
                      <a:pt x="26753" y="-1863"/>
                      <a:pt x="25032" y="-1449"/>
                      <a:pt x="23725" y="-695"/>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2111" name="Google Shape;2111;p46"/>
              <p:cNvSpPr/>
              <p:nvPr/>
            </p:nvSpPr>
            <p:spPr>
              <a:xfrm flipH="1" rot="10800000">
                <a:off x="-299269" y="6718685"/>
                <a:ext cx="84410" cy="49978"/>
              </a:xfrm>
              <a:custGeom>
                <a:rect b="b" l="l" r="r" t="t"/>
                <a:pathLst>
                  <a:path extrusionOk="0" h="39244" w="66281">
                    <a:moveTo>
                      <a:pt x="24933" y="34187"/>
                    </a:moveTo>
                    <a:lnTo>
                      <a:pt x="-1012" y="19197"/>
                    </a:lnTo>
                    <a:lnTo>
                      <a:pt x="-2187" y="17748"/>
                    </a:lnTo>
                    <a:lnTo>
                      <a:pt x="-1012" y="16291"/>
                    </a:lnTo>
                    <a:lnTo>
                      <a:pt x="24933" y="1301"/>
                    </a:lnTo>
                    <a:cubicBezTo>
                      <a:pt x="26827" y="208"/>
                      <a:pt x="30400" y="208"/>
                      <a:pt x="32294" y="1301"/>
                    </a:cubicBezTo>
                    <a:lnTo>
                      <a:pt x="58247" y="16299"/>
                    </a:lnTo>
                    <a:cubicBezTo>
                      <a:pt x="59000" y="16730"/>
                      <a:pt x="59413" y="17251"/>
                      <a:pt x="59413" y="17748"/>
                    </a:cubicBezTo>
                    <a:cubicBezTo>
                      <a:pt x="59413" y="18228"/>
                      <a:pt x="58991" y="18766"/>
                      <a:pt x="58239" y="19197"/>
                    </a:cubicBezTo>
                    <a:lnTo>
                      <a:pt x="32294" y="34187"/>
                    </a:lnTo>
                    <a:cubicBezTo>
                      <a:pt x="31351" y="34741"/>
                      <a:pt x="30011" y="35056"/>
                      <a:pt x="28622" y="35056"/>
                    </a:cubicBezTo>
                    <a:cubicBezTo>
                      <a:pt x="27224" y="35056"/>
                      <a:pt x="25884" y="34741"/>
                      <a:pt x="24933" y="34187"/>
                    </a:cubicBezTo>
                    <a:close/>
                    <a:moveTo>
                      <a:pt x="23767" y="-735"/>
                    </a:moveTo>
                    <a:lnTo>
                      <a:pt x="-2179" y="14263"/>
                    </a:lnTo>
                    <a:cubicBezTo>
                      <a:pt x="-3676" y="15124"/>
                      <a:pt x="-4519" y="16407"/>
                      <a:pt x="-4519" y="17748"/>
                    </a:cubicBezTo>
                    <a:cubicBezTo>
                      <a:pt x="-4519" y="19097"/>
                      <a:pt x="-3676" y="20364"/>
                      <a:pt x="-2179" y="21225"/>
                    </a:cubicBezTo>
                    <a:lnTo>
                      <a:pt x="23767" y="36215"/>
                    </a:lnTo>
                    <a:cubicBezTo>
                      <a:pt x="26388" y="37730"/>
                      <a:pt x="30846" y="37730"/>
                      <a:pt x="33468" y="36215"/>
                    </a:cubicBezTo>
                    <a:lnTo>
                      <a:pt x="59405" y="21225"/>
                    </a:lnTo>
                    <a:cubicBezTo>
                      <a:pt x="60902" y="20364"/>
                      <a:pt x="61762" y="19097"/>
                      <a:pt x="61762" y="17748"/>
                    </a:cubicBezTo>
                    <a:cubicBezTo>
                      <a:pt x="61762" y="16407"/>
                      <a:pt x="60910" y="15124"/>
                      <a:pt x="59413" y="14272"/>
                    </a:cubicBezTo>
                    <a:lnTo>
                      <a:pt x="33468" y="-735"/>
                    </a:lnTo>
                    <a:cubicBezTo>
                      <a:pt x="32153" y="-1480"/>
                      <a:pt x="30433" y="-1894"/>
                      <a:pt x="28622" y="-1894"/>
                    </a:cubicBezTo>
                    <a:cubicBezTo>
                      <a:pt x="26802" y="-1894"/>
                      <a:pt x="25073" y="-1480"/>
                      <a:pt x="23767" y="-735"/>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2112" name="Google Shape;2112;p46"/>
              <p:cNvSpPr/>
              <p:nvPr/>
            </p:nvSpPr>
            <p:spPr>
              <a:xfrm flipH="1" rot="10800000">
                <a:off x="-413309" y="6652785"/>
                <a:ext cx="147871" cy="86668"/>
              </a:xfrm>
              <a:custGeom>
                <a:rect b="b" l="l" r="r" t="t"/>
                <a:pathLst>
                  <a:path extrusionOk="0" h="68054" w="116112">
                    <a:moveTo>
                      <a:pt x="25009" y="62949"/>
                    </a:moveTo>
                    <a:lnTo>
                      <a:pt x="-936" y="47950"/>
                    </a:lnTo>
                    <a:cubicBezTo>
                      <a:pt x="-1681" y="47520"/>
                      <a:pt x="-2111" y="46982"/>
                      <a:pt x="-2111" y="46502"/>
                    </a:cubicBezTo>
                    <a:cubicBezTo>
                      <a:pt x="-2111" y="46014"/>
                      <a:pt x="-1681" y="45484"/>
                      <a:pt x="-936" y="45053"/>
                    </a:cubicBezTo>
                    <a:lnTo>
                      <a:pt x="74856" y="1266"/>
                    </a:lnTo>
                    <a:cubicBezTo>
                      <a:pt x="76734" y="157"/>
                      <a:pt x="80307" y="157"/>
                      <a:pt x="82192" y="1266"/>
                    </a:cubicBezTo>
                    <a:lnTo>
                      <a:pt x="108146" y="16249"/>
                    </a:lnTo>
                    <a:cubicBezTo>
                      <a:pt x="108899" y="16679"/>
                      <a:pt x="109329" y="17217"/>
                      <a:pt x="109329" y="17705"/>
                    </a:cubicBezTo>
                    <a:cubicBezTo>
                      <a:pt x="109329" y="18202"/>
                      <a:pt x="108899" y="18723"/>
                      <a:pt x="108146" y="19154"/>
                    </a:cubicBezTo>
                    <a:lnTo>
                      <a:pt x="32361" y="62949"/>
                    </a:lnTo>
                    <a:cubicBezTo>
                      <a:pt x="31418" y="63495"/>
                      <a:pt x="30079" y="63810"/>
                      <a:pt x="28689" y="63810"/>
                    </a:cubicBezTo>
                    <a:cubicBezTo>
                      <a:pt x="27300" y="63810"/>
                      <a:pt x="25952" y="63495"/>
                      <a:pt x="25009" y="62949"/>
                    </a:cubicBezTo>
                    <a:close/>
                    <a:moveTo>
                      <a:pt x="73682" y="-761"/>
                    </a:moveTo>
                    <a:lnTo>
                      <a:pt x="-2103" y="43026"/>
                    </a:lnTo>
                    <a:cubicBezTo>
                      <a:pt x="-3616" y="43895"/>
                      <a:pt x="-4451" y="45136"/>
                      <a:pt x="-4451" y="46502"/>
                    </a:cubicBezTo>
                    <a:cubicBezTo>
                      <a:pt x="-4451" y="47868"/>
                      <a:pt x="-3624" y="49101"/>
                      <a:pt x="-2103" y="49987"/>
                    </a:cubicBezTo>
                    <a:lnTo>
                      <a:pt x="23843" y="64977"/>
                    </a:lnTo>
                    <a:cubicBezTo>
                      <a:pt x="26464" y="66492"/>
                      <a:pt x="30923" y="66483"/>
                      <a:pt x="33528" y="64969"/>
                    </a:cubicBezTo>
                    <a:lnTo>
                      <a:pt x="109320" y="21182"/>
                    </a:lnTo>
                    <a:cubicBezTo>
                      <a:pt x="110801" y="20329"/>
                      <a:pt x="111661" y="19054"/>
                      <a:pt x="111661" y="17705"/>
                    </a:cubicBezTo>
                    <a:cubicBezTo>
                      <a:pt x="111661" y="16364"/>
                      <a:pt x="110809" y="15090"/>
                      <a:pt x="109320" y="14220"/>
                    </a:cubicBezTo>
                    <a:lnTo>
                      <a:pt x="83367" y="-753"/>
                    </a:lnTo>
                    <a:cubicBezTo>
                      <a:pt x="82060" y="-1523"/>
                      <a:pt x="80340" y="-1945"/>
                      <a:pt x="78520" y="-1945"/>
                    </a:cubicBezTo>
                    <a:cubicBezTo>
                      <a:pt x="76701" y="-1945"/>
                      <a:pt x="74980" y="-1523"/>
                      <a:pt x="73682" y="-761"/>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2113" name="Google Shape;2113;p46"/>
              <p:cNvSpPr/>
              <p:nvPr/>
            </p:nvSpPr>
            <p:spPr>
              <a:xfrm flipH="1" rot="10800000">
                <a:off x="-455895" y="6861730"/>
                <a:ext cx="446922" cy="259456"/>
              </a:xfrm>
              <a:custGeom>
                <a:rect b="b" l="l" r="r" t="t"/>
                <a:pathLst>
                  <a:path extrusionOk="0" h="203731" w="350934">
                    <a:moveTo>
                      <a:pt x="140719" y="198940"/>
                    </a:moveTo>
                    <a:lnTo>
                      <a:pt x="-1024" y="117036"/>
                    </a:lnTo>
                    <a:cubicBezTo>
                      <a:pt x="-1777" y="116614"/>
                      <a:pt x="-2207" y="116076"/>
                      <a:pt x="-2207" y="115596"/>
                    </a:cubicBezTo>
                    <a:cubicBezTo>
                      <a:pt x="-2207" y="115099"/>
                      <a:pt x="-1777" y="114569"/>
                      <a:pt x="-1024" y="114139"/>
                    </a:cubicBezTo>
                    <a:lnTo>
                      <a:pt x="193784" y="1576"/>
                    </a:lnTo>
                    <a:cubicBezTo>
                      <a:pt x="195678" y="475"/>
                      <a:pt x="199243" y="475"/>
                      <a:pt x="201137" y="1576"/>
                    </a:cubicBezTo>
                    <a:lnTo>
                      <a:pt x="342897" y="83488"/>
                    </a:lnTo>
                    <a:lnTo>
                      <a:pt x="344055" y="84920"/>
                    </a:lnTo>
                    <a:lnTo>
                      <a:pt x="342897" y="86369"/>
                    </a:lnTo>
                    <a:lnTo>
                      <a:pt x="148080" y="198940"/>
                    </a:lnTo>
                    <a:cubicBezTo>
                      <a:pt x="147137" y="199478"/>
                      <a:pt x="145789" y="199793"/>
                      <a:pt x="144400" y="199793"/>
                    </a:cubicBezTo>
                    <a:cubicBezTo>
                      <a:pt x="143010" y="199793"/>
                      <a:pt x="141662" y="199486"/>
                      <a:pt x="140719" y="198940"/>
                    </a:cubicBezTo>
                    <a:close/>
                    <a:moveTo>
                      <a:pt x="192618" y="-452"/>
                    </a:moveTo>
                    <a:lnTo>
                      <a:pt x="-2199" y="112111"/>
                    </a:lnTo>
                    <a:cubicBezTo>
                      <a:pt x="-3696" y="112972"/>
                      <a:pt x="-4539" y="114230"/>
                      <a:pt x="-4539" y="115596"/>
                    </a:cubicBezTo>
                    <a:cubicBezTo>
                      <a:pt x="-4539" y="116945"/>
                      <a:pt x="-3696" y="118211"/>
                      <a:pt x="-2199" y="119064"/>
                    </a:cubicBezTo>
                    <a:lnTo>
                      <a:pt x="139553" y="200968"/>
                    </a:lnTo>
                    <a:cubicBezTo>
                      <a:pt x="142175" y="202483"/>
                      <a:pt x="146616" y="202483"/>
                      <a:pt x="149246" y="200968"/>
                    </a:cubicBezTo>
                    <a:lnTo>
                      <a:pt x="344055" y="88396"/>
                    </a:lnTo>
                    <a:cubicBezTo>
                      <a:pt x="345552" y="87536"/>
                      <a:pt x="346395" y="86277"/>
                      <a:pt x="346395" y="84920"/>
                    </a:cubicBezTo>
                    <a:cubicBezTo>
                      <a:pt x="346395" y="83571"/>
                      <a:pt x="345543" y="82313"/>
                      <a:pt x="344055" y="81452"/>
                    </a:cubicBezTo>
                    <a:lnTo>
                      <a:pt x="202303" y="-452"/>
                    </a:lnTo>
                    <a:cubicBezTo>
                      <a:pt x="200996" y="-1214"/>
                      <a:pt x="199276" y="-1628"/>
                      <a:pt x="197464" y="-1628"/>
                    </a:cubicBezTo>
                    <a:cubicBezTo>
                      <a:pt x="195645" y="-1628"/>
                      <a:pt x="193925" y="-1214"/>
                      <a:pt x="192618" y="-452"/>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2114" name="Google Shape;2114;p46"/>
              <p:cNvSpPr/>
              <p:nvPr/>
            </p:nvSpPr>
            <p:spPr>
              <a:xfrm flipH="1" rot="10800000">
                <a:off x="-192277" y="5799273"/>
                <a:ext cx="869187" cy="1158028"/>
              </a:xfrm>
              <a:custGeom>
                <a:rect b="b" l="l" r="r" t="t"/>
                <a:pathLst>
                  <a:path extrusionOk="0" h="909312" w="682507">
                    <a:moveTo>
                      <a:pt x="660482" y="11420"/>
                    </a:moveTo>
                    <a:lnTo>
                      <a:pt x="660490" y="493640"/>
                    </a:lnTo>
                    <a:cubicBezTo>
                      <a:pt x="660490" y="507182"/>
                      <a:pt x="650904" y="523803"/>
                      <a:pt x="639185" y="530582"/>
                    </a:cubicBezTo>
                    <a:lnTo>
                      <a:pt x="9627" y="894337"/>
                    </a:lnTo>
                    <a:cubicBezTo>
                      <a:pt x="4003" y="897582"/>
                      <a:pt x="-1109" y="897971"/>
                      <a:pt x="-4930" y="896034"/>
                    </a:cubicBezTo>
                    <a:lnTo>
                      <a:pt x="-4740" y="896141"/>
                    </a:lnTo>
                    <a:lnTo>
                      <a:pt x="12008" y="905784"/>
                    </a:lnTo>
                    <a:cubicBezTo>
                      <a:pt x="15838" y="907804"/>
                      <a:pt x="21015" y="907431"/>
                      <a:pt x="26697" y="904137"/>
                    </a:cubicBezTo>
                    <a:lnTo>
                      <a:pt x="656264" y="540382"/>
                    </a:lnTo>
                    <a:cubicBezTo>
                      <a:pt x="667984" y="533611"/>
                      <a:pt x="677577" y="516991"/>
                      <a:pt x="677577" y="503440"/>
                    </a:cubicBezTo>
                    <a:lnTo>
                      <a:pt x="677577" y="21221"/>
                    </a:lnTo>
                    <a:cubicBezTo>
                      <a:pt x="677577" y="14458"/>
                      <a:pt x="675179" y="9699"/>
                      <a:pt x="671325" y="7472"/>
                    </a:cubicBezTo>
                    <a:lnTo>
                      <a:pt x="654337" y="-2287"/>
                    </a:lnTo>
                    <a:cubicBezTo>
                      <a:pt x="658133" y="-19"/>
                      <a:pt x="660482" y="4716"/>
                      <a:pt x="660482" y="11420"/>
                    </a:cubicBezTo>
                  </a:path>
                </a:pathLst>
              </a:custGeom>
              <a:solidFill>
                <a:srgbClr val="FFFFFF"/>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2115" name="Google Shape;2115;p46"/>
              <p:cNvSpPr/>
              <p:nvPr/>
            </p:nvSpPr>
            <p:spPr>
              <a:xfrm flipH="1" rot="10800000">
                <a:off x="-193624" y="5796302"/>
                <a:ext cx="873505" cy="1163582"/>
              </a:xfrm>
              <a:custGeom>
                <a:rect b="b" l="l" r="r" t="t"/>
                <a:pathLst>
                  <a:path extrusionOk="0" h="913673" w="685898">
                    <a:moveTo>
                      <a:pt x="14233" y="905784"/>
                    </a:moveTo>
                    <a:lnTo>
                      <a:pt x="5838" y="900950"/>
                    </a:lnTo>
                    <a:cubicBezTo>
                      <a:pt x="7798" y="900420"/>
                      <a:pt x="9808" y="899568"/>
                      <a:pt x="11842" y="898392"/>
                    </a:cubicBezTo>
                    <a:lnTo>
                      <a:pt x="641417" y="534629"/>
                    </a:lnTo>
                    <a:cubicBezTo>
                      <a:pt x="653806" y="527469"/>
                      <a:pt x="663889" y="509988"/>
                      <a:pt x="663889" y="495668"/>
                    </a:cubicBezTo>
                    <a:lnTo>
                      <a:pt x="663880" y="13448"/>
                    </a:lnTo>
                    <a:cubicBezTo>
                      <a:pt x="663880" y="11039"/>
                      <a:pt x="663607" y="8838"/>
                      <a:pt x="663070" y="6851"/>
                    </a:cubicBezTo>
                    <a:lnTo>
                      <a:pt x="671208" y="11519"/>
                    </a:lnTo>
                    <a:cubicBezTo>
                      <a:pt x="674492" y="13415"/>
                      <a:pt x="676286" y="17578"/>
                      <a:pt x="676286" y="23248"/>
                    </a:cubicBezTo>
                    <a:lnTo>
                      <a:pt x="676286" y="505468"/>
                    </a:lnTo>
                    <a:cubicBezTo>
                      <a:pt x="676286" y="518083"/>
                      <a:pt x="667065" y="534075"/>
                      <a:pt x="656156" y="540382"/>
                    </a:cubicBezTo>
                    <a:lnTo>
                      <a:pt x="26589" y="904137"/>
                    </a:lnTo>
                    <a:cubicBezTo>
                      <a:pt x="23678" y="905825"/>
                      <a:pt x="20808" y="906719"/>
                      <a:pt x="18310" y="906719"/>
                    </a:cubicBezTo>
                    <a:cubicBezTo>
                      <a:pt x="16771" y="906719"/>
                      <a:pt x="15374" y="906388"/>
                      <a:pt x="14233" y="905784"/>
                    </a:cubicBezTo>
                    <a:close/>
                    <a:moveTo>
                      <a:pt x="654195" y="1752"/>
                    </a:moveTo>
                    <a:cubicBezTo>
                      <a:pt x="657429" y="3681"/>
                      <a:pt x="659207" y="7836"/>
                      <a:pt x="659207" y="13448"/>
                    </a:cubicBezTo>
                    <a:lnTo>
                      <a:pt x="659215" y="495668"/>
                    </a:lnTo>
                    <a:cubicBezTo>
                      <a:pt x="659215" y="508283"/>
                      <a:pt x="649994" y="524266"/>
                      <a:pt x="639068" y="530582"/>
                    </a:cubicBezTo>
                    <a:lnTo>
                      <a:pt x="9510" y="894328"/>
                    </a:lnTo>
                    <a:cubicBezTo>
                      <a:pt x="4870" y="897018"/>
                      <a:pt x="404" y="897606"/>
                      <a:pt x="-2805" y="895975"/>
                    </a:cubicBezTo>
                    <a:lnTo>
                      <a:pt x="-4931" y="900147"/>
                    </a:lnTo>
                    <a:lnTo>
                      <a:pt x="-4840" y="900189"/>
                    </a:lnTo>
                    <a:lnTo>
                      <a:pt x="-4848" y="900197"/>
                    </a:lnTo>
                    <a:lnTo>
                      <a:pt x="11975" y="909881"/>
                    </a:lnTo>
                    <a:cubicBezTo>
                      <a:pt x="16648" y="912356"/>
                      <a:pt x="22743" y="911769"/>
                      <a:pt x="28930" y="908193"/>
                    </a:cubicBezTo>
                    <a:lnTo>
                      <a:pt x="658496" y="544438"/>
                    </a:lnTo>
                    <a:cubicBezTo>
                      <a:pt x="670886" y="537278"/>
                      <a:pt x="680968" y="519796"/>
                      <a:pt x="680968" y="505468"/>
                    </a:cubicBezTo>
                    <a:lnTo>
                      <a:pt x="680968" y="23248"/>
                    </a:lnTo>
                    <a:cubicBezTo>
                      <a:pt x="680968" y="15840"/>
                      <a:pt x="678329" y="10236"/>
                      <a:pt x="673541" y="7464"/>
                    </a:cubicBezTo>
                    <a:lnTo>
                      <a:pt x="656569" y="-2287"/>
                    </a:lnTo>
                    <a:lnTo>
                      <a:pt x="654195" y="1752"/>
                    </a:ln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2116" name="Google Shape;2116;p46"/>
              <p:cNvSpPr/>
              <p:nvPr/>
            </p:nvSpPr>
            <p:spPr>
              <a:xfrm flipH="1" rot="10800000">
                <a:off x="-768259" y="6811862"/>
                <a:ext cx="252" cy="1001"/>
              </a:xfrm>
              <a:custGeom>
                <a:rect b="b" l="l" r="r" t="t"/>
                <a:pathLst>
                  <a:path extrusionOk="0" h="786" w="198">
                    <a:moveTo>
                      <a:pt x="-3900" y="-1034"/>
                    </a:moveTo>
                    <a:lnTo>
                      <a:pt x="-4099" y="-1820"/>
                    </a:lnTo>
                    <a:lnTo>
                      <a:pt x="-3900" y="-1034"/>
                    </a:lnTo>
                  </a:path>
                </a:pathLst>
              </a:custGeom>
              <a:solidFill>
                <a:srgbClr val="D4E8EB"/>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2117" name="Google Shape;2117;p46"/>
              <p:cNvSpPr/>
              <p:nvPr/>
            </p:nvSpPr>
            <p:spPr>
              <a:xfrm flipH="1" rot="10800000">
                <a:off x="-771124" y="6810893"/>
                <a:ext cx="5824" cy="2613"/>
              </a:xfrm>
              <a:custGeom>
                <a:rect b="b" l="l" r="r" t="t"/>
                <a:pathLst>
                  <a:path extrusionOk="0" h="2052" w="4573">
                    <a:moveTo>
                      <a:pt x="442" y="-1820"/>
                    </a:moveTo>
                    <a:lnTo>
                      <a:pt x="475" y="-1663"/>
                    </a:lnTo>
                    <a:lnTo>
                      <a:pt x="-3867" y="233"/>
                    </a:lnTo>
                    <a:lnTo>
                      <a:pt x="-4098" y="-661"/>
                    </a:lnTo>
                    <a:lnTo>
                      <a:pt x="442" y="-1820"/>
                    </a:ln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2118" name="Google Shape;2118;p46"/>
              <p:cNvSpPr/>
              <p:nvPr/>
            </p:nvSpPr>
            <p:spPr>
              <a:xfrm flipH="1" rot="10800000">
                <a:off x="-767563" y="6809733"/>
                <a:ext cx="410" cy="979"/>
              </a:xfrm>
              <a:custGeom>
                <a:rect b="b" l="l" r="r" t="t"/>
                <a:pathLst>
                  <a:path extrusionOk="0" h="769" w="322">
                    <a:moveTo>
                      <a:pt x="-3777" y="-1053"/>
                    </a:moveTo>
                    <a:lnTo>
                      <a:pt x="-4099" y="-1823"/>
                    </a:lnTo>
                    <a:lnTo>
                      <a:pt x="-3777" y="-1053"/>
                    </a:lnTo>
                  </a:path>
                </a:pathLst>
              </a:custGeom>
              <a:solidFill>
                <a:srgbClr val="D4E8EB"/>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2119" name="Google Shape;2119;p46"/>
              <p:cNvSpPr/>
              <p:nvPr/>
            </p:nvSpPr>
            <p:spPr>
              <a:xfrm flipH="1" rot="10800000">
                <a:off x="-770281" y="6808384"/>
                <a:ext cx="5572" cy="3404"/>
              </a:xfrm>
              <a:custGeom>
                <a:rect b="b" l="l" r="r" t="t"/>
                <a:pathLst>
                  <a:path extrusionOk="0" h="2673" w="4375">
                    <a:moveTo>
                      <a:pt x="218" y="-1823"/>
                    </a:moveTo>
                    <a:lnTo>
                      <a:pt x="276" y="-1665"/>
                    </a:lnTo>
                    <a:lnTo>
                      <a:pt x="-3727" y="851"/>
                    </a:lnTo>
                    <a:lnTo>
                      <a:pt x="-4099" y="-2"/>
                    </a:lnTo>
                    <a:lnTo>
                      <a:pt x="218" y="-1823"/>
                    </a:ln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2120" name="Google Shape;2120;p46"/>
              <p:cNvSpPr/>
              <p:nvPr/>
            </p:nvSpPr>
            <p:spPr>
              <a:xfrm flipH="1" rot="10800000">
                <a:off x="-768586" y="6814023"/>
                <a:ext cx="84" cy="1001"/>
              </a:xfrm>
              <a:custGeom>
                <a:rect b="b" l="l" r="r" t="t"/>
                <a:pathLst>
                  <a:path extrusionOk="0" h="786" w="66">
                    <a:moveTo>
                      <a:pt x="-4032" y="-1032"/>
                    </a:moveTo>
                    <a:lnTo>
                      <a:pt x="-4098" y="-1818"/>
                    </a:lnTo>
                    <a:lnTo>
                      <a:pt x="-4032" y="-1032"/>
                    </a:lnTo>
                  </a:path>
                </a:pathLst>
              </a:custGeom>
              <a:solidFill>
                <a:srgbClr val="D4E8EB"/>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2121" name="Google Shape;2121;p46"/>
              <p:cNvSpPr/>
              <p:nvPr/>
            </p:nvSpPr>
            <p:spPr>
              <a:xfrm flipH="1" rot="10800000">
                <a:off x="-771534" y="6813622"/>
                <a:ext cx="5940" cy="1654"/>
              </a:xfrm>
              <a:custGeom>
                <a:rect b="b" l="l" r="r" t="t"/>
                <a:pathLst>
                  <a:path extrusionOk="0" h="1299" w="4664">
                    <a:moveTo>
                      <a:pt x="542" y="-1818"/>
                    </a:moveTo>
                    <a:lnTo>
                      <a:pt x="566" y="-1520"/>
                    </a:lnTo>
                    <a:lnTo>
                      <a:pt x="-4032" y="-518"/>
                    </a:lnTo>
                    <a:lnTo>
                      <a:pt x="-4098" y="-1197"/>
                    </a:lnTo>
                    <a:lnTo>
                      <a:pt x="542" y="-1818"/>
                    </a:ln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2122" name="Google Shape;2122;p46"/>
              <p:cNvSpPr/>
              <p:nvPr/>
            </p:nvSpPr>
            <p:spPr>
              <a:xfrm flipH="1" rot="10800000">
                <a:off x="-766510" y="6807645"/>
                <a:ext cx="568" cy="947"/>
              </a:xfrm>
              <a:custGeom>
                <a:rect b="b" l="l" r="r" t="t"/>
                <a:pathLst>
                  <a:path extrusionOk="0" h="744" w="446">
                    <a:moveTo>
                      <a:pt x="-3653" y="-1080"/>
                    </a:moveTo>
                    <a:lnTo>
                      <a:pt x="-4100" y="-1825"/>
                    </a:lnTo>
                    <a:lnTo>
                      <a:pt x="-3653" y="-1080"/>
                    </a:lnTo>
                  </a:path>
                </a:pathLst>
              </a:custGeom>
              <a:solidFill>
                <a:srgbClr val="D4E8EB"/>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2123" name="Google Shape;2123;p46"/>
              <p:cNvSpPr/>
              <p:nvPr/>
            </p:nvSpPr>
            <p:spPr>
              <a:xfrm flipH="1" rot="10800000">
                <a:off x="-768964" y="6805906"/>
                <a:ext cx="5182" cy="4195"/>
              </a:xfrm>
              <a:custGeom>
                <a:rect b="b" l="l" r="r" t="t"/>
                <a:pathLst>
                  <a:path extrusionOk="0" h="3294" w="4069">
                    <a:moveTo>
                      <a:pt x="-155" y="-1825"/>
                    </a:moveTo>
                    <a:lnTo>
                      <a:pt x="-31" y="-1610"/>
                    </a:lnTo>
                    <a:lnTo>
                      <a:pt x="-3620" y="1469"/>
                    </a:lnTo>
                    <a:lnTo>
                      <a:pt x="-4100" y="700"/>
                    </a:lnTo>
                    <a:lnTo>
                      <a:pt x="-155" y="-1825"/>
                    </a:ln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2124" name="Google Shape;2124;p46"/>
              <p:cNvSpPr/>
              <p:nvPr/>
            </p:nvSpPr>
            <p:spPr>
              <a:xfrm flipH="1" rot="10800000">
                <a:off x="-768659" y="6816184"/>
                <a:ext cx="1409842" cy="516456"/>
              </a:xfrm>
              <a:custGeom>
                <a:rect b="b" l="l" r="r" t="t"/>
                <a:pathLst>
                  <a:path extrusionOk="0" h="405534" w="1107043">
                    <a:moveTo>
                      <a:pt x="1102365" y="281608"/>
                    </a:moveTo>
                    <a:lnTo>
                      <a:pt x="1102356" y="257264"/>
                    </a:lnTo>
                    <a:cubicBezTo>
                      <a:pt x="1102497" y="252712"/>
                      <a:pt x="1099561" y="248118"/>
                      <a:pt x="1093565" y="244658"/>
                    </a:cubicBezTo>
                    <a:lnTo>
                      <a:pt x="676282" y="3540"/>
                    </a:lnTo>
                    <a:cubicBezTo>
                      <a:pt x="664563" y="-3231"/>
                      <a:pt x="645391" y="-3231"/>
                      <a:pt x="633664" y="3540"/>
                    </a:cubicBezTo>
                    <a:lnTo>
                      <a:pt x="4114" y="367311"/>
                    </a:lnTo>
                    <a:cubicBezTo>
                      <a:pt x="-1734" y="370705"/>
                      <a:pt x="-4678" y="375150"/>
                      <a:pt x="-4678" y="379619"/>
                    </a:cubicBezTo>
                    <a:lnTo>
                      <a:pt x="-4654" y="403740"/>
                    </a:lnTo>
                    <a:lnTo>
                      <a:pt x="-4654" y="403996"/>
                    </a:lnTo>
                    <a:cubicBezTo>
                      <a:pt x="-4538" y="399626"/>
                      <a:pt x="-1626" y="395264"/>
                      <a:pt x="4114" y="391944"/>
                    </a:cubicBezTo>
                    <a:lnTo>
                      <a:pt x="633664" y="28173"/>
                    </a:lnTo>
                    <a:cubicBezTo>
                      <a:pt x="645391" y="21394"/>
                      <a:pt x="664563" y="21394"/>
                      <a:pt x="676282" y="28173"/>
                    </a:cubicBezTo>
                    <a:lnTo>
                      <a:pt x="1093565" y="269299"/>
                    </a:lnTo>
                    <a:cubicBezTo>
                      <a:pt x="1099486" y="272710"/>
                      <a:pt x="1102423" y="277229"/>
                      <a:pt x="1102365" y="281724"/>
                    </a:cubicBezTo>
                    <a:lnTo>
                      <a:pt x="1102365" y="281608"/>
                    </a:lnTo>
                  </a:path>
                </a:pathLst>
              </a:custGeom>
              <a:solidFill>
                <a:srgbClr val="DCE7F1"/>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2125" name="Google Shape;2125;p46"/>
              <p:cNvSpPr/>
              <p:nvPr/>
            </p:nvSpPr>
            <p:spPr>
              <a:xfrm flipH="1" rot="10800000">
                <a:off x="-771630" y="6816110"/>
                <a:ext cx="1415792" cy="519507"/>
              </a:xfrm>
              <a:custGeom>
                <a:rect b="b" l="l" r="r" t="t"/>
                <a:pathLst>
                  <a:path extrusionOk="0" h="407930" w="1111715">
                    <a:moveTo>
                      <a:pt x="1097072" y="269603"/>
                    </a:moveTo>
                    <a:lnTo>
                      <a:pt x="679789" y="28485"/>
                    </a:lnTo>
                    <a:cubicBezTo>
                      <a:pt x="673768" y="25008"/>
                      <a:pt x="665795" y="23088"/>
                      <a:pt x="657310" y="23088"/>
                    </a:cubicBezTo>
                    <a:cubicBezTo>
                      <a:pt x="648832" y="23088"/>
                      <a:pt x="640851" y="25008"/>
                      <a:pt x="634822" y="28485"/>
                    </a:cubicBezTo>
                    <a:lnTo>
                      <a:pt x="5272" y="392265"/>
                    </a:lnTo>
                    <a:cubicBezTo>
                      <a:pt x="3212" y="393448"/>
                      <a:pt x="1451" y="394781"/>
                      <a:pt x="12" y="396238"/>
                    </a:cubicBezTo>
                    <a:lnTo>
                      <a:pt x="3" y="381959"/>
                    </a:lnTo>
                    <a:cubicBezTo>
                      <a:pt x="3" y="378177"/>
                      <a:pt x="2708" y="374518"/>
                      <a:pt x="7612" y="371679"/>
                    </a:cubicBezTo>
                    <a:lnTo>
                      <a:pt x="637171" y="7908"/>
                    </a:lnTo>
                    <a:cubicBezTo>
                      <a:pt x="642488" y="4837"/>
                      <a:pt x="649634" y="3140"/>
                      <a:pt x="657310" y="3140"/>
                    </a:cubicBezTo>
                    <a:cubicBezTo>
                      <a:pt x="664977" y="3140"/>
                      <a:pt x="672131" y="4837"/>
                      <a:pt x="677449" y="7908"/>
                    </a:cubicBezTo>
                    <a:lnTo>
                      <a:pt x="1094731" y="249026"/>
                    </a:lnTo>
                    <a:cubicBezTo>
                      <a:pt x="1099760" y="251939"/>
                      <a:pt x="1102464" y="255664"/>
                      <a:pt x="1102348" y="259604"/>
                    </a:cubicBezTo>
                    <a:lnTo>
                      <a:pt x="1102356" y="273584"/>
                    </a:lnTo>
                    <a:cubicBezTo>
                      <a:pt x="1100909" y="272136"/>
                      <a:pt x="1099139" y="270795"/>
                      <a:pt x="1097072" y="269603"/>
                    </a:cubicBezTo>
                    <a:close/>
                    <a:moveTo>
                      <a:pt x="634822" y="3860"/>
                    </a:moveTo>
                    <a:lnTo>
                      <a:pt x="5272" y="367631"/>
                    </a:lnTo>
                    <a:cubicBezTo>
                      <a:pt x="-1138" y="371331"/>
                      <a:pt x="-4678" y="376430"/>
                      <a:pt x="-4678" y="381959"/>
                    </a:cubicBezTo>
                    <a:lnTo>
                      <a:pt x="-4653" y="406336"/>
                    </a:lnTo>
                    <a:lnTo>
                      <a:pt x="20" y="406394"/>
                    </a:lnTo>
                    <a:cubicBezTo>
                      <a:pt x="111" y="402677"/>
                      <a:pt x="2807" y="399094"/>
                      <a:pt x="7612" y="396312"/>
                    </a:cubicBezTo>
                    <a:lnTo>
                      <a:pt x="637171" y="32541"/>
                    </a:lnTo>
                    <a:cubicBezTo>
                      <a:pt x="642488" y="29462"/>
                      <a:pt x="649634" y="27773"/>
                      <a:pt x="657310" y="27773"/>
                    </a:cubicBezTo>
                    <a:cubicBezTo>
                      <a:pt x="664977" y="27773"/>
                      <a:pt x="672131" y="29462"/>
                      <a:pt x="677449" y="32541"/>
                    </a:cubicBezTo>
                    <a:lnTo>
                      <a:pt x="1094731" y="273667"/>
                    </a:lnTo>
                    <a:cubicBezTo>
                      <a:pt x="1099611" y="276473"/>
                      <a:pt x="1102315" y="280091"/>
                      <a:pt x="1102365" y="283848"/>
                    </a:cubicBezTo>
                    <a:lnTo>
                      <a:pt x="1106508" y="283824"/>
                    </a:lnTo>
                    <a:lnTo>
                      <a:pt x="1102365" y="284047"/>
                    </a:lnTo>
                    <a:lnTo>
                      <a:pt x="1102762" y="284055"/>
                    </a:lnTo>
                    <a:lnTo>
                      <a:pt x="1102365" y="284064"/>
                    </a:lnTo>
                    <a:lnTo>
                      <a:pt x="1107038" y="284097"/>
                    </a:lnTo>
                    <a:lnTo>
                      <a:pt x="1107030" y="259679"/>
                    </a:lnTo>
                    <a:cubicBezTo>
                      <a:pt x="1107203" y="254083"/>
                      <a:pt x="1103564" y="248728"/>
                      <a:pt x="1097072" y="244978"/>
                    </a:cubicBezTo>
                    <a:lnTo>
                      <a:pt x="679789" y="3860"/>
                    </a:lnTo>
                    <a:cubicBezTo>
                      <a:pt x="673768" y="375"/>
                      <a:pt x="665795" y="-1537"/>
                      <a:pt x="657310" y="-1537"/>
                    </a:cubicBezTo>
                    <a:cubicBezTo>
                      <a:pt x="648832" y="-1537"/>
                      <a:pt x="640851" y="375"/>
                      <a:pt x="634822" y="3860"/>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2126" name="Google Shape;2126;p46"/>
              <p:cNvSpPr/>
              <p:nvPr/>
            </p:nvSpPr>
            <p:spPr>
              <a:xfrm flipH="1" rot="10800000">
                <a:off x="-765077" y="6805642"/>
                <a:ext cx="726" cy="885"/>
              </a:xfrm>
              <a:custGeom>
                <a:rect b="b" l="l" r="r" t="t"/>
                <a:pathLst>
                  <a:path extrusionOk="0" h="695" w="570">
                    <a:moveTo>
                      <a:pt x="-3531" y="-1132"/>
                    </a:moveTo>
                    <a:lnTo>
                      <a:pt x="-4101" y="-1827"/>
                    </a:lnTo>
                    <a:lnTo>
                      <a:pt x="-3531" y="-1132"/>
                    </a:lnTo>
                  </a:path>
                </a:pathLst>
              </a:custGeom>
              <a:solidFill>
                <a:srgbClr val="D4E8EB"/>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2127" name="Google Shape;2127;p46"/>
              <p:cNvSpPr/>
              <p:nvPr/>
            </p:nvSpPr>
            <p:spPr>
              <a:xfrm flipH="1" rot="10800000">
                <a:off x="-767153" y="6803630"/>
                <a:ext cx="4666" cy="4816"/>
              </a:xfrm>
              <a:custGeom>
                <a:rect b="b" l="l" r="r" t="t"/>
                <a:pathLst>
                  <a:path extrusionOk="0" h="3782" w="3664">
                    <a:moveTo>
                      <a:pt x="-677" y="-1827"/>
                    </a:moveTo>
                    <a:lnTo>
                      <a:pt x="-437" y="-1512"/>
                    </a:lnTo>
                    <a:lnTo>
                      <a:pt x="-3622" y="1956"/>
                    </a:lnTo>
                    <a:lnTo>
                      <a:pt x="-4101" y="1385"/>
                    </a:lnTo>
                    <a:lnTo>
                      <a:pt x="-677" y="-1827"/>
                    </a:ln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2128" name="Google Shape;2128;p46"/>
              <p:cNvSpPr/>
              <p:nvPr/>
            </p:nvSpPr>
            <p:spPr>
              <a:xfrm flipH="1" rot="10800000">
                <a:off x="-760938" y="6801890"/>
                <a:ext cx="820" cy="621"/>
              </a:xfrm>
              <a:custGeom>
                <a:rect b="b" l="l" r="r" t="t"/>
                <a:pathLst>
                  <a:path extrusionOk="0" h="488" w="644">
                    <a:moveTo>
                      <a:pt x="-3460" y="-1343"/>
                    </a:moveTo>
                    <a:lnTo>
                      <a:pt x="-4105" y="-1831"/>
                    </a:lnTo>
                    <a:lnTo>
                      <a:pt x="-3460" y="-1343"/>
                    </a:lnTo>
                  </a:path>
                </a:pathLst>
              </a:custGeom>
              <a:solidFill>
                <a:srgbClr val="D4E8EB"/>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2129" name="Google Shape;2129;p46"/>
              <p:cNvSpPr/>
              <p:nvPr/>
            </p:nvSpPr>
            <p:spPr>
              <a:xfrm flipH="1" rot="10800000">
                <a:off x="-762393" y="6799444"/>
                <a:ext cx="3697" cy="5502"/>
              </a:xfrm>
              <a:custGeom>
                <a:rect b="b" l="l" r="r" t="t"/>
                <a:pathLst>
                  <a:path extrusionOk="0" h="4320" w="2903">
                    <a:moveTo>
                      <a:pt x="-1607" y="-1831"/>
                    </a:moveTo>
                    <a:lnTo>
                      <a:pt x="-1202" y="-1525"/>
                    </a:lnTo>
                    <a:lnTo>
                      <a:pt x="-3658" y="2490"/>
                    </a:lnTo>
                    <a:lnTo>
                      <a:pt x="-4105" y="2150"/>
                    </a:lnTo>
                    <a:lnTo>
                      <a:pt x="-1607" y="-1831"/>
                    </a:ln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2130" name="Google Shape;2130;p46"/>
              <p:cNvSpPr/>
              <p:nvPr/>
            </p:nvSpPr>
            <p:spPr>
              <a:xfrm flipH="1" rot="10800000">
                <a:off x="-763245" y="6803704"/>
                <a:ext cx="810" cy="821"/>
              </a:xfrm>
              <a:custGeom>
                <a:rect b="b" l="l" r="r" t="t"/>
                <a:pathLst>
                  <a:path extrusionOk="0" h="645" w="636">
                    <a:moveTo>
                      <a:pt x="-4103" y="-1829"/>
                    </a:moveTo>
                    <a:lnTo>
                      <a:pt x="-3466" y="-1183"/>
                    </a:lnTo>
                    <a:lnTo>
                      <a:pt x="-4103" y="-1829"/>
                    </a:lnTo>
                  </a:path>
                </a:pathLst>
              </a:custGeom>
              <a:solidFill>
                <a:srgbClr val="D4E8EB"/>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2131" name="Google Shape;2131;p46"/>
              <p:cNvSpPr/>
              <p:nvPr/>
            </p:nvSpPr>
            <p:spPr>
              <a:xfrm flipH="1" rot="10800000">
                <a:off x="-765131" y="6801531"/>
                <a:ext cx="4739" cy="5092"/>
              </a:xfrm>
              <a:custGeom>
                <a:rect b="b" l="l" r="r" t="t"/>
                <a:pathLst>
                  <a:path extrusionOk="0" h="3998" w="3721">
                    <a:moveTo>
                      <a:pt x="-968" y="-1829"/>
                    </a:moveTo>
                    <a:lnTo>
                      <a:pt x="-381" y="-1250"/>
                    </a:lnTo>
                    <a:lnTo>
                      <a:pt x="-3582" y="2169"/>
                    </a:lnTo>
                    <a:lnTo>
                      <a:pt x="-4103" y="1647"/>
                    </a:lnTo>
                    <a:lnTo>
                      <a:pt x="-968" y="-1829"/>
                    </a:ln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grpSp>
        <p:grpSp>
          <p:nvGrpSpPr>
            <p:cNvPr id="2132" name="Google Shape;2132;p46"/>
            <p:cNvGrpSpPr/>
            <p:nvPr/>
          </p:nvGrpSpPr>
          <p:grpSpPr>
            <a:xfrm>
              <a:off x="1323154" y="4930179"/>
              <a:ext cx="1413236" cy="858644"/>
              <a:chOff x="169835" y="7317962"/>
              <a:chExt cx="1275357" cy="774872"/>
            </a:xfrm>
          </p:grpSpPr>
          <p:sp>
            <p:nvSpPr>
              <p:cNvPr id="2133" name="Google Shape;2133;p46"/>
              <p:cNvSpPr/>
              <p:nvPr/>
            </p:nvSpPr>
            <p:spPr>
              <a:xfrm flipH="1" rot="10800000">
                <a:off x="172808" y="7320940"/>
                <a:ext cx="1269407" cy="733487"/>
              </a:xfrm>
              <a:custGeom>
                <a:rect b="b" l="l" r="r" t="t"/>
                <a:pathLst>
                  <a:path extrusionOk="0" h="575952" w="996770">
                    <a:moveTo>
                      <a:pt x="369869" y="570194"/>
                    </a:moveTo>
                    <a:cubicBezTo>
                      <a:pt x="381133" y="576700"/>
                      <a:pt x="399552" y="576700"/>
                      <a:pt x="410801" y="570194"/>
                    </a:cubicBezTo>
                    <a:lnTo>
                      <a:pt x="982927" y="239606"/>
                    </a:lnTo>
                    <a:cubicBezTo>
                      <a:pt x="994192" y="233108"/>
                      <a:pt x="994192" y="222464"/>
                      <a:pt x="982927" y="215949"/>
                    </a:cubicBezTo>
                    <a:lnTo>
                      <a:pt x="616113" y="4000"/>
                    </a:lnTo>
                    <a:cubicBezTo>
                      <a:pt x="604848" y="-2506"/>
                      <a:pt x="586429" y="-2506"/>
                      <a:pt x="575173" y="4000"/>
                    </a:cubicBezTo>
                    <a:lnTo>
                      <a:pt x="3047" y="334580"/>
                    </a:lnTo>
                    <a:cubicBezTo>
                      <a:pt x="-8210" y="341102"/>
                      <a:pt x="-8210" y="351747"/>
                      <a:pt x="3055" y="358245"/>
                    </a:cubicBezTo>
                    <a:lnTo>
                      <a:pt x="369869" y="570194"/>
                    </a:lnTo>
                  </a:path>
                </a:pathLst>
              </a:custGeom>
              <a:solidFill>
                <a:srgbClr val="FFFFFF"/>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2134" name="Google Shape;2134;p46"/>
              <p:cNvSpPr/>
              <p:nvPr/>
            </p:nvSpPr>
            <p:spPr>
              <a:xfrm flipH="1" rot="10800000">
                <a:off x="169835" y="7317962"/>
                <a:ext cx="1275357" cy="739453"/>
              </a:xfrm>
              <a:custGeom>
                <a:rect b="b" l="l" r="r" t="t"/>
                <a:pathLst>
                  <a:path extrusionOk="0" h="580637" w="1001442">
                    <a:moveTo>
                      <a:pt x="373370" y="570521"/>
                    </a:moveTo>
                    <a:lnTo>
                      <a:pt x="6556" y="358572"/>
                    </a:lnTo>
                    <a:cubicBezTo>
                      <a:pt x="1867" y="355857"/>
                      <a:pt x="-722" y="352380"/>
                      <a:pt x="-722" y="348771"/>
                    </a:cubicBezTo>
                    <a:cubicBezTo>
                      <a:pt x="-722" y="345162"/>
                      <a:pt x="1858" y="341678"/>
                      <a:pt x="6548" y="338963"/>
                    </a:cubicBezTo>
                    <a:lnTo>
                      <a:pt x="578683" y="8375"/>
                    </a:lnTo>
                    <a:cubicBezTo>
                      <a:pt x="583769" y="5428"/>
                      <a:pt x="590626" y="3806"/>
                      <a:pt x="597978" y="3806"/>
                    </a:cubicBezTo>
                    <a:cubicBezTo>
                      <a:pt x="605331" y="3806"/>
                      <a:pt x="612179" y="5428"/>
                      <a:pt x="617282" y="8375"/>
                    </a:cubicBezTo>
                    <a:lnTo>
                      <a:pt x="984097" y="220332"/>
                    </a:lnTo>
                    <a:cubicBezTo>
                      <a:pt x="988786" y="223039"/>
                      <a:pt x="991375" y="226524"/>
                      <a:pt x="991375" y="230124"/>
                    </a:cubicBezTo>
                    <a:cubicBezTo>
                      <a:pt x="991375" y="233741"/>
                      <a:pt x="988786" y="237226"/>
                      <a:pt x="984097" y="239933"/>
                    </a:cubicBezTo>
                    <a:lnTo>
                      <a:pt x="411970" y="570521"/>
                    </a:lnTo>
                    <a:cubicBezTo>
                      <a:pt x="406883" y="573467"/>
                      <a:pt x="400019" y="575081"/>
                      <a:pt x="392675" y="575081"/>
                    </a:cubicBezTo>
                    <a:cubicBezTo>
                      <a:pt x="385322" y="575081"/>
                      <a:pt x="378465" y="573467"/>
                      <a:pt x="373370" y="570521"/>
                    </a:cubicBezTo>
                    <a:close/>
                    <a:moveTo>
                      <a:pt x="576342" y="4319"/>
                    </a:moveTo>
                    <a:lnTo>
                      <a:pt x="4216" y="334907"/>
                    </a:lnTo>
                    <a:cubicBezTo>
                      <a:pt x="-1987" y="338491"/>
                      <a:pt x="-5395" y="343416"/>
                      <a:pt x="-5395" y="348771"/>
                    </a:cubicBezTo>
                    <a:cubicBezTo>
                      <a:pt x="-5395" y="354127"/>
                      <a:pt x="-1979" y="359035"/>
                      <a:pt x="4216" y="362619"/>
                    </a:cubicBezTo>
                    <a:lnTo>
                      <a:pt x="371038" y="574568"/>
                    </a:lnTo>
                    <a:cubicBezTo>
                      <a:pt x="376828" y="577920"/>
                      <a:pt x="384511" y="579758"/>
                      <a:pt x="392675" y="579758"/>
                    </a:cubicBezTo>
                    <a:cubicBezTo>
                      <a:pt x="400829" y="579758"/>
                      <a:pt x="408521" y="577920"/>
                      <a:pt x="414310" y="574568"/>
                    </a:cubicBezTo>
                    <a:lnTo>
                      <a:pt x="986437" y="243980"/>
                    </a:lnTo>
                    <a:cubicBezTo>
                      <a:pt x="992632" y="240396"/>
                      <a:pt x="996047" y="235480"/>
                      <a:pt x="996047" y="230124"/>
                    </a:cubicBezTo>
                    <a:cubicBezTo>
                      <a:pt x="996047" y="224777"/>
                      <a:pt x="992632" y="219852"/>
                      <a:pt x="986437" y="216276"/>
                    </a:cubicBezTo>
                    <a:lnTo>
                      <a:pt x="619614" y="4319"/>
                    </a:lnTo>
                    <a:cubicBezTo>
                      <a:pt x="613825" y="975"/>
                      <a:pt x="606133" y="-879"/>
                      <a:pt x="597978" y="-879"/>
                    </a:cubicBezTo>
                    <a:cubicBezTo>
                      <a:pt x="589815" y="-879"/>
                      <a:pt x="582132" y="975"/>
                      <a:pt x="576342" y="4319"/>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2135" name="Google Shape;2135;p46"/>
              <p:cNvSpPr/>
              <p:nvPr/>
            </p:nvSpPr>
            <p:spPr>
              <a:xfrm flipH="1" rot="10800000">
                <a:off x="236613" y="7357800"/>
                <a:ext cx="1086805" cy="627982"/>
              </a:xfrm>
              <a:custGeom>
                <a:rect b="b" l="l" r="r" t="t"/>
                <a:pathLst>
                  <a:path extrusionOk="0" h="493107" w="853386">
                    <a:moveTo>
                      <a:pt x="494187" y="1054"/>
                    </a:moveTo>
                    <a:cubicBezTo>
                      <a:pt x="498695" y="-1545"/>
                      <a:pt x="506064" y="-1545"/>
                      <a:pt x="510571" y="1046"/>
                    </a:cubicBezTo>
                    <a:lnTo>
                      <a:pt x="844634" y="194089"/>
                    </a:lnTo>
                    <a:cubicBezTo>
                      <a:pt x="849141" y="196697"/>
                      <a:pt x="849141" y="200951"/>
                      <a:pt x="844634" y="203550"/>
                    </a:cubicBezTo>
                    <a:lnTo>
                      <a:pt x="348440" y="490268"/>
                    </a:lnTo>
                    <a:cubicBezTo>
                      <a:pt x="343941" y="492859"/>
                      <a:pt x="336572" y="492859"/>
                      <a:pt x="332072" y="490268"/>
                    </a:cubicBezTo>
                    <a:lnTo>
                      <a:pt x="-1998" y="297225"/>
                    </a:lnTo>
                    <a:cubicBezTo>
                      <a:pt x="-6497" y="294617"/>
                      <a:pt x="-6497" y="290363"/>
                      <a:pt x="-1998" y="287772"/>
                    </a:cubicBezTo>
                    <a:lnTo>
                      <a:pt x="494187" y="1054"/>
                    </a:lnTo>
                  </a:path>
                </a:pathLst>
              </a:custGeom>
              <a:solidFill>
                <a:srgbClr val="DCE7F1"/>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2136" name="Google Shape;2136;p46"/>
              <p:cNvSpPr/>
              <p:nvPr/>
            </p:nvSpPr>
            <p:spPr>
              <a:xfrm flipH="1" rot="10800000">
                <a:off x="235128" y="7356391"/>
                <a:ext cx="1089777" cy="630881"/>
              </a:xfrm>
              <a:custGeom>
                <a:rect b="b" l="l" r="r" t="t"/>
                <a:pathLst>
                  <a:path extrusionOk="0" h="495383" w="855720">
                    <a:moveTo>
                      <a:pt x="333818" y="490420"/>
                    </a:moveTo>
                    <a:lnTo>
                      <a:pt x="-245" y="297377"/>
                    </a:lnTo>
                    <a:cubicBezTo>
                      <a:pt x="-2039" y="296334"/>
                      <a:pt x="-3040" y="295018"/>
                      <a:pt x="-3040" y="293669"/>
                    </a:cubicBezTo>
                    <a:cubicBezTo>
                      <a:pt x="-3040" y="292311"/>
                      <a:pt x="-2039" y="290995"/>
                      <a:pt x="-245" y="289952"/>
                    </a:cubicBezTo>
                    <a:lnTo>
                      <a:pt x="495940" y="3234"/>
                    </a:lnTo>
                    <a:cubicBezTo>
                      <a:pt x="499951" y="925"/>
                      <a:pt x="507147" y="925"/>
                      <a:pt x="511142" y="3234"/>
                    </a:cubicBezTo>
                    <a:lnTo>
                      <a:pt x="845221" y="196269"/>
                    </a:lnTo>
                    <a:cubicBezTo>
                      <a:pt x="847015" y="197312"/>
                      <a:pt x="848016" y="198637"/>
                      <a:pt x="848008" y="199994"/>
                    </a:cubicBezTo>
                    <a:cubicBezTo>
                      <a:pt x="848008" y="201343"/>
                      <a:pt x="847015" y="202668"/>
                      <a:pt x="845221" y="203702"/>
                    </a:cubicBezTo>
                    <a:lnTo>
                      <a:pt x="349028" y="490420"/>
                    </a:lnTo>
                    <a:cubicBezTo>
                      <a:pt x="347026" y="491571"/>
                      <a:pt x="344313" y="492208"/>
                      <a:pt x="341418" y="492208"/>
                    </a:cubicBezTo>
                    <a:cubicBezTo>
                      <a:pt x="338524" y="492208"/>
                      <a:pt x="335819" y="491571"/>
                      <a:pt x="333818" y="490420"/>
                    </a:cubicBezTo>
                    <a:close/>
                    <a:moveTo>
                      <a:pt x="494774" y="1206"/>
                    </a:moveTo>
                    <a:lnTo>
                      <a:pt x="-1411" y="287924"/>
                    </a:lnTo>
                    <a:cubicBezTo>
                      <a:pt x="-3967" y="289406"/>
                      <a:pt x="-5372" y="291442"/>
                      <a:pt x="-5372" y="293669"/>
                    </a:cubicBezTo>
                    <a:cubicBezTo>
                      <a:pt x="-5381" y="295895"/>
                      <a:pt x="-3975" y="297931"/>
                      <a:pt x="-1411" y="299413"/>
                    </a:cubicBezTo>
                    <a:lnTo>
                      <a:pt x="332643" y="492448"/>
                    </a:lnTo>
                    <a:cubicBezTo>
                      <a:pt x="337358" y="495172"/>
                      <a:pt x="345496" y="495163"/>
                      <a:pt x="350193" y="492448"/>
                    </a:cubicBezTo>
                    <a:lnTo>
                      <a:pt x="846387" y="205730"/>
                    </a:lnTo>
                    <a:cubicBezTo>
                      <a:pt x="848934" y="204249"/>
                      <a:pt x="850349" y="202213"/>
                      <a:pt x="850349" y="199994"/>
                    </a:cubicBezTo>
                    <a:cubicBezTo>
                      <a:pt x="850349" y="197759"/>
                      <a:pt x="848942" y="195723"/>
                      <a:pt x="846387" y="194233"/>
                    </a:cubicBezTo>
                    <a:lnTo>
                      <a:pt x="512316" y="1206"/>
                    </a:lnTo>
                    <a:cubicBezTo>
                      <a:pt x="509967" y="-151"/>
                      <a:pt x="506849" y="-896"/>
                      <a:pt x="503541" y="-896"/>
                    </a:cubicBezTo>
                    <a:cubicBezTo>
                      <a:pt x="500249" y="-896"/>
                      <a:pt x="497123" y="-151"/>
                      <a:pt x="494774" y="1206"/>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2137" name="Google Shape;2137;p46"/>
              <p:cNvSpPr/>
              <p:nvPr/>
            </p:nvSpPr>
            <p:spPr>
              <a:xfrm flipH="1" rot="10800000">
                <a:off x="172816" y="7612603"/>
                <a:ext cx="1269386" cy="477252"/>
              </a:xfrm>
              <a:custGeom>
                <a:rect b="b" l="l" r="r" t="t"/>
                <a:pathLst>
                  <a:path extrusionOk="0" h="374750" w="996753">
                    <a:moveTo>
                      <a:pt x="-5370" y="374047"/>
                    </a:moveTo>
                    <a:cubicBezTo>
                      <a:pt x="-5213" y="369875"/>
                      <a:pt x="-2426" y="365745"/>
                      <a:pt x="3041" y="362575"/>
                    </a:cubicBezTo>
                    <a:lnTo>
                      <a:pt x="575168" y="31995"/>
                    </a:lnTo>
                    <a:cubicBezTo>
                      <a:pt x="586424" y="25489"/>
                      <a:pt x="604843" y="25489"/>
                      <a:pt x="616108" y="31995"/>
                    </a:cubicBezTo>
                    <a:lnTo>
                      <a:pt x="982922" y="243944"/>
                    </a:lnTo>
                    <a:cubicBezTo>
                      <a:pt x="988381" y="247106"/>
                      <a:pt x="991176" y="251236"/>
                      <a:pt x="991341" y="255392"/>
                    </a:cubicBezTo>
                    <a:lnTo>
                      <a:pt x="991358" y="255392"/>
                    </a:lnTo>
                    <a:lnTo>
                      <a:pt x="991358" y="227431"/>
                    </a:lnTo>
                    <a:cubicBezTo>
                      <a:pt x="991126" y="223317"/>
                      <a:pt x="988331" y="219245"/>
                      <a:pt x="982922" y="216132"/>
                    </a:cubicBezTo>
                    <a:lnTo>
                      <a:pt x="616108" y="4183"/>
                    </a:lnTo>
                    <a:cubicBezTo>
                      <a:pt x="604843" y="-2331"/>
                      <a:pt x="586424" y="-2331"/>
                      <a:pt x="575168" y="4175"/>
                    </a:cubicBezTo>
                    <a:lnTo>
                      <a:pt x="3041" y="334771"/>
                    </a:lnTo>
                    <a:cubicBezTo>
                      <a:pt x="-2517" y="337983"/>
                      <a:pt x="-5337" y="342212"/>
                      <a:pt x="-5395" y="346450"/>
                    </a:cubicBezTo>
                    <a:lnTo>
                      <a:pt x="-5395" y="374030"/>
                    </a:lnTo>
                    <a:lnTo>
                      <a:pt x="-5370" y="374047"/>
                    </a:lnTo>
                  </a:path>
                </a:pathLst>
              </a:custGeom>
              <a:solidFill>
                <a:srgbClr val="DCE7F1"/>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2138" name="Google Shape;2138;p46"/>
              <p:cNvSpPr/>
              <p:nvPr/>
            </p:nvSpPr>
            <p:spPr>
              <a:xfrm flipH="1" rot="10800000">
                <a:off x="169835" y="7607448"/>
                <a:ext cx="1275347" cy="485386"/>
              </a:xfrm>
              <a:custGeom>
                <a:rect b="b" l="l" r="r" t="t"/>
                <a:pathLst>
                  <a:path extrusionOk="0" h="381137" w="1001434">
                    <a:moveTo>
                      <a:pt x="986437" y="244263"/>
                    </a:moveTo>
                    <a:lnTo>
                      <a:pt x="619614" y="32305"/>
                    </a:lnTo>
                    <a:cubicBezTo>
                      <a:pt x="613825" y="28961"/>
                      <a:pt x="606133" y="27107"/>
                      <a:pt x="597978" y="27107"/>
                    </a:cubicBezTo>
                    <a:cubicBezTo>
                      <a:pt x="589815" y="27107"/>
                      <a:pt x="582132" y="28961"/>
                      <a:pt x="576342" y="32305"/>
                    </a:cubicBezTo>
                    <a:lnTo>
                      <a:pt x="4216" y="362893"/>
                    </a:lnTo>
                    <a:cubicBezTo>
                      <a:pt x="2305" y="364002"/>
                      <a:pt x="651" y="365244"/>
                      <a:pt x="-714" y="366585"/>
                    </a:cubicBezTo>
                    <a:lnTo>
                      <a:pt x="-722" y="348813"/>
                    </a:lnTo>
                    <a:cubicBezTo>
                      <a:pt x="-664" y="345254"/>
                      <a:pt x="1917" y="341811"/>
                      <a:pt x="6548" y="339129"/>
                    </a:cubicBezTo>
                    <a:lnTo>
                      <a:pt x="578683" y="8533"/>
                    </a:lnTo>
                    <a:cubicBezTo>
                      <a:pt x="583769" y="5586"/>
                      <a:pt x="590618" y="3972"/>
                      <a:pt x="597962" y="3972"/>
                    </a:cubicBezTo>
                    <a:lnTo>
                      <a:pt x="597970" y="3972"/>
                    </a:lnTo>
                    <a:cubicBezTo>
                      <a:pt x="605331" y="3972"/>
                      <a:pt x="612179" y="5595"/>
                      <a:pt x="617282" y="8541"/>
                    </a:cubicBezTo>
                    <a:lnTo>
                      <a:pt x="984105" y="220498"/>
                    </a:lnTo>
                    <a:cubicBezTo>
                      <a:pt x="988596" y="223089"/>
                      <a:pt x="991168" y="226425"/>
                      <a:pt x="991358" y="229769"/>
                    </a:cubicBezTo>
                    <a:lnTo>
                      <a:pt x="991358" y="247954"/>
                    </a:lnTo>
                    <a:cubicBezTo>
                      <a:pt x="989993" y="246605"/>
                      <a:pt x="988339" y="245364"/>
                      <a:pt x="986437" y="244263"/>
                    </a:cubicBezTo>
                    <a:close/>
                    <a:moveTo>
                      <a:pt x="576342" y="4485"/>
                    </a:moveTo>
                    <a:lnTo>
                      <a:pt x="4216" y="335081"/>
                    </a:lnTo>
                    <a:cubicBezTo>
                      <a:pt x="-1905" y="338616"/>
                      <a:pt x="-5320" y="343475"/>
                      <a:pt x="-5395" y="348789"/>
                    </a:cubicBezTo>
                    <a:lnTo>
                      <a:pt x="-5387" y="376369"/>
                    </a:lnTo>
                    <a:lnTo>
                      <a:pt x="-5362" y="377710"/>
                    </a:lnTo>
                    <a:lnTo>
                      <a:pt x="-838" y="380433"/>
                    </a:lnTo>
                    <a:lnTo>
                      <a:pt x="-689" y="376476"/>
                    </a:lnTo>
                    <a:cubicBezTo>
                      <a:pt x="-557" y="372958"/>
                      <a:pt x="2007" y="369573"/>
                      <a:pt x="6548" y="366949"/>
                    </a:cubicBezTo>
                    <a:lnTo>
                      <a:pt x="578683" y="36361"/>
                    </a:lnTo>
                    <a:cubicBezTo>
                      <a:pt x="583769" y="33415"/>
                      <a:pt x="590626" y="31792"/>
                      <a:pt x="597978" y="31792"/>
                    </a:cubicBezTo>
                    <a:cubicBezTo>
                      <a:pt x="605331" y="31792"/>
                      <a:pt x="612179" y="33415"/>
                      <a:pt x="617282" y="36361"/>
                    </a:cubicBezTo>
                    <a:lnTo>
                      <a:pt x="984097" y="248319"/>
                    </a:lnTo>
                    <a:cubicBezTo>
                      <a:pt x="988629" y="250934"/>
                      <a:pt x="991209" y="254311"/>
                      <a:pt x="991341" y="257829"/>
                    </a:cubicBezTo>
                    <a:lnTo>
                      <a:pt x="991441" y="260072"/>
                    </a:lnTo>
                    <a:lnTo>
                      <a:pt x="996039" y="260072"/>
                    </a:lnTo>
                    <a:lnTo>
                      <a:pt x="996031" y="229653"/>
                    </a:lnTo>
                    <a:cubicBezTo>
                      <a:pt x="995750" y="224538"/>
                      <a:pt x="992351" y="219845"/>
                      <a:pt x="986437" y="216443"/>
                    </a:cubicBezTo>
                    <a:lnTo>
                      <a:pt x="619614" y="4494"/>
                    </a:lnTo>
                    <a:cubicBezTo>
                      <a:pt x="613825" y="1141"/>
                      <a:pt x="606133" y="-704"/>
                      <a:pt x="597970" y="-704"/>
                    </a:cubicBezTo>
                    <a:lnTo>
                      <a:pt x="597962" y="-704"/>
                    </a:lnTo>
                    <a:cubicBezTo>
                      <a:pt x="589815" y="-704"/>
                      <a:pt x="582132" y="1133"/>
                      <a:pt x="576342" y="4485"/>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grpSp>
      </p:grpSp>
      <p:sp>
        <p:nvSpPr>
          <p:cNvPr id="2139" name="Google Shape;2139;p46"/>
          <p:cNvSpPr txBox="1"/>
          <p:nvPr/>
        </p:nvSpPr>
        <p:spPr>
          <a:xfrm>
            <a:off x="2946847" y="1476951"/>
            <a:ext cx="2604505" cy="349823"/>
          </a:xfrm>
          <a:prstGeom prst="rect">
            <a:avLst/>
          </a:prstGeom>
          <a:no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None/>
            </a:pPr>
            <a:r>
              <a:t/>
            </a:r>
            <a:endParaRPr b="0" i="0" sz="900" u="none" cap="none" strike="noStrike">
              <a:solidFill>
                <a:srgbClr val="FFFFFF"/>
              </a:solidFill>
              <a:latin typeface="Montserrat SemiBold"/>
              <a:ea typeface="Montserrat SemiBold"/>
              <a:cs typeface="Montserrat SemiBold"/>
              <a:sym typeface="Montserrat SemiBold"/>
            </a:endParaRPr>
          </a:p>
        </p:txBody>
      </p:sp>
      <p:pic>
        <p:nvPicPr>
          <p:cNvPr id="2140" name="Google Shape;2140;p46"/>
          <p:cNvPicPr preferRelativeResize="0"/>
          <p:nvPr/>
        </p:nvPicPr>
        <p:blipFill rotWithShape="1">
          <a:blip r:embed="rId3">
            <a:alphaModFix/>
          </a:blip>
          <a:srcRect b="15483" l="7311" r="8700" t="15556"/>
          <a:stretch/>
        </p:blipFill>
        <p:spPr>
          <a:xfrm>
            <a:off x="2778014" y="2582398"/>
            <a:ext cx="1341242" cy="1101234"/>
          </a:xfrm>
          <a:prstGeom prst="rect">
            <a:avLst/>
          </a:prstGeom>
          <a:noFill/>
          <a:ln>
            <a:noFill/>
          </a:ln>
        </p:spPr>
      </p:pic>
      <p:sp>
        <p:nvSpPr>
          <p:cNvPr id="2141" name="Google Shape;2141;p46"/>
          <p:cNvSpPr txBox="1"/>
          <p:nvPr/>
        </p:nvSpPr>
        <p:spPr>
          <a:xfrm>
            <a:off x="4173075" y="2998750"/>
            <a:ext cx="1305340" cy="553968"/>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73763"/>
                </a:solidFill>
                <a:latin typeface="Arial"/>
                <a:ea typeface="Arial"/>
                <a:cs typeface="Arial"/>
                <a:sym typeface="Arial"/>
              </a:rPr>
              <a:t>고인범 | 유준영</a:t>
            </a:r>
            <a:endParaRPr b="0" i="0" sz="1200" u="none" cap="none" strike="noStrike">
              <a:solidFill>
                <a:srgbClr val="073763"/>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73763"/>
                </a:solidFill>
                <a:latin typeface="Arial"/>
                <a:ea typeface="Arial"/>
                <a:cs typeface="Arial"/>
                <a:sym typeface="Arial"/>
              </a:rPr>
              <a:t>이종서 | 공지연</a:t>
            </a:r>
            <a:endParaRPr b="0" i="0" sz="1200" u="none" cap="none" strike="noStrike">
              <a:solidFill>
                <a:srgbClr val="073763"/>
              </a:solidFill>
              <a:latin typeface="Arial"/>
              <a:ea typeface="Arial"/>
              <a:cs typeface="Arial"/>
              <a:sym typeface="Arial"/>
            </a:endParaRPr>
          </a:p>
        </p:txBody>
      </p:sp>
      <p:pic>
        <p:nvPicPr>
          <p:cNvPr id="2142" name="Google Shape;2142;p46"/>
          <p:cNvPicPr preferRelativeResize="0"/>
          <p:nvPr/>
        </p:nvPicPr>
        <p:blipFill rotWithShape="1">
          <a:blip r:embed="rId4">
            <a:alphaModFix/>
          </a:blip>
          <a:srcRect b="0" l="0" r="0" t="0"/>
          <a:stretch/>
        </p:blipFill>
        <p:spPr>
          <a:xfrm>
            <a:off x="4221968" y="2673307"/>
            <a:ext cx="800820" cy="329749"/>
          </a:xfrm>
          <a:prstGeom prst="rect">
            <a:avLst/>
          </a:prstGeom>
          <a:noFill/>
          <a:ln>
            <a:noFill/>
          </a:ln>
        </p:spPr>
      </p:pic>
      <p:sp>
        <p:nvSpPr>
          <p:cNvPr id="2143" name="Google Shape;2143;p46"/>
          <p:cNvSpPr txBox="1"/>
          <p:nvPr/>
        </p:nvSpPr>
        <p:spPr>
          <a:xfrm>
            <a:off x="1480937" y="1113722"/>
            <a:ext cx="5862837" cy="307777"/>
          </a:xfrm>
          <a:prstGeom prst="rect">
            <a:avLst/>
          </a:prstGeom>
          <a:solidFill>
            <a:srgbClr val="0E2E52"/>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1400" u="none" cap="none" strike="noStrike">
                <a:solidFill>
                  <a:schemeClr val="lt1"/>
                </a:solidFill>
                <a:latin typeface="Arial"/>
                <a:ea typeface="Arial"/>
                <a:cs typeface="Arial"/>
                <a:sym typeface="Arial"/>
              </a:rPr>
              <a:t>B2G 입찰지원 스타트업 입찰메이트를 위한 사내 RAG 시스템 구축</a:t>
            </a:r>
            <a:endParaRPr/>
          </a:p>
        </p:txBody>
      </p:sp>
      <p:sp>
        <p:nvSpPr>
          <p:cNvPr id="2144" name="Google Shape;2144;p46"/>
          <p:cNvSpPr txBox="1"/>
          <p:nvPr/>
        </p:nvSpPr>
        <p:spPr>
          <a:xfrm>
            <a:off x="1672590" y="1621190"/>
            <a:ext cx="5277048" cy="58477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US" sz="3200" u="none" cap="none" strike="noStrike">
                <a:solidFill>
                  <a:srgbClr val="002060"/>
                </a:solidFill>
                <a:latin typeface="Arial"/>
                <a:ea typeface="Arial"/>
                <a:cs typeface="Arial"/>
                <a:sym typeface="Arial"/>
              </a:rPr>
              <a:t>Evaluation</a:t>
            </a:r>
            <a:endParaRPr/>
          </a:p>
        </p:txBody>
      </p:sp>
      <p:grpSp>
        <p:nvGrpSpPr>
          <p:cNvPr id="2145" name="Google Shape;2145;p46"/>
          <p:cNvGrpSpPr/>
          <p:nvPr/>
        </p:nvGrpSpPr>
        <p:grpSpPr>
          <a:xfrm>
            <a:off x="1480937" y="1590028"/>
            <a:ext cx="5742821" cy="699468"/>
            <a:chOff x="1480937" y="1474477"/>
            <a:chExt cx="5687494" cy="699468"/>
          </a:xfrm>
        </p:grpSpPr>
        <p:cxnSp>
          <p:nvCxnSpPr>
            <p:cNvPr id="2146" name="Google Shape;2146;p46"/>
            <p:cNvCxnSpPr>
              <a:endCxn id="2015" idx="33"/>
            </p:cNvCxnSpPr>
            <p:nvPr/>
          </p:nvCxnSpPr>
          <p:spPr>
            <a:xfrm>
              <a:off x="1480937" y="2170345"/>
              <a:ext cx="5687400" cy="3600"/>
            </a:xfrm>
            <a:prstGeom prst="straightConnector1">
              <a:avLst/>
            </a:prstGeom>
            <a:noFill/>
            <a:ln cap="flat" cmpd="sng" w="12700">
              <a:solidFill>
                <a:srgbClr val="7F7F7F"/>
              </a:solidFill>
              <a:prstDash val="solid"/>
              <a:miter lim="800000"/>
              <a:headEnd len="sm" w="sm" type="none"/>
              <a:tailEnd len="sm" w="sm" type="none"/>
            </a:ln>
          </p:spPr>
        </p:cxnSp>
        <p:cxnSp>
          <p:nvCxnSpPr>
            <p:cNvPr id="2147" name="Google Shape;2147;p46"/>
            <p:cNvCxnSpPr/>
            <p:nvPr/>
          </p:nvCxnSpPr>
          <p:spPr>
            <a:xfrm>
              <a:off x="1480937" y="1474477"/>
              <a:ext cx="5687494" cy="3590"/>
            </a:xfrm>
            <a:prstGeom prst="straightConnector1">
              <a:avLst/>
            </a:prstGeom>
            <a:noFill/>
            <a:ln cap="flat" cmpd="sng" w="12700">
              <a:solidFill>
                <a:srgbClr val="7F7F7F"/>
              </a:solidFill>
              <a:prstDash val="solid"/>
              <a:miter lim="800000"/>
              <a:headEnd len="sm" w="sm" type="none"/>
              <a:tailEnd len="sm" w="sm" type="none"/>
            </a:ln>
          </p:spPr>
        </p:cxnSp>
      </p:gr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1" name="Shape 2151"/>
        <p:cNvGrpSpPr/>
        <p:nvPr/>
      </p:nvGrpSpPr>
      <p:grpSpPr>
        <a:xfrm>
          <a:off x="0" y="0"/>
          <a:ext cx="0" cy="0"/>
          <a:chOff x="0" y="0"/>
          <a:chExt cx="0" cy="0"/>
        </a:xfrm>
      </p:grpSpPr>
      <p:sp>
        <p:nvSpPr>
          <p:cNvPr id="2152" name="Google Shape;2152;p47"/>
          <p:cNvSpPr txBox="1"/>
          <p:nvPr/>
        </p:nvSpPr>
        <p:spPr>
          <a:xfrm>
            <a:off x="913860" y="1045749"/>
            <a:ext cx="8279400" cy="36933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800"/>
              </a:spcBef>
              <a:spcAft>
                <a:spcPts val="0"/>
              </a:spcAft>
              <a:buClr>
                <a:srgbClr val="000000"/>
              </a:buClr>
              <a:buSzPts val="1700"/>
              <a:buFont typeface="Arial"/>
              <a:buNone/>
            </a:pPr>
            <a:r>
              <a:rPr b="1" i="0" lang="en-US" sz="1700" u="none" cap="none" strike="noStrike">
                <a:solidFill>
                  <a:srgbClr val="1155CC"/>
                </a:solidFill>
                <a:latin typeface="Arial"/>
                <a:ea typeface="Arial"/>
                <a:cs typeface="Arial"/>
                <a:sym typeface="Arial"/>
              </a:rPr>
              <a:t> LLM as a Judge</a:t>
            </a:r>
            <a:endParaRPr b="1" i="0" sz="1700" u="none" cap="none" strike="noStrike">
              <a:solidFill>
                <a:srgbClr val="1155CC"/>
              </a:solidFill>
              <a:latin typeface="Arial"/>
              <a:ea typeface="Arial"/>
              <a:cs typeface="Arial"/>
              <a:sym typeface="Arial"/>
            </a:endParaRPr>
          </a:p>
          <a:p>
            <a:pPr indent="-336550" lvl="0" marL="457200" marR="0" rtl="0" algn="l">
              <a:lnSpc>
                <a:spcPct val="115000"/>
              </a:lnSpc>
              <a:spcBef>
                <a:spcPts val="1200"/>
              </a:spcBef>
              <a:spcAft>
                <a:spcPts val="0"/>
              </a:spcAft>
              <a:buClr>
                <a:schemeClr val="dk1"/>
              </a:buClr>
              <a:buSzPts val="1700"/>
              <a:buFont typeface="Arial"/>
              <a:buChar char="●"/>
            </a:pPr>
            <a:r>
              <a:rPr b="0" i="0" lang="en-US" sz="1700" u="none" cap="none" strike="noStrike">
                <a:solidFill>
                  <a:schemeClr val="dk1"/>
                </a:solidFill>
                <a:latin typeface="Arial"/>
                <a:ea typeface="Arial"/>
                <a:cs typeface="Arial"/>
                <a:sym typeface="Arial"/>
              </a:rPr>
              <a:t>질문·답안 생성을 LLM에 의뢰 → 시스템 출력과 함께 </a:t>
            </a:r>
            <a:r>
              <a:rPr b="1" i="0" lang="en-US" sz="1700" u="none" cap="none" strike="noStrike">
                <a:solidFill>
                  <a:schemeClr val="dk1"/>
                </a:solidFill>
                <a:latin typeface="Arial"/>
                <a:ea typeface="Arial"/>
                <a:cs typeface="Arial"/>
                <a:sym typeface="Arial"/>
              </a:rPr>
              <a:t>LLM 평가</a:t>
            </a:r>
            <a:endParaRPr b="1" i="0" sz="1700" u="none" cap="none" strike="noStrike">
              <a:solidFill>
                <a:schemeClr val="dk1"/>
              </a:solidFill>
              <a:latin typeface="Arial"/>
              <a:ea typeface="Arial"/>
              <a:cs typeface="Arial"/>
              <a:sym typeface="Arial"/>
            </a:endParaRPr>
          </a:p>
          <a:p>
            <a:pPr indent="-336550" lvl="0" marL="457200" marR="0" rtl="0" algn="l">
              <a:lnSpc>
                <a:spcPct val="115000"/>
              </a:lnSpc>
              <a:spcBef>
                <a:spcPts val="0"/>
              </a:spcBef>
              <a:spcAft>
                <a:spcPts val="0"/>
              </a:spcAft>
              <a:buClr>
                <a:schemeClr val="dk1"/>
              </a:buClr>
              <a:buSzPts val="1700"/>
              <a:buFont typeface="Arial"/>
              <a:buChar char="●"/>
            </a:pPr>
            <a:r>
              <a:rPr b="0" i="0" lang="en-US" sz="1700" u="none" cap="none" strike="noStrike">
                <a:solidFill>
                  <a:schemeClr val="dk1"/>
                </a:solidFill>
                <a:latin typeface="Arial"/>
                <a:ea typeface="Arial"/>
                <a:cs typeface="Arial"/>
                <a:sym typeface="Arial"/>
              </a:rPr>
              <a:t>프롬프트/체인 변경 시 </a:t>
            </a:r>
            <a:r>
              <a:rPr b="1" i="0" lang="en-US" sz="1700" u="none" cap="none" strike="noStrike">
                <a:solidFill>
                  <a:schemeClr val="dk1"/>
                </a:solidFill>
                <a:latin typeface="Arial"/>
                <a:ea typeface="Arial"/>
                <a:cs typeface="Arial"/>
                <a:sym typeface="Arial"/>
              </a:rPr>
              <a:t>신속 비교</a:t>
            </a:r>
            <a:r>
              <a:rPr b="0" i="0" lang="en-US" sz="1700" u="none" cap="none" strike="noStrike">
                <a:solidFill>
                  <a:schemeClr val="dk1"/>
                </a:solidFill>
                <a:latin typeface="Arial"/>
                <a:ea typeface="Arial"/>
                <a:cs typeface="Arial"/>
                <a:sym typeface="Arial"/>
              </a:rPr>
              <a:t> 용이</a:t>
            </a:r>
            <a:endParaRPr b="0" i="0" sz="1700" u="none" cap="none" strike="noStrike">
              <a:solidFill>
                <a:schemeClr val="dk1"/>
              </a:solidFill>
              <a:latin typeface="Arial"/>
              <a:ea typeface="Arial"/>
              <a:cs typeface="Arial"/>
              <a:sym typeface="Arial"/>
            </a:endParaRPr>
          </a:p>
          <a:p>
            <a:pPr indent="0" lvl="0" marL="0" marR="0" rtl="0" algn="l">
              <a:lnSpc>
                <a:spcPct val="115000"/>
              </a:lnSpc>
              <a:spcBef>
                <a:spcPts val="1800"/>
              </a:spcBef>
              <a:spcAft>
                <a:spcPts val="0"/>
              </a:spcAft>
              <a:buClr>
                <a:srgbClr val="000000"/>
              </a:buClr>
              <a:buSzPts val="1700"/>
              <a:buFont typeface="Arial"/>
              <a:buNone/>
            </a:pPr>
            <a:r>
              <a:rPr b="1" i="0" lang="en-US" sz="1700" u="none" cap="none" strike="noStrike">
                <a:solidFill>
                  <a:srgbClr val="1155CC"/>
                </a:solidFill>
                <a:latin typeface="Arial"/>
                <a:ea typeface="Arial"/>
                <a:cs typeface="Arial"/>
                <a:sym typeface="Arial"/>
              </a:rPr>
              <a:t> RAGAS</a:t>
            </a:r>
            <a:endParaRPr b="1" i="0" sz="1700" u="none" cap="none" strike="noStrike">
              <a:solidFill>
                <a:srgbClr val="1155CC"/>
              </a:solidFill>
              <a:latin typeface="Arial"/>
              <a:ea typeface="Arial"/>
              <a:cs typeface="Arial"/>
              <a:sym typeface="Arial"/>
            </a:endParaRPr>
          </a:p>
          <a:p>
            <a:pPr indent="-336550" lvl="0" marL="457200" marR="0" rtl="0" algn="l">
              <a:lnSpc>
                <a:spcPct val="115000"/>
              </a:lnSpc>
              <a:spcBef>
                <a:spcPts val="1200"/>
              </a:spcBef>
              <a:spcAft>
                <a:spcPts val="0"/>
              </a:spcAft>
              <a:buClr>
                <a:schemeClr val="dk1"/>
              </a:buClr>
              <a:buSzPts val="1700"/>
              <a:buFont typeface="Arial"/>
              <a:buChar char="●"/>
            </a:pPr>
            <a:r>
              <a:rPr b="1" i="0" lang="en-US" sz="1700" u="none" cap="none" strike="noStrike">
                <a:solidFill>
                  <a:schemeClr val="dk1"/>
                </a:solidFill>
                <a:latin typeface="Arial"/>
                <a:ea typeface="Arial"/>
                <a:cs typeface="Arial"/>
                <a:sym typeface="Arial"/>
              </a:rPr>
              <a:t>Generation</a:t>
            </a:r>
            <a:r>
              <a:rPr b="0" i="0" lang="en-US" sz="1700" u="none" cap="none" strike="noStrike">
                <a:solidFill>
                  <a:schemeClr val="dk1"/>
                </a:solidFill>
                <a:latin typeface="Arial"/>
                <a:ea typeface="Arial"/>
                <a:cs typeface="Arial"/>
                <a:sym typeface="Arial"/>
              </a:rPr>
              <a:t>: </a:t>
            </a:r>
            <a:r>
              <a:rPr b="0" i="1" lang="en-US" sz="1700" u="none" cap="none" strike="noStrike">
                <a:solidFill>
                  <a:schemeClr val="dk1"/>
                </a:solidFill>
                <a:latin typeface="Arial"/>
                <a:ea typeface="Arial"/>
                <a:cs typeface="Arial"/>
                <a:sym typeface="Arial"/>
              </a:rPr>
              <a:t>Faithfulness, AnswerCorrectness</a:t>
            </a:r>
            <a:br>
              <a:rPr b="0" i="1" lang="en-US" sz="1700" u="none" cap="none" strike="noStrike">
                <a:solidFill>
                  <a:schemeClr val="dk1"/>
                </a:solidFill>
                <a:latin typeface="Arial"/>
                <a:ea typeface="Arial"/>
                <a:cs typeface="Arial"/>
                <a:sym typeface="Arial"/>
              </a:rPr>
            </a:br>
            <a:endParaRPr b="0" i="1" sz="1700" u="none" cap="none" strike="noStrike">
              <a:solidFill>
                <a:schemeClr val="dk1"/>
              </a:solidFill>
              <a:latin typeface="Arial"/>
              <a:ea typeface="Arial"/>
              <a:cs typeface="Arial"/>
              <a:sym typeface="Arial"/>
            </a:endParaRPr>
          </a:p>
          <a:p>
            <a:pPr indent="-336550" lvl="0" marL="457200" marR="0" rtl="0" algn="l">
              <a:lnSpc>
                <a:spcPct val="115000"/>
              </a:lnSpc>
              <a:spcBef>
                <a:spcPts val="0"/>
              </a:spcBef>
              <a:spcAft>
                <a:spcPts val="0"/>
              </a:spcAft>
              <a:buClr>
                <a:schemeClr val="dk1"/>
              </a:buClr>
              <a:buSzPts val="1700"/>
              <a:buFont typeface="Arial"/>
              <a:buChar char="●"/>
            </a:pPr>
            <a:r>
              <a:rPr b="1" i="0" lang="en-US" sz="1700" u="none" cap="none" strike="noStrike">
                <a:solidFill>
                  <a:schemeClr val="dk1"/>
                </a:solidFill>
                <a:latin typeface="Arial"/>
                <a:ea typeface="Arial"/>
                <a:cs typeface="Arial"/>
                <a:sym typeface="Arial"/>
              </a:rPr>
              <a:t>Retrieval</a:t>
            </a:r>
            <a:r>
              <a:rPr b="0" i="0" lang="en-US" sz="1700" u="none" cap="none" strike="noStrike">
                <a:solidFill>
                  <a:schemeClr val="dk1"/>
                </a:solidFill>
                <a:latin typeface="Arial"/>
                <a:ea typeface="Arial"/>
                <a:cs typeface="Arial"/>
                <a:sym typeface="Arial"/>
              </a:rPr>
              <a:t>: </a:t>
            </a:r>
            <a:r>
              <a:rPr b="0" i="1" lang="en-US" sz="1700" u="none" cap="none" strike="noStrike">
                <a:solidFill>
                  <a:schemeClr val="dk1"/>
                </a:solidFill>
                <a:latin typeface="Arial"/>
                <a:ea typeface="Arial"/>
                <a:cs typeface="Arial"/>
                <a:sym typeface="Arial"/>
              </a:rPr>
              <a:t>ContextRelevance, ContextRecall, ContextPrecision</a:t>
            </a:r>
            <a:br>
              <a:rPr b="0" i="1" lang="en-US" sz="1700" u="none" cap="none" strike="noStrike">
                <a:solidFill>
                  <a:schemeClr val="dk1"/>
                </a:solidFill>
                <a:latin typeface="Arial"/>
                <a:ea typeface="Arial"/>
                <a:cs typeface="Arial"/>
                <a:sym typeface="Arial"/>
              </a:rPr>
            </a:br>
            <a:endParaRPr b="0" i="1" sz="1700" u="none" cap="none" strike="noStrike">
              <a:solidFill>
                <a:schemeClr val="dk1"/>
              </a:solidFill>
              <a:latin typeface="Arial"/>
              <a:ea typeface="Arial"/>
              <a:cs typeface="Arial"/>
              <a:sym typeface="Arial"/>
            </a:endParaRPr>
          </a:p>
          <a:p>
            <a:pPr indent="-336550" lvl="0" marL="457200" marR="0" rtl="0" algn="l">
              <a:lnSpc>
                <a:spcPct val="115000"/>
              </a:lnSpc>
              <a:spcBef>
                <a:spcPts val="0"/>
              </a:spcBef>
              <a:spcAft>
                <a:spcPts val="0"/>
              </a:spcAft>
              <a:buClr>
                <a:schemeClr val="dk1"/>
              </a:buClr>
              <a:buSzPts val="1700"/>
              <a:buFont typeface="Arial"/>
              <a:buChar char="●"/>
            </a:pPr>
            <a:r>
              <a:rPr b="1" i="0" lang="en-US" sz="1700" u="none" cap="none" strike="noStrike">
                <a:solidFill>
                  <a:schemeClr val="dk1"/>
                </a:solidFill>
                <a:latin typeface="Arial"/>
                <a:ea typeface="Arial"/>
                <a:cs typeface="Arial"/>
                <a:sym typeface="Arial"/>
              </a:rPr>
              <a:t>자체 데이터셋(25문항)</a:t>
            </a:r>
            <a:r>
              <a:rPr b="0" i="0" lang="en-US" sz="1700" u="none" cap="none" strike="noStrike">
                <a:solidFill>
                  <a:schemeClr val="dk1"/>
                </a:solidFill>
                <a:latin typeface="Arial"/>
                <a:ea typeface="Arial"/>
                <a:cs typeface="Arial"/>
                <a:sym typeface="Arial"/>
              </a:rPr>
              <a:t>: 5개 문서 × 5가지 카테고리</a:t>
            </a:r>
            <a:br>
              <a:rPr b="0" i="0" lang="en-US" sz="1700" u="none" cap="none" strike="noStrike">
                <a:solidFill>
                  <a:schemeClr val="dk1"/>
                </a:solidFill>
                <a:latin typeface="Arial"/>
                <a:ea typeface="Arial"/>
                <a:cs typeface="Arial"/>
                <a:sym typeface="Arial"/>
              </a:rPr>
            </a:br>
            <a:endParaRPr b="0" i="0" sz="1700" u="none" cap="none" strike="noStrike">
              <a:solidFill>
                <a:schemeClr val="dk1"/>
              </a:solidFill>
              <a:latin typeface="Arial"/>
              <a:ea typeface="Arial"/>
              <a:cs typeface="Arial"/>
              <a:sym typeface="Arial"/>
            </a:endParaRPr>
          </a:p>
        </p:txBody>
      </p:sp>
      <p:sp>
        <p:nvSpPr>
          <p:cNvPr id="2153" name="Google Shape;2153;p47"/>
          <p:cNvSpPr/>
          <p:nvPr/>
        </p:nvSpPr>
        <p:spPr>
          <a:xfrm>
            <a:off x="0" y="2"/>
            <a:ext cx="9144001" cy="821370"/>
          </a:xfrm>
          <a:prstGeom prst="rect">
            <a:avLst/>
          </a:prstGeom>
          <a:solidFill>
            <a:srgbClr val="F2F2F2"/>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Arial"/>
              <a:ea typeface="Arial"/>
              <a:cs typeface="Arial"/>
              <a:sym typeface="Arial"/>
            </a:endParaRPr>
          </a:p>
        </p:txBody>
      </p:sp>
      <p:sp>
        <p:nvSpPr>
          <p:cNvPr id="2154" name="Google Shape;2154;p47"/>
          <p:cNvSpPr txBox="1"/>
          <p:nvPr/>
        </p:nvSpPr>
        <p:spPr>
          <a:xfrm>
            <a:off x="145961" y="210632"/>
            <a:ext cx="4938386"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000" u="none" cap="none" strike="noStrike">
                <a:solidFill>
                  <a:srgbClr val="000000"/>
                </a:solidFill>
              </a:rPr>
              <a:t>평가체계</a:t>
            </a:r>
            <a:endParaRPr b="1" i="0" sz="2000" u="none" cap="none" strike="noStrike">
              <a:solidFill>
                <a:srgbClr val="000000"/>
              </a:solidFill>
            </a:endParaRPr>
          </a:p>
        </p:txBody>
      </p:sp>
      <p:grpSp>
        <p:nvGrpSpPr>
          <p:cNvPr id="2155" name="Google Shape;2155;p47"/>
          <p:cNvGrpSpPr/>
          <p:nvPr/>
        </p:nvGrpSpPr>
        <p:grpSpPr>
          <a:xfrm>
            <a:off x="6507220" y="199862"/>
            <a:ext cx="2609648" cy="421693"/>
            <a:chOff x="6491005" y="314512"/>
            <a:chExt cx="2609648" cy="421693"/>
          </a:xfrm>
        </p:grpSpPr>
        <p:sp>
          <p:nvSpPr>
            <p:cNvPr id="2156" name="Google Shape;2156;p47"/>
            <p:cNvSpPr txBox="1"/>
            <p:nvPr/>
          </p:nvSpPr>
          <p:spPr>
            <a:xfrm>
              <a:off x="6755796" y="374716"/>
              <a:ext cx="2344857" cy="323135"/>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900"/>
                <a:buFont typeface="Arial"/>
                <a:buNone/>
              </a:pPr>
              <a:r>
                <a:rPr b="0" i="0" lang="en-US" sz="900" u="none" cap="none" strike="noStrike">
                  <a:solidFill>
                    <a:srgbClr val="002060"/>
                  </a:solidFill>
                  <a:latin typeface="Arial"/>
                  <a:ea typeface="Arial"/>
                  <a:cs typeface="Arial"/>
                  <a:sym typeface="Arial"/>
                </a:rPr>
                <a:t>고인범 | 유준영 |  이종서 | 공지연</a:t>
              </a:r>
              <a:endParaRPr b="0" i="0" sz="900" u="none" cap="none" strike="noStrike">
                <a:solidFill>
                  <a:srgbClr val="002060"/>
                </a:solidFill>
                <a:latin typeface="Arial"/>
                <a:ea typeface="Arial"/>
                <a:cs typeface="Arial"/>
                <a:sym typeface="Arial"/>
              </a:endParaRPr>
            </a:p>
          </p:txBody>
        </p:sp>
        <p:pic>
          <p:nvPicPr>
            <p:cNvPr id="2157" name="Google Shape;2157;p47"/>
            <p:cNvPicPr preferRelativeResize="0"/>
            <p:nvPr/>
          </p:nvPicPr>
          <p:blipFill rotWithShape="1">
            <a:blip r:embed="rId3">
              <a:alphaModFix/>
            </a:blip>
            <a:srcRect b="16797" l="9763" r="8925" t="18455"/>
            <a:stretch/>
          </p:blipFill>
          <p:spPr>
            <a:xfrm>
              <a:off x="6491005" y="314512"/>
              <a:ext cx="529582" cy="421693"/>
            </a:xfrm>
            <a:prstGeom prst="rect">
              <a:avLst/>
            </a:prstGeom>
            <a:noFill/>
            <a:ln>
              <a:noFill/>
            </a:ln>
          </p:spPr>
        </p:pic>
      </p:grpSp>
      <p:grpSp>
        <p:nvGrpSpPr>
          <p:cNvPr id="2158" name="Google Shape;2158;p47"/>
          <p:cNvGrpSpPr/>
          <p:nvPr/>
        </p:nvGrpSpPr>
        <p:grpSpPr>
          <a:xfrm>
            <a:off x="5304647" y="188854"/>
            <a:ext cx="1202573" cy="465557"/>
            <a:chOff x="4340893" y="345621"/>
            <a:chExt cx="1202573" cy="465557"/>
          </a:xfrm>
        </p:grpSpPr>
        <p:pic>
          <p:nvPicPr>
            <p:cNvPr id="2159" name="Google Shape;2159;p47"/>
            <p:cNvPicPr preferRelativeResize="0"/>
            <p:nvPr/>
          </p:nvPicPr>
          <p:blipFill rotWithShape="1">
            <a:blip r:embed="rId4">
              <a:alphaModFix/>
            </a:blip>
            <a:srcRect b="0" l="0" r="0" t="0"/>
            <a:stretch/>
          </p:blipFill>
          <p:spPr>
            <a:xfrm>
              <a:off x="4340893" y="345621"/>
              <a:ext cx="800820" cy="329749"/>
            </a:xfrm>
            <a:prstGeom prst="rect">
              <a:avLst/>
            </a:prstGeom>
            <a:noFill/>
            <a:ln>
              <a:noFill/>
            </a:ln>
          </p:spPr>
        </p:pic>
        <p:sp>
          <p:nvSpPr>
            <p:cNvPr id="2160" name="Google Shape;2160;p47"/>
            <p:cNvSpPr txBox="1"/>
            <p:nvPr/>
          </p:nvSpPr>
          <p:spPr>
            <a:xfrm>
              <a:off x="4340893" y="549568"/>
              <a:ext cx="1202573" cy="2616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100" u="none" cap="none" strike="noStrike">
                  <a:solidFill>
                    <a:srgbClr val="000000"/>
                  </a:solidFill>
                  <a:latin typeface="Arial"/>
                  <a:ea typeface="Arial"/>
                  <a:cs typeface="Arial"/>
                  <a:sym typeface="Arial"/>
                </a:rPr>
                <a:t>AI 중급프로젝트</a:t>
              </a:r>
              <a:endParaRPr/>
            </a:p>
          </p:txBody>
        </p:sp>
      </p:grpSp>
      <p:grpSp>
        <p:nvGrpSpPr>
          <p:cNvPr id="2161" name="Google Shape;2161;p47"/>
          <p:cNvGrpSpPr/>
          <p:nvPr/>
        </p:nvGrpSpPr>
        <p:grpSpPr>
          <a:xfrm rot="-5400000">
            <a:off x="4549142" y="-3773492"/>
            <a:ext cx="45720" cy="9144003"/>
            <a:chOff x="7" y="0"/>
            <a:chExt cx="666765" cy="5170721"/>
          </a:xfrm>
        </p:grpSpPr>
        <p:sp>
          <p:nvSpPr>
            <p:cNvPr id="2162" name="Google Shape;2162;p47"/>
            <p:cNvSpPr/>
            <p:nvPr/>
          </p:nvSpPr>
          <p:spPr>
            <a:xfrm>
              <a:off x="15" y="0"/>
              <a:ext cx="666757" cy="2378179"/>
            </a:xfrm>
            <a:prstGeom prst="rect">
              <a:avLst/>
            </a:prstGeom>
            <a:solidFill>
              <a:srgbClr val="00B0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rgbClr val="FFFFFF"/>
                </a:solidFill>
                <a:latin typeface="Montserrat"/>
                <a:ea typeface="Montserrat"/>
                <a:cs typeface="Montserrat"/>
                <a:sym typeface="Montserrat"/>
              </a:endParaRPr>
            </a:p>
          </p:txBody>
        </p:sp>
        <p:sp>
          <p:nvSpPr>
            <p:cNvPr id="2163" name="Google Shape;2163;p47"/>
            <p:cNvSpPr/>
            <p:nvPr/>
          </p:nvSpPr>
          <p:spPr>
            <a:xfrm>
              <a:off x="7" y="2378178"/>
              <a:ext cx="666757" cy="2792543"/>
            </a:xfrm>
            <a:prstGeom prst="rect">
              <a:avLst/>
            </a:prstGeom>
            <a:solidFill>
              <a:srgbClr val="FEE19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rgbClr val="FFFFFF"/>
                </a:solidFill>
                <a:latin typeface="Montserrat"/>
                <a:ea typeface="Montserrat"/>
                <a:cs typeface="Montserrat"/>
                <a:sym typeface="Montserrat"/>
              </a:endParaRPr>
            </a:p>
          </p:txBody>
        </p:sp>
      </p:gr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7" name="Shape 2167"/>
        <p:cNvGrpSpPr/>
        <p:nvPr/>
      </p:nvGrpSpPr>
      <p:grpSpPr>
        <a:xfrm>
          <a:off x="0" y="0"/>
          <a:ext cx="0" cy="0"/>
          <a:chOff x="0" y="0"/>
          <a:chExt cx="0" cy="0"/>
        </a:xfrm>
      </p:grpSpPr>
      <p:pic>
        <p:nvPicPr>
          <p:cNvPr id="2168" name="Google Shape;2168;p48"/>
          <p:cNvPicPr preferRelativeResize="0"/>
          <p:nvPr/>
        </p:nvPicPr>
        <p:blipFill rotWithShape="1">
          <a:blip r:embed="rId3">
            <a:alphaModFix/>
          </a:blip>
          <a:srcRect b="0" l="0" r="0" t="0"/>
          <a:stretch/>
        </p:blipFill>
        <p:spPr>
          <a:xfrm>
            <a:off x="152400" y="1294250"/>
            <a:ext cx="8839200" cy="3145798"/>
          </a:xfrm>
          <a:prstGeom prst="rect">
            <a:avLst/>
          </a:prstGeom>
          <a:noFill/>
          <a:ln>
            <a:noFill/>
          </a:ln>
        </p:spPr>
      </p:pic>
      <p:sp>
        <p:nvSpPr>
          <p:cNvPr id="2169" name="Google Shape;2169;p48"/>
          <p:cNvSpPr/>
          <p:nvPr/>
        </p:nvSpPr>
        <p:spPr>
          <a:xfrm>
            <a:off x="0" y="2"/>
            <a:ext cx="9144001" cy="821370"/>
          </a:xfrm>
          <a:prstGeom prst="rect">
            <a:avLst/>
          </a:prstGeom>
          <a:solidFill>
            <a:srgbClr val="F2F2F2"/>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Arial"/>
              <a:ea typeface="Arial"/>
              <a:cs typeface="Arial"/>
              <a:sym typeface="Arial"/>
            </a:endParaRPr>
          </a:p>
        </p:txBody>
      </p:sp>
      <p:sp>
        <p:nvSpPr>
          <p:cNvPr id="2170" name="Google Shape;2170;p48"/>
          <p:cNvSpPr txBox="1"/>
          <p:nvPr/>
        </p:nvSpPr>
        <p:spPr>
          <a:xfrm>
            <a:off x="145961" y="210632"/>
            <a:ext cx="4938386"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000" u="none" cap="none" strike="noStrike">
                <a:solidFill>
                  <a:srgbClr val="000000"/>
                </a:solidFill>
              </a:rPr>
              <a:t>평가체계</a:t>
            </a:r>
            <a:endParaRPr b="1" i="0" sz="2000" u="none" cap="none" strike="noStrike">
              <a:solidFill>
                <a:srgbClr val="000000"/>
              </a:solidFill>
            </a:endParaRPr>
          </a:p>
        </p:txBody>
      </p:sp>
      <p:grpSp>
        <p:nvGrpSpPr>
          <p:cNvPr id="2171" name="Google Shape;2171;p48"/>
          <p:cNvGrpSpPr/>
          <p:nvPr/>
        </p:nvGrpSpPr>
        <p:grpSpPr>
          <a:xfrm>
            <a:off x="6507220" y="199862"/>
            <a:ext cx="2609648" cy="421693"/>
            <a:chOff x="6491005" y="314512"/>
            <a:chExt cx="2609648" cy="421693"/>
          </a:xfrm>
        </p:grpSpPr>
        <p:sp>
          <p:nvSpPr>
            <p:cNvPr id="2172" name="Google Shape;2172;p48"/>
            <p:cNvSpPr txBox="1"/>
            <p:nvPr/>
          </p:nvSpPr>
          <p:spPr>
            <a:xfrm>
              <a:off x="6755796" y="374716"/>
              <a:ext cx="2344857" cy="323135"/>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900"/>
                <a:buFont typeface="Arial"/>
                <a:buNone/>
              </a:pPr>
              <a:r>
                <a:rPr b="0" i="0" lang="en-US" sz="900" u="none" cap="none" strike="noStrike">
                  <a:solidFill>
                    <a:srgbClr val="002060"/>
                  </a:solidFill>
                  <a:latin typeface="Arial"/>
                  <a:ea typeface="Arial"/>
                  <a:cs typeface="Arial"/>
                  <a:sym typeface="Arial"/>
                </a:rPr>
                <a:t>고인범 | 유준영 |  이종서 | 공지연</a:t>
              </a:r>
              <a:endParaRPr b="0" i="0" sz="900" u="none" cap="none" strike="noStrike">
                <a:solidFill>
                  <a:srgbClr val="002060"/>
                </a:solidFill>
                <a:latin typeface="Arial"/>
                <a:ea typeface="Arial"/>
                <a:cs typeface="Arial"/>
                <a:sym typeface="Arial"/>
              </a:endParaRPr>
            </a:p>
          </p:txBody>
        </p:sp>
        <p:pic>
          <p:nvPicPr>
            <p:cNvPr id="2173" name="Google Shape;2173;p48"/>
            <p:cNvPicPr preferRelativeResize="0"/>
            <p:nvPr/>
          </p:nvPicPr>
          <p:blipFill rotWithShape="1">
            <a:blip r:embed="rId4">
              <a:alphaModFix/>
            </a:blip>
            <a:srcRect b="16797" l="9763" r="8925" t="18455"/>
            <a:stretch/>
          </p:blipFill>
          <p:spPr>
            <a:xfrm>
              <a:off x="6491005" y="314512"/>
              <a:ext cx="529582" cy="421693"/>
            </a:xfrm>
            <a:prstGeom prst="rect">
              <a:avLst/>
            </a:prstGeom>
            <a:noFill/>
            <a:ln>
              <a:noFill/>
            </a:ln>
          </p:spPr>
        </p:pic>
      </p:grpSp>
      <p:grpSp>
        <p:nvGrpSpPr>
          <p:cNvPr id="2174" name="Google Shape;2174;p48"/>
          <p:cNvGrpSpPr/>
          <p:nvPr/>
        </p:nvGrpSpPr>
        <p:grpSpPr>
          <a:xfrm>
            <a:off x="5304647" y="188854"/>
            <a:ext cx="1202573" cy="465557"/>
            <a:chOff x="4340893" y="345621"/>
            <a:chExt cx="1202573" cy="465557"/>
          </a:xfrm>
        </p:grpSpPr>
        <p:pic>
          <p:nvPicPr>
            <p:cNvPr id="2175" name="Google Shape;2175;p48"/>
            <p:cNvPicPr preferRelativeResize="0"/>
            <p:nvPr/>
          </p:nvPicPr>
          <p:blipFill rotWithShape="1">
            <a:blip r:embed="rId5">
              <a:alphaModFix/>
            </a:blip>
            <a:srcRect b="0" l="0" r="0" t="0"/>
            <a:stretch/>
          </p:blipFill>
          <p:spPr>
            <a:xfrm>
              <a:off x="4340893" y="345621"/>
              <a:ext cx="800820" cy="329749"/>
            </a:xfrm>
            <a:prstGeom prst="rect">
              <a:avLst/>
            </a:prstGeom>
            <a:noFill/>
            <a:ln>
              <a:noFill/>
            </a:ln>
          </p:spPr>
        </p:pic>
        <p:sp>
          <p:nvSpPr>
            <p:cNvPr id="2176" name="Google Shape;2176;p48"/>
            <p:cNvSpPr txBox="1"/>
            <p:nvPr/>
          </p:nvSpPr>
          <p:spPr>
            <a:xfrm>
              <a:off x="4340893" y="549568"/>
              <a:ext cx="1202573" cy="2616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100" u="none" cap="none" strike="noStrike">
                  <a:solidFill>
                    <a:srgbClr val="000000"/>
                  </a:solidFill>
                  <a:latin typeface="Arial"/>
                  <a:ea typeface="Arial"/>
                  <a:cs typeface="Arial"/>
                  <a:sym typeface="Arial"/>
                </a:rPr>
                <a:t>AI 중급프로젝트</a:t>
              </a:r>
              <a:endParaRPr/>
            </a:p>
          </p:txBody>
        </p:sp>
      </p:grpSp>
      <p:grpSp>
        <p:nvGrpSpPr>
          <p:cNvPr id="2177" name="Google Shape;2177;p48"/>
          <p:cNvGrpSpPr/>
          <p:nvPr/>
        </p:nvGrpSpPr>
        <p:grpSpPr>
          <a:xfrm rot="-5400000">
            <a:off x="4549142" y="-3773492"/>
            <a:ext cx="45720" cy="9144003"/>
            <a:chOff x="7" y="0"/>
            <a:chExt cx="666765" cy="5170721"/>
          </a:xfrm>
        </p:grpSpPr>
        <p:sp>
          <p:nvSpPr>
            <p:cNvPr id="2178" name="Google Shape;2178;p48"/>
            <p:cNvSpPr/>
            <p:nvPr/>
          </p:nvSpPr>
          <p:spPr>
            <a:xfrm>
              <a:off x="15" y="0"/>
              <a:ext cx="666757" cy="2378179"/>
            </a:xfrm>
            <a:prstGeom prst="rect">
              <a:avLst/>
            </a:prstGeom>
            <a:solidFill>
              <a:srgbClr val="00B0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rgbClr val="FFFFFF"/>
                </a:solidFill>
                <a:latin typeface="Montserrat"/>
                <a:ea typeface="Montserrat"/>
                <a:cs typeface="Montserrat"/>
                <a:sym typeface="Montserrat"/>
              </a:endParaRPr>
            </a:p>
          </p:txBody>
        </p:sp>
        <p:sp>
          <p:nvSpPr>
            <p:cNvPr id="2179" name="Google Shape;2179;p48"/>
            <p:cNvSpPr/>
            <p:nvPr/>
          </p:nvSpPr>
          <p:spPr>
            <a:xfrm>
              <a:off x="7" y="2378178"/>
              <a:ext cx="666757" cy="2792543"/>
            </a:xfrm>
            <a:prstGeom prst="rect">
              <a:avLst/>
            </a:prstGeom>
            <a:solidFill>
              <a:srgbClr val="FEE19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rgbClr val="FFFFFF"/>
                </a:solidFill>
                <a:latin typeface="Montserrat"/>
                <a:ea typeface="Montserrat"/>
                <a:cs typeface="Montserrat"/>
                <a:sym typeface="Montserrat"/>
              </a:endParaRPr>
            </a:p>
          </p:txBody>
        </p:sp>
      </p:gr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3" name="Shape 2183"/>
        <p:cNvGrpSpPr/>
        <p:nvPr/>
      </p:nvGrpSpPr>
      <p:grpSpPr>
        <a:xfrm>
          <a:off x="0" y="0"/>
          <a:ext cx="0" cy="0"/>
          <a:chOff x="0" y="0"/>
          <a:chExt cx="0" cy="0"/>
        </a:xfrm>
      </p:grpSpPr>
      <p:pic>
        <p:nvPicPr>
          <p:cNvPr id="2184" name="Google Shape;2184;p49"/>
          <p:cNvPicPr preferRelativeResize="0"/>
          <p:nvPr/>
        </p:nvPicPr>
        <p:blipFill rotWithShape="1">
          <a:blip r:embed="rId3">
            <a:alphaModFix/>
          </a:blip>
          <a:srcRect b="0" l="0" r="0" t="0"/>
          <a:stretch/>
        </p:blipFill>
        <p:spPr>
          <a:xfrm>
            <a:off x="913801" y="1179700"/>
            <a:ext cx="7157024" cy="3405349"/>
          </a:xfrm>
          <a:prstGeom prst="rect">
            <a:avLst/>
          </a:prstGeom>
          <a:noFill/>
          <a:ln>
            <a:noFill/>
          </a:ln>
        </p:spPr>
      </p:pic>
      <p:sp>
        <p:nvSpPr>
          <p:cNvPr id="2185" name="Google Shape;2185;p49"/>
          <p:cNvSpPr/>
          <p:nvPr/>
        </p:nvSpPr>
        <p:spPr>
          <a:xfrm>
            <a:off x="0" y="2"/>
            <a:ext cx="9144001" cy="821370"/>
          </a:xfrm>
          <a:prstGeom prst="rect">
            <a:avLst/>
          </a:prstGeom>
          <a:solidFill>
            <a:srgbClr val="F2F2F2"/>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Arial"/>
              <a:ea typeface="Arial"/>
              <a:cs typeface="Arial"/>
              <a:sym typeface="Arial"/>
            </a:endParaRPr>
          </a:p>
        </p:txBody>
      </p:sp>
      <p:sp>
        <p:nvSpPr>
          <p:cNvPr id="2186" name="Google Shape;2186;p49"/>
          <p:cNvSpPr txBox="1"/>
          <p:nvPr/>
        </p:nvSpPr>
        <p:spPr>
          <a:xfrm>
            <a:off x="145961" y="210632"/>
            <a:ext cx="4938386"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000" u="none" cap="none" strike="noStrike">
                <a:solidFill>
                  <a:srgbClr val="000000"/>
                </a:solidFill>
              </a:rPr>
              <a:t>LangSmith 모니터링</a:t>
            </a:r>
            <a:endParaRPr b="1"/>
          </a:p>
        </p:txBody>
      </p:sp>
      <p:grpSp>
        <p:nvGrpSpPr>
          <p:cNvPr id="2187" name="Google Shape;2187;p49"/>
          <p:cNvGrpSpPr/>
          <p:nvPr/>
        </p:nvGrpSpPr>
        <p:grpSpPr>
          <a:xfrm>
            <a:off x="6507220" y="199862"/>
            <a:ext cx="2609648" cy="421693"/>
            <a:chOff x="6491005" y="314512"/>
            <a:chExt cx="2609648" cy="421693"/>
          </a:xfrm>
        </p:grpSpPr>
        <p:sp>
          <p:nvSpPr>
            <p:cNvPr id="2188" name="Google Shape;2188;p49"/>
            <p:cNvSpPr txBox="1"/>
            <p:nvPr/>
          </p:nvSpPr>
          <p:spPr>
            <a:xfrm>
              <a:off x="6755796" y="374716"/>
              <a:ext cx="2344857" cy="323135"/>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900"/>
                <a:buFont typeface="Arial"/>
                <a:buNone/>
              </a:pPr>
              <a:r>
                <a:rPr b="0" i="0" lang="en-US" sz="900" u="none" cap="none" strike="noStrike">
                  <a:solidFill>
                    <a:srgbClr val="002060"/>
                  </a:solidFill>
                  <a:latin typeface="Arial"/>
                  <a:ea typeface="Arial"/>
                  <a:cs typeface="Arial"/>
                  <a:sym typeface="Arial"/>
                </a:rPr>
                <a:t>고인범 | 유준영 |  이종서 | 공지연</a:t>
              </a:r>
              <a:endParaRPr b="0" i="0" sz="900" u="none" cap="none" strike="noStrike">
                <a:solidFill>
                  <a:srgbClr val="002060"/>
                </a:solidFill>
                <a:latin typeface="Arial"/>
                <a:ea typeface="Arial"/>
                <a:cs typeface="Arial"/>
                <a:sym typeface="Arial"/>
              </a:endParaRPr>
            </a:p>
          </p:txBody>
        </p:sp>
        <p:pic>
          <p:nvPicPr>
            <p:cNvPr id="2189" name="Google Shape;2189;p49"/>
            <p:cNvPicPr preferRelativeResize="0"/>
            <p:nvPr/>
          </p:nvPicPr>
          <p:blipFill rotWithShape="1">
            <a:blip r:embed="rId4">
              <a:alphaModFix/>
            </a:blip>
            <a:srcRect b="16797" l="9763" r="8925" t="18455"/>
            <a:stretch/>
          </p:blipFill>
          <p:spPr>
            <a:xfrm>
              <a:off x="6491005" y="314512"/>
              <a:ext cx="529582" cy="421693"/>
            </a:xfrm>
            <a:prstGeom prst="rect">
              <a:avLst/>
            </a:prstGeom>
            <a:noFill/>
            <a:ln>
              <a:noFill/>
            </a:ln>
          </p:spPr>
        </p:pic>
      </p:grpSp>
      <p:grpSp>
        <p:nvGrpSpPr>
          <p:cNvPr id="2190" name="Google Shape;2190;p49"/>
          <p:cNvGrpSpPr/>
          <p:nvPr/>
        </p:nvGrpSpPr>
        <p:grpSpPr>
          <a:xfrm>
            <a:off x="5304647" y="188854"/>
            <a:ext cx="1202573" cy="465557"/>
            <a:chOff x="4340893" y="345621"/>
            <a:chExt cx="1202573" cy="465557"/>
          </a:xfrm>
        </p:grpSpPr>
        <p:pic>
          <p:nvPicPr>
            <p:cNvPr id="2191" name="Google Shape;2191;p49"/>
            <p:cNvPicPr preferRelativeResize="0"/>
            <p:nvPr/>
          </p:nvPicPr>
          <p:blipFill rotWithShape="1">
            <a:blip r:embed="rId5">
              <a:alphaModFix/>
            </a:blip>
            <a:srcRect b="0" l="0" r="0" t="0"/>
            <a:stretch/>
          </p:blipFill>
          <p:spPr>
            <a:xfrm>
              <a:off x="4340893" y="345621"/>
              <a:ext cx="800820" cy="329749"/>
            </a:xfrm>
            <a:prstGeom prst="rect">
              <a:avLst/>
            </a:prstGeom>
            <a:noFill/>
            <a:ln>
              <a:noFill/>
            </a:ln>
          </p:spPr>
        </p:pic>
        <p:sp>
          <p:nvSpPr>
            <p:cNvPr id="2192" name="Google Shape;2192;p49"/>
            <p:cNvSpPr txBox="1"/>
            <p:nvPr/>
          </p:nvSpPr>
          <p:spPr>
            <a:xfrm>
              <a:off x="4340893" y="549568"/>
              <a:ext cx="1202573" cy="2616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100" u="none" cap="none" strike="noStrike">
                  <a:solidFill>
                    <a:srgbClr val="000000"/>
                  </a:solidFill>
                  <a:latin typeface="Arial"/>
                  <a:ea typeface="Arial"/>
                  <a:cs typeface="Arial"/>
                  <a:sym typeface="Arial"/>
                </a:rPr>
                <a:t>AI 중급프로젝트</a:t>
              </a:r>
              <a:endParaRPr/>
            </a:p>
          </p:txBody>
        </p:sp>
      </p:grpSp>
      <p:grpSp>
        <p:nvGrpSpPr>
          <p:cNvPr id="2193" name="Google Shape;2193;p49"/>
          <p:cNvGrpSpPr/>
          <p:nvPr/>
        </p:nvGrpSpPr>
        <p:grpSpPr>
          <a:xfrm rot="-5400000">
            <a:off x="4549142" y="-3773492"/>
            <a:ext cx="45720" cy="9144003"/>
            <a:chOff x="7" y="0"/>
            <a:chExt cx="666765" cy="5170721"/>
          </a:xfrm>
        </p:grpSpPr>
        <p:sp>
          <p:nvSpPr>
            <p:cNvPr id="2194" name="Google Shape;2194;p49"/>
            <p:cNvSpPr/>
            <p:nvPr/>
          </p:nvSpPr>
          <p:spPr>
            <a:xfrm>
              <a:off x="15" y="0"/>
              <a:ext cx="666757" cy="2378179"/>
            </a:xfrm>
            <a:prstGeom prst="rect">
              <a:avLst/>
            </a:prstGeom>
            <a:solidFill>
              <a:srgbClr val="00B0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rgbClr val="FFFFFF"/>
                </a:solidFill>
                <a:latin typeface="Montserrat"/>
                <a:ea typeface="Montserrat"/>
                <a:cs typeface="Montserrat"/>
                <a:sym typeface="Montserrat"/>
              </a:endParaRPr>
            </a:p>
          </p:txBody>
        </p:sp>
        <p:sp>
          <p:nvSpPr>
            <p:cNvPr id="2195" name="Google Shape;2195;p49"/>
            <p:cNvSpPr/>
            <p:nvPr/>
          </p:nvSpPr>
          <p:spPr>
            <a:xfrm>
              <a:off x="7" y="2378178"/>
              <a:ext cx="666757" cy="2792543"/>
            </a:xfrm>
            <a:prstGeom prst="rect">
              <a:avLst/>
            </a:prstGeom>
            <a:solidFill>
              <a:srgbClr val="FEE19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rgbClr val="FFFFFF"/>
                </a:solidFill>
                <a:latin typeface="Montserrat"/>
                <a:ea typeface="Montserrat"/>
                <a:cs typeface="Montserrat"/>
                <a:sym typeface="Montserrat"/>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E3E5C"/>
        </a:solidFill>
      </p:bgPr>
    </p:bg>
    <p:spTree>
      <p:nvGrpSpPr>
        <p:cNvPr id="681" name="Shape 681"/>
        <p:cNvGrpSpPr/>
        <p:nvPr/>
      </p:nvGrpSpPr>
      <p:grpSpPr>
        <a:xfrm>
          <a:off x="0" y="0"/>
          <a:ext cx="0" cy="0"/>
          <a:chOff x="0" y="0"/>
          <a:chExt cx="0" cy="0"/>
        </a:xfrm>
      </p:grpSpPr>
      <p:cxnSp>
        <p:nvCxnSpPr>
          <p:cNvPr id="682" name="Google Shape;682;p5"/>
          <p:cNvCxnSpPr/>
          <p:nvPr/>
        </p:nvCxnSpPr>
        <p:spPr>
          <a:xfrm>
            <a:off x="228350" y="710188"/>
            <a:ext cx="8763250" cy="0"/>
          </a:xfrm>
          <a:prstGeom prst="straightConnector1">
            <a:avLst/>
          </a:prstGeom>
          <a:noFill/>
          <a:ln cap="flat" cmpd="sng" w="9525">
            <a:solidFill>
              <a:srgbClr val="A5A5A5"/>
            </a:solidFill>
            <a:prstDash val="solid"/>
            <a:miter lim="800000"/>
            <a:headEnd len="sm" w="sm" type="none"/>
            <a:tailEnd len="sm" w="sm" type="none"/>
          </a:ln>
        </p:spPr>
      </p:cxnSp>
      <p:sp>
        <p:nvSpPr>
          <p:cNvPr id="683" name="Google Shape;683;p5"/>
          <p:cNvSpPr/>
          <p:nvPr/>
        </p:nvSpPr>
        <p:spPr>
          <a:xfrm>
            <a:off x="-333375" y="-219075"/>
            <a:ext cx="1134656" cy="1134656"/>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684" name="Google Shape;684;p5"/>
          <p:cNvSpPr txBox="1"/>
          <p:nvPr/>
        </p:nvSpPr>
        <p:spPr>
          <a:xfrm>
            <a:off x="707832" y="1029579"/>
            <a:ext cx="5697941"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800" u="none" cap="none" strike="noStrike">
                <a:solidFill>
                  <a:schemeClr val="lt1"/>
                </a:solidFill>
                <a:latin typeface="Arial"/>
                <a:ea typeface="Arial"/>
                <a:cs typeface="Arial"/>
                <a:sym typeface="Arial"/>
              </a:rPr>
              <a:t>목표: </a:t>
            </a:r>
            <a:endParaRPr b="0" i="0" sz="1400" u="none" cap="none" strike="noStrike">
              <a:solidFill>
                <a:schemeClr val="lt1"/>
              </a:solidFill>
              <a:latin typeface="Arial"/>
              <a:ea typeface="Arial"/>
              <a:cs typeface="Arial"/>
              <a:sym typeface="Arial"/>
            </a:endParaRPr>
          </a:p>
        </p:txBody>
      </p:sp>
      <p:sp>
        <p:nvSpPr>
          <p:cNvPr id="685" name="Google Shape;685;p5"/>
          <p:cNvSpPr txBox="1"/>
          <p:nvPr/>
        </p:nvSpPr>
        <p:spPr>
          <a:xfrm>
            <a:off x="965582" y="1740007"/>
            <a:ext cx="5095471" cy="80021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200" u="none" cap="none" strike="noStrike">
                <a:solidFill>
                  <a:schemeClr val="lt1"/>
                </a:solidFill>
                <a:latin typeface="Arial"/>
                <a:ea typeface="Arial"/>
                <a:cs typeface="Arial"/>
                <a:sym typeface="Arial"/>
              </a:rPr>
              <a:t> - 수백 건의 RFP를 </a:t>
            </a:r>
            <a:br>
              <a:rPr b="0" i="0" lang="en-US" sz="1200" u="none" cap="none" strike="noStrike">
                <a:solidFill>
                  <a:schemeClr val="lt1"/>
                </a:solidFill>
                <a:latin typeface="Arial"/>
                <a:ea typeface="Arial"/>
                <a:cs typeface="Arial"/>
                <a:sym typeface="Arial"/>
              </a:rPr>
            </a:br>
            <a:r>
              <a:rPr b="0" i="0" lang="en-US" sz="1200" u="none" cap="none" strike="noStrike">
                <a:solidFill>
                  <a:schemeClr val="lt1"/>
                </a:solidFill>
                <a:latin typeface="Arial"/>
                <a:ea typeface="Arial"/>
                <a:cs typeface="Arial"/>
                <a:sym typeface="Arial"/>
              </a:rPr>
              <a:t>    자동 </a:t>
            </a:r>
            <a:r>
              <a:rPr b="1" i="0" lang="en-US" sz="1200" u="none" cap="none" strike="noStrike">
                <a:solidFill>
                  <a:schemeClr val="lt1"/>
                </a:solidFill>
                <a:latin typeface="Arial"/>
                <a:ea typeface="Arial"/>
                <a:cs typeface="Arial"/>
                <a:sym typeface="Arial"/>
              </a:rPr>
              <a:t>검색 → 요약 → 질문응답 → 비교 → 추천</a:t>
            </a:r>
            <a:r>
              <a:rPr b="0" i="0" lang="en-US" sz="1200" u="none" cap="none" strike="noStrike">
                <a:solidFill>
                  <a:schemeClr val="lt1"/>
                </a:solidFill>
                <a:latin typeface="Arial"/>
                <a:ea typeface="Arial"/>
                <a:cs typeface="Arial"/>
                <a:sym typeface="Arial"/>
              </a:rPr>
              <a:t>까지 지원</a:t>
            </a:r>
            <a:br>
              <a:rPr b="0" i="0" lang="en-US" sz="1200" u="none" cap="none" strike="noStrike">
                <a:solidFill>
                  <a:schemeClr val="lt1"/>
                </a:solidFill>
                <a:latin typeface="Arial"/>
                <a:ea typeface="Arial"/>
                <a:cs typeface="Arial"/>
                <a:sym typeface="Arial"/>
              </a:rPr>
            </a:br>
            <a:endParaRPr b="0" i="0" sz="8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None/>
            </a:pPr>
            <a:r>
              <a:rPr b="0" i="0" lang="en-US" sz="1200" u="none" cap="none" strike="noStrike">
                <a:solidFill>
                  <a:schemeClr val="lt1"/>
                </a:solidFill>
                <a:latin typeface="Arial"/>
                <a:ea typeface="Arial"/>
                <a:cs typeface="Arial"/>
                <a:sym typeface="Arial"/>
              </a:rPr>
              <a:t> – 슬로건: </a:t>
            </a:r>
            <a:r>
              <a:rPr b="1" i="0" lang="en-US" sz="1400" u="none" cap="none" strike="noStrike">
                <a:solidFill>
                  <a:schemeClr val="lt1"/>
                </a:solidFill>
                <a:latin typeface="Arial"/>
                <a:ea typeface="Arial"/>
                <a:cs typeface="Arial"/>
                <a:sym typeface="Arial"/>
              </a:rPr>
              <a:t>“입찰부터 낙찰까지!”</a:t>
            </a:r>
            <a:endParaRPr b="0" i="0" sz="1200" u="none" cap="none" strike="noStrike">
              <a:solidFill>
                <a:schemeClr val="lt1"/>
              </a:solidFill>
              <a:latin typeface="Arial"/>
              <a:ea typeface="Arial"/>
              <a:cs typeface="Arial"/>
              <a:sym typeface="Arial"/>
            </a:endParaRPr>
          </a:p>
        </p:txBody>
      </p:sp>
      <p:sp>
        <p:nvSpPr>
          <p:cNvPr id="686" name="Google Shape;686;p5"/>
          <p:cNvSpPr txBox="1"/>
          <p:nvPr/>
        </p:nvSpPr>
        <p:spPr>
          <a:xfrm>
            <a:off x="707832" y="3017839"/>
            <a:ext cx="4635267"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800" u="none" cap="none" strike="noStrike">
                <a:solidFill>
                  <a:schemeClr val="lt1"/>
                </a:solidFill>
                <a:latin typeface="Arial"/>
                <a:ea typeface="Arial"/>
                <a:cs typeface="Arial"/>
                <a:sym typeface="Arial"/>
              </a:rPr>
              <a:t>핵심 가치 </a:t>
            </a:r>
            <a:endParaRPr b="0" i="0" sz="1800" u="none" cap="none" strike="noStrike">
              <a:solidFill>
                <a:schemeClr val="lt1"/>
              </a:solidFill>
              <a:latin typeface="Arial"/>
              <a:ea typeface="Arial"/>
              <a:cs typeface="Arial"/>
              <a:sym typeface="Arial"/>
            </a:endParaRPr>
          </a:p>
        </p:txBody>
      </p:sp>
      <p:sp>
        <p:nvSpPr>
          <p:cNvPr id="687" name="Google Shape;687;p5"/>
          <p:cNvSpPr txBox="1"/>
          <p:nvPr/>
        </p:nvSpPr>
        <p:spPr>
          <a:xfrm>
            <a:off x="885254" y="3387171"/>
            <a:ext cx="5095471"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200" u="none" cap="none" strike="noStrike">
                <a:solidFill>
                  <a:schemeClr val="lt1"/>
                </a:solidFill>
                <a:latin typeface="Arial"/>
                <a:ea typeface="Arial"/>
                <a:cs typeface="Arial"/>
                <a:sym typeface="Arial"/>
              </a:rPr>
              <a:t> 컨설턴트가 핵심 정보(예산·기간·요구사항·평가기준) 를 신속히 파악</a:t>
            </a:r>
            <a:endParaRPr/>
          </a:p>
        </p:txBody>
      </p:sp>
      <p:sp>
        <p:nvSpPr>
          <p:cNvPr id="688" name="Google Shape;688;p5"/>
          <p:cNvSpPr txBox="1"/>
          <p:nvPr/>
        </p:nvSpPr>
        <p:spPr>
          <a:xfrm>
            <a:off x="885254" y="3680677"/>
            <a:ext cx="5095471"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200" u="none" cap="none" strike="noStrike">
                <a:solidFill>
                  <a:schemeClr val="lt1"/>
                </a:solidFill>
                <a:latin typeface="Arial"/>
                <a:ea typeface="Arial"/>
                <a:cs typeface="Arial"/>
                <a:sym typeface="Arial"/>
              </a:rPr>
              <a:t> </a:t>
            </a:r>
            <a:r>
              <a:rPr b="1" i="0" lang="en-US" sz="1200" u="none" cap="none" strike="noStrike">
                <a:solidFill>
                  <a:schemeClr val="lt1"/>
                </a:solidFill>
                <a:latin typeface="Arial"/>
                <a:ea typeface="Arial"/>
                <a:cs typeface="Arial"/>
                <a:sym typeface="Arial"/>
              </a:rPr>
              <a:t>맞춤형 추천/비교</a:t>
            </a:r>
            <a:r>
              <a:rPr b="0" i="0" lang="en-US" sz="1200" u="none" cap="none" strike="noStrike">
                <a:solidFill>
                  <a:schemeClr val="lt1"/>
                </a:solidFill>
                <a:latin typeface="Arial"/>
                <a:ea typeface="Arial"/>
                <a:cs typeface="Arial"/>
                <a:sym typeface="Arial"/>
              </a:rPr>
              <a:t>로 의사결정 속도 향상</a:t>
            </a:r>
            <a:endParaRPr/>
          </a:p>
        </p:txBody>
      </p:sp>
      <p:sp>
        <p:nvSpPr>
          <p:cNvPr id="689" name="Google Shape;689;p5"/>
          <p:cNvSpPr txBox="1"/>
          <p:nvPr/>
        </p:nvSpPr>
        <p:spPr>
          <a:xfrm>
            <a:off x="885254" y="4028102"/>
            <a:ext cx="5095471"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200" u="none" cap="none" strike="noStrike">
                <a:solidFill>
                  <a:schemeClr val="lt1"/>
                </a:solidFill>
                <a:latin typeface="Arial"/>
                <a:ea typeface="Arial"/>
                <a:cs typeface="Arial"/>
                <a:sym typeface="Arial"/>
              </a:rPr>
              <a:t> 제안서 작성 보조로 </a:t>
            </a:r>
            <a:r>
              <a:rPr b="1" i="0" lang="en-US" sz="1200" u="none" cap="none" strike="noStrike">
                <a:solidFill>
                  <a:schemeClr val="lt1"/>
                </a:solidFill>
                <a:latin typeface="Arial"/>
                <a:ea typeface="Arial"/>
                <a:cs typeface="Arial"/>
                <a:sym typeface="Arial"/>
              </a:rPr>
              <a:t>시간·비용 절감</a:t>
            </a:r>
            <a:endParaRPr b="0" i="0" sz="1200" u="none" cap="none" strike="noStrike">
              <a:solidFill>
                <a:schemeClr val="lt1"/>
              </a:solidFill>
              <a:latin typeface="Arial"/>
              <a:ea typeface="Arial"/>
              <a:cs typeface="Arial"/>
              <a:sym typeface="Arial"/>
            </a:endParaRPr>
          </a:p>
        </p:txBody>
      </p:sp>
      <p:sp>
        <p:nvSpPr>
          <p:cNvPr id="690" name="Google Shape;690;p5"/>
          <p:cNvSpPr txBox="1"/>
          <p:nvPr/>
        </p:nvSpPr>
        <p:spPr>
          <a:xfrm>
            <a:off x="801281" y="1385749"/>
            <a:ext cx="5511041"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chemeClr val="lt1"/>
                </a:solidFill>
                <a:latin typeface="Arial"/>
                <a:ea typeface="Arial"/>
                <a:cs typeface="Arial"/>
                <a:sym typeface="Arial"/>
              </a:rPr>
              <a:t>B2G 입찰지원 스타트업 </a:t>
            </a:r>
            <a:r>
              <a:rPr b="0" i="1" lang="en-US" sz="1400" u="none" cap="none" strike="noStrike">
                <a:solidFill>
                  <a:schemeClr val="lt1"/>
                </a:solidFill>
                <a:latin typeface="Arial"/>
                <a:ea typeface="Arial"/>
                <a:cs typeface="Arial"/>
                <a:sym typeface="Arial"/>
              </a:rPr>
              <a:t>입찰메이트</a:t>
            </a:r>
            <a:r>
              <a:rPr b="0" i="0" lang="en-US" sz="1400" u="none" cap="none" strike="noStrike">
                <a:solidFill>
                  <a:schemeClr val="lt1"/>
                </a:solidFill>
                <a:latin typeface="Arial"/>
                <a:ea typeface="Arial"/>
                <a:cs typeface="Arial"/>
                <a:sym typeface="Arial"/>
              </a:rPr>
              <a:t>를 위한 사내 RAG 시스템 구축</a:t>
            </a:r>
            <a:endParaRPr/>
          </a:p>
        </p:txBody>
      </p:sp>
      <p:sp>
        <p:nvSpPr>
          <p:cNvPr id="691" name="Google Shape;691;p5"/>
          <p:cNvSpPr txBox="1"/>
          <p:nvPr/>
        </p:nvSpPr>
        <p:spPr>
          <a:xfrm>
            <a:off x="801281" y="243626"/>
            <a:ext cx="2797791"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000" u="none" cap="none" strike="noStrike">
                <a:solidFill>
                  <a:schemeClr val="lt1"/>
                </a:solidFill>
                <a:latin typeface="Arial"/>
                <a:ea typeface="Arial"/>
                <a:cs typeface="Arial"/>
                <a:sym typeface="Arial"/>
              </a:rPr>
              <a:t>Project Overview</a:t>
            </a:r>
            <a:endParaRPr b="0" i="0" sz="2000" u="none" cap="none" strike="noStrike">
              <a:solidFill>
                <a:schemeClr val="lt1"/>
              </a:solidFill>
              <a:latin typeface="Arial"/>
              <a:ea typeface="Arial"/>
              <a:cs typeface="Arial"/>
              <a:sym typeface="Arial"/>
            </a:endParaRPr>
          </a:p>
        </p:txBody>
      </p:sp>
      <p:pic>
        <p:nvPicPr>
          <p:cNvPr id="692" name="Google Shape;692;p5"/>
          <p:cNvPicPr preferRelativeResize="0"/>
          <p:nvPr/>
        </p:nvPicPr>
        <p:blipFill rotWithShape="1">
          <a:blip r:embed="rId3">
            <a:alphaModFix/>
          </a:blip>
          <a:srcRect b="16797" l="9763" r="8925" t="18455"/>
          <a:stretch/>
        </p:blipFill>
        <p:spPr>
          <a:xfrm>
            <a:off x="178250" y="192927"/>
            <a:ext cx="529582" cy="421693"/>
          </a:xfrm>
          <a:prstGeom prst="rect">
            <a:avLst/>
          </a:prstGeom>
          <a:noFill/>
          <a:ln>
            <a:noFill/>
          </a:ln>
        </p:spPr>
      </p:pic>
      <p:sp>
        <p:nvSpPr>
          <p:cNvPr id="693" name="Google Shape;693;p5"/>
          <p:cNvSpPr txBox="1"/>
          <p:nvPr/>
        </p:nvSpPr>
        <p:spPr>
          <a:xfrm>
            <a:off x="6620893" y="320601"/>
            <a:ext cx="2344857" cy="323135"/>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900"/>
              <a:buFont typeface="Arial"/>
              <a:buNone/>
            </a:pPr>
            <a:r>
              <a:rPr b="0" i="0" lang="en-US" sz="900" u="none" cap="none" strike="noStrike">
                <a:solidFill>
                  <a:schemeClr val="lt1"/>
                </a:solidFill>
                <a:latin typeface="Arial"/>
                <a:ea typeface="Arial"/>
                <a:cs typeface="Arial"/>
                <a:sym typeface="Arial"/>
              </a:rPr>
              <a:t>고인범 | 유준영 |  이종서 | 공지연</a:t>
            </a:r>
            <a:endParaRPr b="0" i="0" sz="900" u="none" cap="none" strike="noStrike">
              <a:solidFill>
                <a:schemeClr val="lt1"/>
              </a:solidFill>
              <a:latin typeface="Arial"/>
              <a:ea typeface="Arial"/>
              <a:cs typeface="Arial"/>
              <a:sym typeface="Arial"/>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9" name="Shape 2199"/>
        <p:cNvGrpSpPr/>
        <p:nvPr/>
      </p:nvGrpSpPr>
      <p:grpSpPr>
        <a:xfrm>
          <a:off x="0" y="0"/>
          <a:ext cx="0" cy="0"/>
          <a:chOff x="0" y="0"/>
          <a:chExt cx="0" cy="0"/>
        </a:xfrm>
      </p:grpSpPr>
      <p:pic>
        <p:nvPicPr>
          <p:cNvPr id="2200" name="Google Shape;2200;p50"/>
          <p:cNvPicPr preferRelativeResize="0"/>
          <p:nvPr/>
        </p:nvPicPr>
        <p:blipFill rotWithShape="1">
          <a:blip r:embed="rId3">
            <a:alphaModFix/>
          </a:blip>
          <a:srcRect b="0" l="0" r="0" t="0"/>
          <a:stretch/>
        </p:blipFill>
        <p:spPr>
          <a:xfrm>
            <a:off x="828212" y="1248275"/>
            <a:ext cx="7328227" cy="3361075"/>
          </a:xfrm>
          <a:prstGeom prst="rect">
            <a:avLst/>
          </a:prstGeom>
          <a:noFill/>
          <a:ln>
            <a:noFill/>
          </a:ln>
        </p:spPr>
      </p:pic>
      <p:sp>
        <p:nvSpPr>
          <p:cNvPr id="2201" name="Google Shape;2201;p50"/>
          <p:cNvSpPr/>
          <p:nvPr/>
        </p:nvSpPr>
        <p:spPr>
          <a:xfrm>
            <a:off x="0" y="2"/>
            <a:ext cx="9144001" cy="821370"/>
          </a:xfrm>
          <a:prstGeom prst="rect">
            <a:avLst/>
          </a:prstGeom>
          <a:solidFill>
            <a:srgbClr val="F2F2F2"/>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Arial"/>
              <a:ea typeface="Arial"/>
              <a:cs typeface="Arial"/>
              <a:sym typeface="Arial"/>
            </a:endParaRPr>
          </a:p>
        </p:txBody>
      </p:sp>
      <p:sp>
        <p:nvSpPr>
          <p:cNvPr id="2202" name="Google Shape;2202;p50"/>
          <p:cNvSpPr txBox="1"/>
          <p:nvPr/>
        </p:nvSpPr>
        <p:spPr>
          <a:xfrm>
            <a:off x="145961" y="210632"/>
            <a:ext cx="4938386"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000" u="none" cap="none" strike="noStrike">
                <a:solidFill>
                  <a:srgbClr val="000000"/>
                </a:solidFill>
              </a:rPr>
              <a:t>LangSmith 모니터링</a:t>
            </a:r>
            <a:endParaRPr b="1"/>
          </a:p>
        </p:txBody>
      </p:sp>
      <p:grpSp>
        <p:nvGrpSpPr>
          <p:cNvPr id="2203" name="Google Shape;2203;p50"/>
          <p:cNvGrpSpPr/>
          <p:nvPr/>
        </p:nvGrpSpPr>
        <p:grpSpPr>
          <a:xfrm>
            <a:off x="6507220" y="199862"/>
            <a:ext cx="2609648" cy="421693"/>
            <a:chOff x="6491005" y="314512"/>
            <a:chExt cx="2609648" cy="421693"/>
          </a:xfrm>
        </p:grpSpPr>
        <p:sp>
          <p:nvSpPr>
            <p:cNvPr id="2204" name="Google Shape;2204;p50"/>
            <p:cNvSpPr txBox="1"/>
            <p:nvPr/>
          </p:nvSpPr>
          <p:spPr>
            <a:xfrm>
              <a:off x="6755796" y="374716"/>
              <a:ext cx="2344857" cy="323135"/>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900"/>
                <a:buFont typeface="Arial"/>
                <a:buNone/>
              </a:pPr>
              <a:r>
                <a:rPr b="0" i="0" lang="en-US" sz="900" u="none" cap="none" strike="noStrike">
                  <a:solidFill>
                    <a:srgbClr val="002060"/>
                  </a:solidFill>
                  <a:latin typeface="Arial"/>
                  <a:ea typeface="Arial"/>
                  <a:cs typeface="Arial"/>
                  <a:sym typeface="Arial"/>
                </a:rPr>
                <a:t>고인범 | 유준영 |  이종서 | 공지연</a:t>
              </a:r>
              <a:endParaRPr b="0" i="0" sz="900" u="none" cap="none" strike="noStrike">
                <a:solidFill>
                  <a:srgbClr val="002060"/>
                </a:solidFill>
                <a:latin typeface="Arial"/>
                <a:ea typeface="Arial"/>
                <a:cs typeface="Arial"/>
                <a:sym typeface="Arial"/>
              </a:endParaRPr>
            </a:p>
          </p:txBody>
        </p:sp>
        <p:pic>
          <p:nvPicPr>
            <p:cNvPr id="2205" name="Google Shape;2205;p50"/>
            <p:cNvPicPr preferRelativeResize="0"/>
            <p:nvPr/>
          </p:nvPicPr>
          <p:blipFill rotWithShape="1">
            <a:blip r:embed="rId4">
              <a:alphaModFix/>
            </a:blip>
            <a:srcRect b="16797" l="9763" r="8925" t="18455"/>
            <a:stretch/>
          </p:blipFill>
          <p:spPr>
            <a:xfrm>
              <a:off x="6491005" y="314512"/>
              <a:ext cx="529582" cy="421693"/>
            </a:xfrm>
            <a:prstGeom prst="rect">
              <a:avLst/>
            </a:prstGeom>
            <a:noFill/>
            <a:ln>
              <a:noFill/>
            </a:ln>
          </p:spPr>
        </p:pic>
      </p:grpSp>
      <p:grpSp>
        <p:nvGrpSpPr>
          <p:cNvPr id="2206" name="Google Shape;2206;p50"/>
          <p:cNvGrpSpPr/>
          <p:nvPr/>
        </p:nvGrpSpPr>
        <p:grpSpPr>
          <a:xfrm>
            <a:off x="5304647" y="188854"/>
            <a:ext cx="1202573" cy="465557"/>
            <a:chOff x="4340893" y="345621"/>
            <a:chExt cx="1202573" cy="465557"/>
          </a:xfrm>
        </p:grpSpPr>
        <p:pic>
          <p:nvPicPr>
            <p:cNvPr id="2207" name="Google Shape;2207;p50"/>
            <p:cNvPicPr preferRelativeResize="0"/>
            <p:nvPr/>
          </p:nvPicPr>
          <p:blipFill rotWithShape="1">
            <a:blip r:embed="rId5">
              <a:alphaModFix/>
            </a:blip>
            <a:srcRect b="0" l="0" r="0" t="0"/>
            <a:stretch/>
          </p:blipFill>
          <p:spPr>
            <a:xfrm>
              <a:off x="4340893" y="345621"/>
              <a:ext cx="800820" cy="329749"/>
            </a:xfrm>
            <a:prstGeom prst="rect">
              <a:avLst/>
            </a:prstGeom>
            <a:noFill/>
            <a:ln>
              <a:noFill/>
            </a:ln>
          </p:spPr>
        </p:pic>
        <p:sp>
          <p:nvSpPr>
            <p:cNvPr id="2208" name="Google Shape;2208;p50"/>
            <p:cNvSpPr txBox="1"/>
            <p:nvPr/>
          </p:nvSpPr>
          <p:spPr>
            <a:xfrm>
              <a:off x="4340893" y="549568"/>
              <a:ext cx="1202573" cy="2616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100" u="none" cap="none" strike="noStrike">
                  <a:solidFill>
                    <a:srgbClr val="000000"/>
                  </a:solidFill>
                  <a:latin typeface="Arial"/>
                  <a:ea typeface="Arial"/>
                  <a:cs typeface="Arial"/>
                  <a:sym typeface="Arial"/>
                </a:rPr>
                <a:t>AI 중급프로젝트</a:t>
              </a:r>
              <a:endParaRPr/>
            </a:p>
          </p:txBody>
        </p:sp>
      </p:grpSp>
      <p:grpSp>
        <p:nvGrpSpPr>
          <p:cNvPr id="2209" name="Google Shape;2209;p50"/>
          <p:cNvGrpSpPr/>
          <p:nvPr/>
        </p:nvGrpSpPr>
        <p:grpSpPr>
          <a:xfrm rot="-5400000">
            <a:off x="4549142" y="-3773492"/>
            <a:ext cx="45720" cy="9144003"/>
            <a:chOff x="7" y="0"/>
            <a:chExt cx="666765" cy="5170721"/>
          </a:xfrm>
        </p:grpSpPr>
        <p:sp>
          <p:nvSpPr>
            <p:cNvPr id="2210" name="Google Shape;2210;p50"/>
            <p:cNvSpPr/>
            <p:nvPr/>
          </p:nvSpPr>
          <p:spPr>
            <a:xfrm>
              <a:off x="15" y="0"/>
              <a:ext cx="666757" cy="2378179"/>
            </a:xfrm>
            <a:prstGeom prst="rect">
              <a:avLst/>
            </a:prstGeom>
            <a:solidFill>
              <a:srgbClr val="00B0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rgbClr val="FFFFFF"/>
                </a:solidFill>
                <a:latin typeface="Montserrat"/>
                <a:ea typeface="Montserrat"/>
                <a:cs typeface="Montserrat"/>
                <a:sym typeface="Montserrat"/>
              </a:endParaRPr>
            </a:p>
          </p:txBody>
        </p:sp>
        <p:sp>
          <p:nvSpPr>
            <p:cNvPr id="2211" name="Google Shape;2211;p50"/>
            <p:cNvSpPr/>
            <p:nvPr/>
          </p:nvSpPr>
          <p:spPr>
            <a:xfrm>
              <a:off x="7" y="2378178"/>
              <a:ext cx="666757" cy="2792543"/>
            </a:xfrm>
            <a:prstGeom prst="rect">
              <a:avLst/>
            </a:prstGeom>
            <a:solidFill>
              <a:srgbClr val="FEE19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rgbClr val="FFFFFF"/>
                </a:solidFill>
                <a:latin typeface="Montserrat"/>
                <a:ea typeface="Montserrat"/>
                <a:cs typeface="Montserrat"/>
                <a:sym typeface="Montserrat"/>
              </a:endParaRPr>
            </a:p>
          </p:txBody>
        </p:sp>
      </p:gr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5" name="Shape 2215"/>
        <p:cNvGrpSpPr/>
        <p:nvPr/>
      </p:nvGrpSpPr>
      <p:grpSpPr>
        <a:xfrm>
          <a:off x="0" y="0"/>
          <a:ext cx="0" cy="0"/>
          <a:chOff x="0" y="0"/>
          <a:chExt cx="0" cy="0"/>
        </a:xfrm>
      </p:grpSpPr>
      <p:sp>
        <p:nvSpPr>
          <p:cNvPr id="2216" name="Google Shape;2216;p51"/>
          <p:cNvSpPr txBox="1"/>
          <p:nvPr/>
        </p:nvSpPr>
        <p:spPr>
          <a:xfrm>
            <a:off x="497984" y="775646"/>
            <a:ext cx="8006400" cy="3966184"/>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400"/>
              </a:spcBef>
              <a:spcAft>
                <a:spcPts val="0"/>
              </a:spcAft>
              <a:buClr>
                <a:schemeClr val="dk1"/>
              </a:buClr>
              <a:buSzPts val="1100"/>
              <a:buFont typeface="Arial"/>
              <a:buNone/>
            </a:pPr>
            <a:r>
              <a:rPr b="1" i="0" lang="en-US" sz="1800" u="none" cap="none" strike="noStrike">
                <a:solidFill>
                  <a:schemeClr val="dk1"/>
                </a:solidFill>
                <a:latin typeface="Arial"/>
                <a:ea typeface="Arial"/>
                <a:cs typeface="Arial"/>
                <a:sym typeface="Arial"/>
              </a:rPr>
              <a:t>강점</a:t>
            </a:r>
            <a:endParaRPr b="1" i="0" sz="1800" u="none" cap="none" strike="noStrike">
              <a:solidFill>
                <a:schemeClr val="dk1"/>
              </a:solidFill>
              <a:latin typeface="Arial"/>
              <a:ea typeface="Arial"/>
              <a:cs typeface="Arial"/>
              <a:sym typeface="Arial"/>
            </a:endParaRPr>
          </a:p>
          <a:p>
            <a:pPr indent="-336550" lvl="0" marL="457200" marR="0" rtl="0" algn="l">
              <a:lnSpc>
                <a:spcPct val="115000"/>
              </a:lnSpc>
              <a:spcBef>
                <a:spcPts val="1200"/>
              </a:spcBef>
              <a:spcAft>
                <a:spcPts val="0"/>
              </a:spcAft>
              <a:buClr>
                <a:schemeClr val="dk1"/>
              </a:buClr>
              <a:buSzPts val="1700"/>
              <a:buFont typeface="Arial"/>
              <a:buChar char="●"/>
            </a:pPr>
            <a:r>
              <a:rPr b="1" i="0" lang="en-US" sz="1400" u="none" cap="none" strike="noStrike">
                <a:solidFill>
                  <a:schemeClr val="dk1"/>
                </a:solidFill>
                <a:latin typeface="Arial"/>
                <a:ea typeface="Arial"/>
                <a:cs typeface="Arial"/>
                <a:sym typeface="Arial"/>
              </a:rPr>
              <a:t>Retrieval 단계 성능 양호</a:t>
            </a:r>
            <a:endParaRPr b="1" i="0" sz="1400" u="none" cap="none" strike="noStrike">
              <a:solidFill>
                <a:schemeClr val="dk1"/>
              </a:solidFill>
              <a:latin typeface="Arial"/>
              <a:ea typeface="Arial"/>
              <a:cs typeface="Arial"/>
              <a:sym typeface="Arial"/>
            </a:endParaRPr>
          </a:p>
          <a:p>
            <a:pPr indent="-336550" lvl="1" marL="914400" marR="0" rtl="0" algn="l">
              <a:lnSpc>
                <a:spcPct val="115000"/>
              </a:lnSpc>
              <a:spcBef>
                <a:spcPts val="0"/>
              </a:spcBef>
              <a:spcAft>
                <a:spcPts val="0"/>
              </a:spcAft>
              <a:buClr>
                <a:schemeClr val="dk1"/>
              </a:buClr>
              <a:buSzPts val="1700"/>
              <a:buFont typeface="Arial"/>
              <a:buChar char="○"/>
            </a:pPr>
            <a:r>
              <a:rPr b="1" i="0" lang="en-US" sz="1400" u="none" cap="none" strike="noStrike">
                <a:solidFill>
                  <a:schemeClr val="dk1"/>
                </a:solidFill>
                <a:latin typeface="Arial"/>
                <a:ea typeface="Arial"/>
                <a:cs typeface="Arial"/>
                <a:sym typeface="Arial"/>
              </a:rPr>
              <a:t>Context Relevance 0.85, Precision 0.83</a:t>
            </a:r>
            <a:r>
              <a:rPr b="0" i="0" lang="en-US" sz="1400" u="none" cap="none" strike="noStrike">
                <a:solidFill>
                  <a:schemeClr val="dk1"/>
                </a:solidFill>
                <a:latin typeface="Arial"/>
                <a:ea typeface="Arial"/>
                <a:cs typeface="Arial"/>
                <a:sym typeface="Arial"/>
              </a:rPr>
              <a:t> → 검색된 문서와 질문의 관련성이 높음.</a:t>
            </a:r>
            <a:endParaRPr b="0" i="0" sz="1400" u="none" cap="none" strike="noStrike">
              <a:solidFill>
                <a:schemeClr val="dk1"/>
              </a:solidFill>
              <a:latin typeface="Arial"/>
              <a:ea typeface="Arial"/>
              <a:cs typeface="Arial"/>
              <a:sym typeface="Arial"/>
            </a:endParaRPr>
          </a:p>
          <a:p>
            <a:pPr indent="-336550" lvl="1" marL="914400" marR="0" rtl="0" algn="l">
              <a:lnSpc>
                <a:spcPct val="115000"/>
              </a:lnSpc>
              <a:spcBef>
                <a:spcPts val="0"/>
              </a:spcBef>
              <a:spcAft>
                <a:spcPts val="0"/>
              </a:spcAft>
              <a:buClr>
                <a:schemeClr val="dk1"/>
              </a:buClr>
              <a:buSzPts val="1700"/>
              <a:buFont typeface="Arial"/>
              <a:buChar char="○"/>
            </a:pPr>
            <a:r>
              <a:rPr b="0" i="0" lang="en-US" sz="1400" u="none" cap="none" strike="noStrike">
                <a:solidFill>
                  <a:schemeClr val="dk1"/>
                </a:solidFill>
                <a:latin typeface="Arial"/>
                <a:ea typeface="Arial"/>
                <a:cs typeface="Arial"/>
                <a:sym typeface="Arial"/>
              </a:rPr>
              <a:t>불필요한 정보는 줄이고, 필요한 문서를 대부분 찾아냄.</a:t>
            </a:r>
            <a:endParaRPr b="0" i="0" sz="1400" u="none" cap="none" strike="noStrike">
              <a:solidFill>
                <a:schemeClr val="dk1"/>
              </a:solidFill>
              <a:latin typeface="Arial"/>
              <a:ea typeface="Arial"/>
              <a:cs typeface="Arial"/>
              <a:sym typeface="Arial"/>
            </a:endParaRPr>
          </a:p>
          <a:p>
            <a:pPr indent="-336550" lvl="1" marL="914400" marR="0" rtl="0" algn="l">
              <a:lnSpc>
                <a:spcPct val="115000"/>
              </a:lnSpc>
              <a:spcBef>
                <a:spcPts val="0"/>
              </a:spcBef>
              <a:spcAft>
                <a:spcPts val="0"/>
              </a:spcAft>
              <a:buClr>
                <a:schemeClr val="dk1"/>
              </a:buClr>
              <a:buSzPts val="1700"/>
              <a:buFont typeface="Arial"/>
              <a:buChar char="○"/>
            </a:pPr>
            <a:r>
              <a:rPr b="0" i="0" lang="en-US" sz="1400" u="none" cap="none" strike="noStrike">
                <a:solidFill>
                  <a:schemeClr val="dk1"/>
                </a:solidFill>
                <a:latin typeface="Arial"/>
                <a:ea typeface="Arial"/>
                <a:cs typeface="Arial"/>
                <a:sym typeface="Arial"/>
              </a:rPr>
              <a:t>즉, </a:t>
            </a:r>
            <a:r>
              <a:rPr b="1" i="0" lang="en-US" sz="1400" u="none" cap="none" strike="noStrike">
                <a:solidFill>
                  <a:schemeClr val="dk1"/>
                </a:solidFill>
                <a:latin typeface="Arial"/>
                <a:ea typeface="Arial"/>
                <a:cs typeface="Arial"/>
                <a:sym typeface="Arial"/>
              </a:rPr>
              <a:t>검색 파이프라인 안정성 확보</a:t>
            </a:r>
            <a:r>
              <a:rPr b="0" i="0" lang="en-US" sz="1400" u="none" cap="none" strike="noStrike">
                <a:solidFill>
                  <a:schemeClr val="dk1"/>
                </a:solidFill>
                <a:latin typeface="Arial"/>
                <a:ea typeface="Arial"/>
                <a:cs typeface="Arial"/>
                <a:sym typeface="Arial"/>
              </a:rPr>
              <a:t>.</a:t>
            </a:r>
            <a:endParaRPr b="0" i="0" sz="1400" u="none" cap="none" strike="noStrike">
              <a:solidFill>
                <a:schemeClr val="dk1"/>
              </a:solidFill>
              <a:latin typeface="Arial"/>
              <a:ea typeface="Arial"/>
              <a:cs typeface="Arial"/>
              <a:sym typeface="Arial"/>
            </a:endParaRPr>
          </a:p>
          <a:p>
            <a:pPr indent="0" lvl="1" marL="577850" marR="0" rtl="0" algn="l">
              <a:lnSpc>
                <a:spcPct val="115000"/>
              </a:lnSpc>
              <a:spcBef>
                <a:spcPts val="0"/>
              </a:spcBef>
              <a:spcAft>
                <a:spcPts val="0"/>
              </a:spcAft>
              <a:buNone/>
            </a:pPr>
            <a:r>
              <a:t/>
            </a:r>
            <a:endParaRPr b="0" i="0" sz="1400" u="none" cap="none" strike="noStrike">
              <a:solidFill>
                <a:schemeClr val="dk1"/>
              </a:solidFill>
              <a:latin typeface="Arial"/>
              <a:ea typeface="Arial"/>
              <a:cs typeface="Arial"/>
              <a:sym typeface="Arial"/>
            </a:endParaRPr>
          </a:p>
          <a:p>
            <a:pPr indent="0" lvl="0" marL="0" marR="0" rtl="0" algn="l">
              <a:lnSpc>
                <a:spcPct val="115000"/>
              </a:lnSpc>
              <a:spcBef>
                <a:spcPts val="1400"/>
              </a:spcBef>
              <a:spcAft>
                <a:spcPts val="0"/>
              </a:spcAft>
              <a:buClr>
                <a:schemeClr val="dk1"/>
              </a:buClr>
              <a:buSzPts val="1100"/>
              <a:buFont typeface="Arial"/>
              <a:buNone/>
            </a:pPr>
            <a:r>
              <a:rPr b="1" i="0" lang="en-US" sz="1800" u="none" cap="none" strike="noStrike">
                <a:solidFill>
                  <a:schemeClr val="dk1"/>
                </a:solidFill>
                <a:latin typeface="Arial"/>
                <a:ea typeface="Arial"/>
                <a:cs typeface="Arial"/>
                <a:sym typeface="Arial"/>
              </a:rPr>
              <a:t>보완 필요</a:t>
            </a:r>
            <a:endParaRPr b="1" i="0" sz="1800" u="none" cap="none" strike="noStrike">
              <a:solidFill>
                <a:schemeClr val="dk1"/>
              </a:solidFill>
              <a:latin typeface="Arial"/>
              <a:ea typeface="Arial"/>
              <a:cs typeface="Arial"/>
              <a:sym typeface="Arial"/>
            </a:endParaRPr>
          </a:p>
          <a:p>
            <a:pPr indent="-336550" lvl="0" marL="457200" marR="0" rtl="0" algn="l">
              <a:lnSpc>
                <a:spcPct val="115000"/>
              </a:lnSpc>
              <a:spcBef>
                <a:spcPts val="1200"/>
              </a:spcBef>
              <a:spcAft>
                <a:spcPts val="0"/>
              </a:spcAft>
              <a:buClr>
                <a:schemeClr val="dk1"/>
              </a:buClr>
              <a:buSzPts val="1700"/>
              <a:buFont typeface="Arial"/>
              <a:buChar char="●"/>
            </a:pPr>
            <a:r>
              <a:rPr b="1" i="0" lang="en-US" sz="1400" u="none" cap="none" strike="noStrike">
                <a:solidFill>
                  <a:schemeClr val="dk1"/>
                </a:solidFill>
                <a:latin typeface="Arial"/>
                <a:ea typeface="Arial"/>
                <a:cs typeface="Arial"/>
                <a:sym typeface="Arial"/>
              </a:rPr>
              <a:t>Faithfulness (0.46), Answer Correctness (0.44) 저조</a:t>
            </a:r>
            <a:endParaRPr b="1" i="0" sz="1400" u="none" cap="none" strike="noStrike">
              <a:solidFill>
                <a:schemeClr val="dk1"/>
              </a:solidFill>
              <a:latin typeface="Arial"/>
              <a:ea typeface="Arial"/>
              <a:cs typeface="Arial"/>
              <a:sym typeface="Arial"/>
            </a:endParaRPr>
          </a:p>
          <a:p>
            <a:pPr indent="-336550" lvl="1" marL="914400" marR="0" rtl="0" algn="l">
              <a:lnSpc>
                <a:spcPct val="115000"/>
              </a:lnSpc>
              <a:spcBef>
                <a:spcPts val="0"/>
              </a:spcBef>
              <a:spcAft>
                <a:spcPts val="0"/>
              </a:spcAft>
              <a:buClr>
                <a:schemeClr val="dk1"/>
              </a:buClr>
              <a:buSzPts val="1700"/>
              <a:buFont typeface="Arial"/>
              <a:buChar char="○"/>
            </a:pPr>
            <a:r>
              <a:rPr b="0" i="0" lang="en-US" sz="1400" u="none" cap="none" strike="noStrike">
                <a:solidFill>
                  <a:schemeClr val="dk1"/>
                </a:solidFill>
                <a:latin typeface="Arial"/>
                <a:ea typeface="Arial"/>
                <a:cs typeface="Arial"/>
                <a:sym typeface="Arial"/>
              </a:rPr>
              <a:t>모델이 문서 기반 근거를 충분히 반영하지 못함.</a:t>
            </a:r>
            <a:endParaRPr b="0" i="0" sz="1400" u="none" cap="none" strike="noStrike">
              <a:solidFill>
                <a:schemeClr val="dk1"/>
              </a:solidFill>
              <a:latin typeface="Arial"/>
              <a:ea typeface="Arial"/>
              <a:cs typeface="Arial"/>
              <a:sym typeface="Arial"/>
            </a:endParaRPr>
          </a:p>
          <a:p>
            <a:pPr indent="-336550" lvl="1" marL="914400" marR="0" rtl="0" algn="l">
              <a:lnSpc>
                <a:spcPct val="115000"/>
              </a:lnSpc>
              <a:spcBef>
                <a:spcPts val="0"/>
              </a:spcBef>
              <a:spcAft>
                <a:spcPts val="0"/>
              </a:spcAft>
              <a:buClr>
                <a:schemeClr val="dk1"/>
              </a:buClr>
              <a:buSzPts val="1700"/>
              <a:buFont typeface="Arial"/>
              <a:buChar char="○"/>
            </a:pPr>
            <a:r>
              <a:rPr b="0" i="0" lang="en-US" sz="1400" u="none" cap="none" strike="noStrike">
                <a:solidFill>
                  <a:schemeClr val="dk1"/>
                </a:solidFill>
                <a:latin typeface="Arial"/>
                <a:ea typeface="Arial"/>
                <a:cs typeface="Arial"/>
                <a:sym typeface="Arial"/>
              </a:rPr>
              <a:t>생성된 답변이 원문과 정확히 일치하지 않거나, 추론이 개입된 경우 발생.</a:t>
            </a:r>
            <a:endParaRPr b="0" i="0" sz="1400" u="none" cap="none" strike="noStrike">
              <a:solidFill>
                <a:schemeClr val="dk1"/>
              </a:solidFill>
              <a:latin typeface="Arial"/>
              <a:ea typeface="Arial"/>
              <a:cs typeface="Arial"/>
              <a:sym typeface="Arial"/>
            </a:endParaRPr>
          </a:p>
          <a:p>
            <a:pPr indent="-336550" lvl="1" marL="914400" marR="0" rtl="0" algn="l">
              <a:lnSpc>
                <a:spcPct val="115000"/>
              </a:lnSpc>
              <a:spcBef>
                <a:spcPts val="0"/>
              </a:spcBef>
              <a:spcAft>
                <a:spcPts val="0"/>
              </a:spcAft>
              <a:buClr>
                <a:schemeClr val="dk1"/>
              </a:buClr>
              <a:buSzPts val="1700"/>
              <a:buFont typeface="Arial"/>
              <a:buChar char="○"/>
            </a:pPr>
            <a:r>
              <a:rPr b="0" i="0" lang="en-US" sz="1400" u="none" cap="none" strike="noStrike">
                <a:solidFill>
                  <a:schemeClr val="dk1"/>
                </a:solidFill>
                <a:latin typeface="Arial"/>
                <a:ea typeface="Arial"/>
                <a:cs typeface="Arial"/>
                <a:sym typeface="Arial"/>
              </a:rPr>
              <a:t>특히 </a:t>
            </a:r>
            <a:r>
              <a:rPr b="1" i="0" lang="en-US" sz="1400" u="none" cap="none" strike="noStrike">
                <a:solidFill>
                  <a:schemeClr val="dk1"/>
                </a:solidFill>
                <a:latin typeface="Arial"/>
                <a:ea typeface="Arial"/>
                <a:cs typeface="Arial"/>
                <a:sym typeface="Arial"/>
              </a:rPr>
              <a:t>요약(summarization)·추천(recommendation)</a:t>
            </a:r>
            <a:r>
              <a:rPr b="0" i="0" lang="en-US" sz="1400" u="none" cap="none" strike="noStrike">
                <a:solidFill>
                  <a:schemeClr val="dk1"/>
                </a:solidFill>
                <a:latin typeface="Arial"/>
                <a:ea typeface="Arial"/>
                <a:cs typeface="Arial"/>
                <a:sym typeface="Arial"/>
              </a:rPr>
              <a:t> 응답에서 문서 외부 추론이 섞여 사실과 불일치.</a:t>
            </a:r>
            <a:endParaRPr b="0" i="0" sz="1400" u="none" cap="none" strike="noStrike">
              <a:solidFill>
                <a:schemeClr val="dk1"/>
              </a:solidFill>
              <a:latin typeface="Arial"/>
              <a:ea typeface="Arial"/>
              <a:cs typeface="Arial"/>
              <a:sym typeface="Arial"/>
            </a:endParaRPr>
          </a:p>
        </p:txBody>
      </p:sp>
      <p:sp>
        <p:nvSpPr>
          <p:cNvPr id="2217" name="Google Shape;2217;p51"/>
          <p:cNvSpPr/>
          <p:nvPr/>
        </p:nvSpPr>
        <p:spPr>
          <a:xfrm>
            <a:off x="0" y="2"/>
            <a:ext cx="9144001" cy="821370"/>
          </a:xfrm>
          <a:prstGeom prst="rect">
            <a:avLst/>
          </a:prstGeom>
          <a:solidFill>
            <a:srgbClr val="F2F2F2"/>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Arial"/>
              <a:ea typeface="Arial"/>
              <a:cs typeface="Arial"/>
              <a:sym typeface="Arial"/>
            </a:endParaRPr>
          </a:p>
        </p:txBody>
      </p:sp>
      <p:sp>
        <p:nvSpPr>
          <p:cNvPr id="2218" name="Google Shape;2218;p51"/>
          <p:cNvSpPr txBox="1"/>
          <p:nvPr/>
        </p:nvSpPr>
        <p:spPr>
          <a:xfrm>
            <a:off x="145961" y="210632"/>
            <a:ext cx="4938386"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000" u="none" cap="none" strike="noStrike">
                <a:solidFill>
                  <a:srgbClr val="000000"/>
                </a:solidFill>
              </a:rPr>
              <a:t>평가결과</a:t>
            </a:r>
            <a:endParaRPr b="1"/>
          </a:p>
        </p:txBody>
      </p:sp>
      <p:grpSp>
        <p:nvGrpSpPr>
          <p:cNvPr id="2219" name="Google Shape;2219;p51"/>
          <p:cNvGrpSpPr/>
          <p:nvPr/>
        </p:nvGrpSpPr>
        <p:grpSpPr>
          <a:xfrm>
            <a:off x="6507220" y="199862"/>
            <a:ext cx="2609648" cy="421693"/>
            <a:chOff x="6491005" y="314512"/>
            <a:chExt cx="2609648" cy="421693"/>
          </a:xfrm>
        </p:grpSpPr>
        <p:sp>
          <p:nvSpPr>
            <p:cNvPr id="2220" name="Google Shape;2220;p51"/>
            <p:cNvSpPr txBox="1"/>
            <p:nvPr/>
          </p:nvSpPr>
          <p:spPr>
            <a:xfrm>
              <a:off x="6755796" y="374716"/>
              <a:ext cx="2344857" cy="323135"/>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900"/>
                <a:buFont typeface="Arial"/>
                <a:buNone/>
              </a:pPr>
              <a:r>
                <a:rPr b="0" i="0" lang="en-US" sz="900" u="none" cap="none" strike="noStrike">
                  <a:solidFill>
                    <a:srgbClr val="002060"/>
                  </a:solidFill>
                  <a:latin typeface="Arial"/>
                  <a:ea typeface="Arial"/>
                  <a:cs typeface="Arial"/>
                  <a:sym typeface="Arial"/>
                </a:rPr>
                <a:t>고인범 | 유준영 |  이종서 | 공지연</a:t>
              </a:r>
              <a:endParaRPr b="0" i="0" sz="900" u="none" cap="none" strike="noStrike">
                <a:solidFill>
                  <a:srgbClr val="002060"/>
                </a:solidFill>
                <a:latin typeface="Arial"/>
                <a:ea typeface="Arial"/>
                <a:cs typeface="Arial"/>
                <a:sym typeface="Arial"/>
              </a:endParaRPr>
            </a:p>
          </p:txBody>
        </p:sp>
        <p:pic>
          <p:nvPicPr>
            <p:cNvPr id="2221" name="Google Shape;2221;p51"/>
            <p:cNvPicPr preferRelativeResize="0"/>
            <p:nvPr/>
          </p:nvPicPr>
          <p:blipFill rotWithShape="1">
            <a:blip r:embed="rId3">
              <a:alphaModFix/>
            </a:blip>
            <a:srcRect b="16797" l="9763" r="8925" t="18455"/>
            <a:stretch/>
          </p:blipFill>
          <p:spPr>
            <a:xfrm>
              <a:off x="6491005" y="314512"/>
              <a:ext cx="529582" cy="421693"/>
            </a:xfrm>
            <a:prstGeom prst="rect">
              <a:avLst/>
            </a:prstGeom>
            <a:noFill/>
            <a:ln>
              <a:noFill/>
            </a:ln>
          </p:spPr>
        </p:pic>
      </p:grpSp>
      <p:grpSp>
        <p:nvGrpSpPr>
          <p:cNvPr id="2222" name="Google Shape;2222;p51"/>
          <p:cNvGrpSpPr/>
          <p:nvPr/>
        </p:nvGrpSpPr>
        <p:grpSpPr>
          <a:xfrm>
            <a:off x="5304647" y="188854"/>
            <a:ext cx="1202573" cy="465557"/>
            <a:chOff x="4340893" y="345621"/>
            <a:chExt cx="1202573" cy="465557"/>
          </a:xfrm>
        </p:grpSpPr>
        <p:pic>
          <p:nvPicPr>
            <p:cNvPr id="2223" name="Google Shape;2223;p51"/>
            <p:cNvPicPr preferRelativeResize="0"/>
            <p:nvPr/>
          </p:nvPicPr>
          <p:blipFill rotWithShape="1">
            <a:blip r:embed="rId4">
              <a:alphaModFix/>
            </a:blip>
            <a:srcRect b="0" l="0" r="0" t="0"/>
            <a:stretch/>
          </p:blipFill>
          <p:spPr>
            <a:xfrm>
              <a:off x="4340893" y="345621"/>
              <a:ext cx="800820" cy="329749"/>
            </a:xfrm>
            <a:prstGeom prst="rect">
              <a:avLst/>
            </a:prstGeom>
            <a:noFill/>
            <a:ln>
              <a:noFill/>
            </a:ln>
          </p:spPr>
        </p:pic>
        <p:sp>
          <p:nvSpPr>
            <p:cNvPr id="2224" name="Google Shape;2224;p51"/>
            <p:cNvSpPr txBox="1"/>
            <p:nvPr/>
          </p:nvSpPr>
          <p:spPr>
            <a:xfrm>
              <a:off x="4340893" y="549568"/>
              <a:ext cx="1202573" cy="2616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100" u="none" cap="none" strike="noStrike">
                  <a:solidFill>
                    <a:srgbClr val="000000"/>
                  </a:solidFill>
                  <a:latin typeface="Arial"/>
                  <a:ea typeface="Arial"/>
                  <a:cs typeface="Arial"/>
                  <a:sym typeface="Arial"/>
                </a:rPr>
                <a:t>AI 중급프로젝트</a:t>
              </a:r>
              <a:endParaRPr/>
            </a:p>
          </p:txBody>
        </p:sp>
      </p:grpSp>
      <p:grpSp>
        <p:nvGrpSpPr>
          <p:cNvPr id="2225" name="Google Shape;2225;p51"/>
          <p:cNvGrpSpPr/>
          <p:nvPr/>
        </p:nvGrpSpPr>
        <p:grpSpPr>
          <a:xfrm rot="-5400000">
            <a:off x="4549142" y="-3773492"/>
            <a:ext cx="45720" cy="9144003"/>
            <a:chOff x="7" y="0"/>
            <a:chExt cx="666765" cy="5170721"/>
          </a:xfrm>
        </p:grpSpPr>
        <p:sp>
          <p:nvSpPr>
            <p:cNvPr id="2226" name="Google Shape;2226;p51"/>
            <p:cNvSpPr/>
            <p:nvPr/>
          </p:nvSpPr>
          <p:spPr>
            <a:xfrm>
              <a:off x="15" y="0"/>
              <a:ext cx="666757" cy="2378179"/>
            </a:xfrm>
            <a:prstGeom prst="rect">
              <a:avLst/>
            </a:prstGeom>
            <a:solidFill>
              <a:srgbClr val="00B0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rgbClr val="FFFFFF"/>
                </a:solidFill>
                <a:latin typeface="Montserrat"/>
                <a:ea typeface="Montserrat"/>
                <a:cs typeface="Montserrat"/>
                <a:sym typeface="Montserrat"/>
              </a:endParaRPr>
            </a:p>
          </p:txBody>
        </p:sp>
        <p:sp>
          <p:nvSpPr>
            <p:cNvPr id="2227" name="Google Shape;2227;p51"/>
            <p:cNvSpPr/>
            <p:nvPr/>
          </p:nvSpPr>
          <p:spPr>
            <a:xfrm>
              <a:off x="7" y="2378178"/>
              <a:ext cx="666757" cy="2792543"/>
            </a:xfrm>
            <a:prstGeom prst="rect">
              <a:avLst/>
            </a:prstGeom>
            <a:solidFill>
              <a:srgbClr val="FEE19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rgbClr val="FFFFFF"/>
                </a:solidFill>
                <a:latin typeface="Montserrat"/>
                <a:ea typeface="Montserrat"/>
                <a:cs typeface="Montserrat"/>
                <a:sym typeface="Montserrat"/>
              </a:endParaRPr>
            </a:p>
          </p:txBody>
        </p:sp>
      </p:gr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1" name="Shape 2231"/>
        <p:cNvGrpSpPr/>
        <p:nvPr/>
      </p:nvGrpSpPr>
      <p:grpSpPr>
        <a:xfrm>
          <a:off x="0" y="0"/>
          <a:ext cx="0" cy="0"/>
          <a:chOff x="0" y="0"/>
          <a:chExt cx="0" cy="0"/>
        </a:xfrm>
      </p:grpSpPr>
      <p:sp>
        <p:nvSpPr>
          <p:cNvPr id="2232" name="Google Shape;2232;p52"/>
          <p:cNvSpPr txBox="1"/>
          <p:nvPr/>
        </p:nvSpPr>
        <p:spPr>
          <a:xfrm>
            <a:off x="145961" y="786462"/>
            <a:ext cx="9144000" cy="4213944"/>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400"/>
              </a:spcBef>
              <a:spcAft>
                <a:spcPts val="0"/>
              </a:spcAft>
              <a:buClr>
                <a:schemeClr val="dk1"/>
              </a:buClr>
              <a:buSzPts val="1100"/>
              <a:buFont typeface="Arial"/>
              <a:buNone/>
            </a:pPr>
            <a:r>
              <a:rPr b="1" i="0" lang="en-US" sz="2000" u="none" cap="none" strike="noStrike">
                <a:solidFill>
                  <a:srgbClr val="FF0000"/>
                </a:solidFill>
                <a:latin typeface="Arial"/>
                <a:ea typeface="Arial"/>
                <a:cs typeface="Arial"/>
                <a:sym typeface="Arial"/>
              </a:rPr>
              <a:t>정리</a:t>
            </a:r>
            <a:endParaRPr b="1" i="0" sz="2000" u="none" cap="none" strike="noStrike">
              <a:solidFill>
                <a:srgbClr val="FF0000"/>
              </a:solidFill>
              <a:latin typeface="Arial"/>
              <a:ea typeface="Arial"/>
              <a:cs typeface="Arial"/>
              <a:sym typeface="Arial"/>
            </a:endParaRPr>
          </a:p>
          <a:p>
            <a:pPr indent="-323850" lvl="0" marL="457200" marR="0" rtl="0" algn="l">
              <a:lnSpc>
                <a:spcPct val="115000"/>
              </a:lnSpc>
              <a:spcBef>
                <a:spcPts val="1200"/>
              </a:spcBef>
              <a:spcAft>
                <a:spcPts val="0"/>
              </a:spcAft>
              <a:buClr>
                <a:schemeClr val="dk1"/>
              </a:buClr>
              <a:buSzPts val="1500"/>
              <a:buFont typeface="Arial"/>
              <a:buChar char="●"/>
            </a:pPr>
            <a:r>
              <a:rPr b="0" i="0" lang="en-US" sz="1500" u="none" cap="none" strike="noStrike">
                <a:solidFill>
                  <a:schemeClr val="dk1"/>
                </a:solidFill>
                <a:latin typeface="Arial"/>
                <a:ea typeface="Arial"/>
                <a:cs typeface="Arial"/>
                <a:sym typeface="Arial"/>
              </a:rPr>
              <a:t>현재 시스템은 </a:t>
            </a:r>
            <a:r>
              <a:rPr b="1" i="0" lang="en-US" sz="1500" u="none" cap="none" strike="noStrike">
                <a:solidFill>
                  <a:schemeClr val="dk1"/>
                </a:solidFill>
                <a:latin typeface="Arial"/>
                <a:ea typeface="Arial"/>
                <a:cs typeface="Arial"/>
                <a:sym typeface="Arial"/>
              </a:rPr>
              <a:t>검색 정확도는 높지만 답변 생성 신뢰성은 중간 수준</a:t>
            </a:r>
            <a:r>
              <a:rPr b="0" i="0" lang="en-US" sz="1500" u="none" cap="none" strike="noStrike">
                <a:solidFill>
                  <a:schemeClr val="dk1"/>
                </a:solidFill>
                <a:latin typeface="Arial"/>
                <a:ea typeface="Arial"/>
                <a:cs typeface="Arial"/>
                <a:sym typeface="Arial"/>
              </a:rPr>
              <a:t>.</a:t>
            </a:r>
            <a:endParaRPr b="0" i="0" sz="1500" u="none" cap="none" strike="noStrike">
              <a:solidFill>
                <a:schemeClr val="dk1"/>
              </a:solidFill>
              <a:latin typeface="Arial"/>
              <a:ea typeface="Arial"/>
              <a:cs typeface="Arial"/>
              <a:sym typeface="Arial"/>
            </a:endParaRPr>
          </a:p>
          <a:p>
            <a:pPr indent="-323850" lvl="0" marL="457200" marR="0" rtl="0" algn="l">
              <a:lnSpc>
                <a:spcPct val="115000"/>
              </a:lnSpc>
              <a:spcBef>
                <a:spcPts val="0"/>
              </a:spcBef>
              <a:spcAft>
                <a:spcPts val="0"/>
              </a:spcAft>
              <a:buClr>
                <a:schemeClr val="dk1"/>
              </a:buClr>
              <a:buSzPts val="1500"/>
              <a:buFont typeface="Arial"/>
              <a:buChar char="●"/>
            </a:pPr>
            <a:r>
              <a:rPr b="1" i="0" lang="en-US" sz="1500" u="none" cap="none" strike="noStrike">
                <a:solidFill>
                  <a:schemeClr val="dk1"/>
                </a:solidFill>
                <a:latin typeface="Arial"/>
                <a:ea typeface="Arial"/>
                <a:cs typeface="Arial"/>
                <a:sym typeface="Arial"/>
              </a:rPr>
              <a:t>문서를 잘 찾지만, 생성된 답변이 컨텍스트와 덜 일치하는 문제</a:t>
            </a:r>
            <a:r>
              <a:rPr b="0" i="0" lang="en-US" sz="1500" u="none" cap="none" strike="noStrike">
                <a:solidFill>
                  <a:schemeClr val="dk1"/>
                </a:solidFill>
                <a:latin typeface="Arial"/>
                <a:ea typeface="Arial"/>
                <a:cs typeface="Arial"/>
                <a:sym typeface="Arial"/>
              </a:rPr>
              <a:t>가 있어, 생성 단계 성능 개선이 필요.</a:t>
            </a:r>
            <a:endParaRPr b="1" i="0" sz="1500" u="none" cap="none" strike="noStrike">
              <a:solidFill>
                <a:schemeClr val="dk1"/>
              </a:solidFill>
              <a:latin typeface="Arial"/>
              <a:ea typeface="Arial"/>
              <a:cs typeface="Arial"/>
              <a:sym typeface="Arial"/>
            </a:endParaRPr>
          </a:p>
          <a:p>
            <a:pPr indent="0" lvl="0" marL="0" marR="0" rtl="0" algn="l">
              <a:lnSpc>
                <a:spcPct val="115000"/>
              </a:lnSpc>
              <a:spcBef>
                <a:spcPts val="1400"/>
              </a:spcBef>
              <a:spcAft>
                <a:spcPts val="0"/>
              </a:spcAft>
              <a:buClr>
                <a:srgbClr val="000000"/>
              </a:buClr>
              <a:buSzPts val="2000"/>
              <a:buFont typeface="Arial"/>
              <a:buNone/>
            </a:pPr>
            <a:r>
              <a:rPr b="1" i="0" lang="en-US" sz="2000" u="none" cap="none" strike="noStrike">
                <a:solidFill>
                  <a:schemeClr val="dk1"/>
                </a:solidFill>
                <a:latin typeface="Arial"/>
                <a:ea typeface="Arial"/>
                <a:cs typeface="Arial"/>
                <a:sym typeface="Arial"/>
              </a:rPr>
              <a:t>개선 방향</a:t>
            </a:r>
            <a:endParaRPr b="1" i="0" sz="2000" u="none" cap="none" strike="noStrike">
              <a:solidFill>
                <a:schemeClr val="dk1"/>
              </a:solidFill>
              <a:latin typeface="Arial"/>
              <a:ea typeface="Arial"/>
              <a:cs typeface="Arial"/>
              <a:sym typeface="Arial"/>
            </a:endParaRPr>
          </a:p>
          <a:p>
            <a:pPr indent="-323850" lvl="0" marL="457200" marR="0" rtl="0" algn="l">
              <a:lnSpc>
                <a:spcPct val="115000"/>
              </a:lnSpc>
              <a:spcBef>
                <a:spcPts val="1200"/>
              </a:spcBef>
              <a:spcAft>
                <a:spcPts val="0"/>
              </a:spcAft>
              <a:buClr>
                <a:schemeClr val="dk1"/>
              </a:buClr>
              <a:buSzPts val="1500"/>
              <a:buFont typeface="Arial"/>
              <a:buAutoNum type="arabicPeriod"/>
            </a:pPr>
            <a:r>
              <a:rPr b="1" i="0" lang="en-US" sz="1500" u="none" cap="none" strike="noStrike">
                <a:solidFill>
                  <a:schemeClr val="dk1"/>
                </a:solidFill>
                <a:latin typeface="Arial"/>
                <a:ea typeface="Arial"/>
                <a:cs typeface="Arial"/>
                <a:sym typeface="Arial"/>
              </a:rPr>
              <a:t>데이터 처리 측면</a:t>
            </a:r>
            <a:endParaRPr b="1" i="0" sz="1500" u="none" cap="none" strike="noStrike">
              <a:solidFill>
                <a:schemeClr val="dk1"/>
              </a:solidFill>
              <a:latin typeface="Arial"/>
              <a:ea typeface="Arial"/>
              <a:cs typeface="Arial"/>
              <a:sym typeface="Arial"/>
            </a:endParaRPr>
          </a:p>
          <a:p>
            <a:pPr indent="-323850" lvl="1" marL="914400" marR="0" rtl="0" algn="l">
              <a:lnSpc>
                <a:spcPct val="115000"/>
              </a:lnSpc>
              <a:spcBef>
                <a:spcPts val="0"/>
              </a:spcBef>
              <a:spcAft>
                <a:spcPts val="0"/>
              </a:spcAft>
              <a:buClr>
                <a:schemeClr val="dk1"/>
              </a:buClr>
              <a:buSzPts val="1500"/>
              <a:buFont typeface="Arial"/>
              <a:buChar char="○"/>
            </a:pPr>
            <a:r>
              <a:rPr b="0" i="0" lang="en-US" sz="1500" u="none" cap="none" strike="noStrike">
                <a:solidFill>
                  <a:schemeClr val="dk1"/>
                </a:solidFill>
                <a:latin typeface="Arial"/>
                <a:ea typeface="Arial"/>
                <a:cs typeface="Arial"/>
                <a:sym typeface="Arial"/>
              </a:rPr>
              <a:t>제공된 RFP 문서들의 내용 유사도가 높음 </a:t>
            </a:r>
            <a:br>
              <a:rPr b="0" i="0" lang="en-US" sz="1500" u="none" cap="none" strike="noStrike">
                <a:solidFill>
                  <a:schemeClr val="dk1"/>
                </a:solidFill>
                <a:latin typeface="Arial"/>
                <a:ea typeface="Arial"/>
                <a:cs typeface="Arial"/>
                <a:sym typeface="Arial"/>
              </a:rPr>
            </a:br>
            <a:r>
              <a:rPr b="0" i="0" lang="en-US" sz="1500" u="none" cap="none" strike="noStrike">
                <a:solidFill>
                  <a:schemeClr val="dk1"/>
                </a:solidFill>
                <a:latin typeface="Arial"/>
                <a:ea typeface="Arial"/>
                <a:cs typeface="Arial"/>
                <a:sym typeface="Arial"/>
              </a:rPr>
              <a:t>→ 임베딩 벡터를 </a:t>
            </a:r>
            <a:r>
              <a:rPr b="1" i="0" lang="en-US" sz="1500" u="none" cap="none" strike="noStrike">
                <a:solidFill>
                  <a:schemeClr val="dk1"/>
                </a:solidFill>
                <a:latin typeface="Arial"/>
                <a:ea typeface="Arial"/>
                <a:cs typeface="Arial"/>
                <a:sym typeface="Arial"/>
              </a:rPr>
              <a:t>표준편차 기반 정규화(normalization)</a:t>
            </a:r>
            <a:r>
              <a:rPr b="0" i="0" lang="en-US" sz="1500" u="none" cap="none" strike="noStrike">
                <a:solidFill>
                  <a:schemeClr val="dk1"/>
                </a:solidFill>
                <a:latin typeface="Arial"/>
                <a:ea typeface="Arial"/>
                <a:cs typeface="Arial"/>
                <a:sym typeface="Arial"/>
              </a:rPr>
              <a:t> 적용.</a:t>
            </a:r>
            <a:endParaRPr b="0" i="0" sz="1500" u="none" cap="none" strike="noStrike">
              <a:solidFill>
                <a:schemeClr val="dk1"/>
              </a:solidFill>
              <a:latin typeface="Arial"/>
              <a:ea typeface="Arial"/>
              <a:cs typeface="Arial"/>
              <a:sym typeface="Arial"/>
            </a:endParaRPr>
          </a:p>
          <a:p>
            <a:pPr indent="-323850" lvl="1" marL="914400" marR="0" rtl="0" algn="l">
              <a:lnSpc>
                <a:spcPct val="115000"/>
              </a:lnSpc>
              <a:spcBef>
                <a:spcPts val="0"/>
              </a:spcBef>
              <a:spcAft>
                <a:spcPts val="0"/>
              </a:spcAft>
              <a:buClr>
                <a:schemeClr val="dk1"/>
              </a:buClr>
              <a:buSzPts val="1500"/>
              <a:buFont typeface="Arial"/>
              <a:buChar char="○"/>
            </a:pPr>
            <a:r>
              <a:rPr b="0" i="0" lang="en-US" sz="1500" u="none" cap="none" strike="noStrike">
                <a:solidFill>
                  <a:schemeClr val="dk1"/>
                </a:solidFill>
                <a:latin typeface="Arial"/>
                <a:ea typeface="Arial"/>
                <a:cs typeface="Arial"/>
                <a:sym typeface="Arial"/>
              </a:rPr>
              <a:t>보다 현 작업(RFP 검색/추천)에 적합한 </a:t>
            </a:r>
            <a:r>
              <a:rPr b="1" i="0" lang="en-US" sz="1500" u="none" cap="none" strike="noStrike">
                <a:solidFill>
                  <a:schemeClr val="dk1"/>
                </a:solidFill>
                <a:latin typeface="Arial"/>
                <a:ea typeface="Arial"/>
                <a:cs typeface="Arial"/>
                <a:sym typeface="Arial"/>
              </a:rPr>
              <a:t>커스텀 유사도 함수(similarity function)</a:t>
            </a:r>
            <a:r>
              <a:rPr b="0" i="0" lang="en-US" sz="1500" u="none" cap="none" strike="noStrike">
                <a:solidFill>
                  <a:schemeClr val="dk1"/>
                </a:solidFill>
                <a:latin typeface="Arial"/>
                <a:ea typeface="Arial"/>
                <a:cs typeface="Arial"/>
                <a:sym typeface="Arial"/>
              </a:rPr>
              <a:t> 도입 필요.</a:t>
            </a:r>
            <a:br>
              <a:rPr b="0" i="0" lang="en-US" sz="1500" u="none" cap="none" strike="noStrike">
                <a:solidFill>
                  <a:schemeClr val="dk1"/>
                </a:solidFill>
                <a:latin typeface="Arial"/>
                <a:ea typeface="Arial"/>
                <a:cs typeface="Arial"/>
                <a:sym typeface="Arial"/>
              </a:rPr>
            </a:br>
            <a:endParaRPr b="0" i="0" sz="1000" u="none" cap="none" strike="noStrike">
              <a:solidFill>
                <a:schemeClr val="dk1"/>
              </a:solidFill>
              <a:latin typeface="Arial"/>
              <a:ea typeface="Arial"/>
              <a:cs typeface="Arial"/>
              <a:sym typeface="Arial"/>
            </a:endParaRPr>
          </a:p>
          <a:p>
            <a:pPr indent="-323850" lvl="0" marL="457200" marR="0" rtl="0" algn="l">
              <a:lnSpc>
                <a:spcPct val="115000"/>
              </a:lnSpc>
              <a:spcBef>
                <a:spcPts val="0"/>
              </a:spcBef>
              <a:spcAft>
                <a:spcPts val="0"/>
              </a:spcAft>
              <a:buClr>
                <a:schemeClr val="dk1"/>
              </a:buClr>
              <a:buSzPts val="1500"/>
              <a:buFont typeface="Arial"/>
              <a:buAutoNum type="arabicPeriod"/>
            </a:pPr>
            <a:r>
              <a:rPr b="1" i="0" lang="en-US" sz="1500" u="none" cap="none" strike="noStrike">
                <a:solidFill>
                  <a:schemeClr val="dk1"/>
                </a:solidFill>
                <a:latin typeface="Arial"/>
                <a:ea typeface="Arial"/>
                <a:cs typeface="Arial"/>
                <a:sym typeface="Arial"/>
              </a:rPr>
              <a:t>생성 단계 강화</a:t>
            </a:r>
            <a:endParaRPr b="1" i="0" sz="1500" u="none" cap="none" strike="noStrike">
              <a:solidFill>
                <a:schemeClr val="dk1"/>
              </a:solidFill>
              <a:latin typeface="Arial"/>
              <a:ea typeface="Arial"/>
              <a:cs typeface="Arial"/>
              <a:sym typeface="Arial"/>
            </a:endParaRPr>
          </a:p>
          <a:p>
            <a:pPr indent="-323850" lvl="1" marL="914400" marR="0" rtl="0" algn="l">
              <a:lnSpc>
                <a:spcPct val="115000"/>
              </a:lnSpc>
              <a:spcBef>
                <a:spcPts val="0"/>
              </a:spcBef>
              <a:spcAft>
                <a:spcPts val="0"/>
              </a:spcAft>
              <a:buClr>
                <a:schemeClr val="dk1"/>
              </a:buClr>
              <a:buSzPts val="1500"/>
              <a:buFont typeface="Arial"/>
              <a:buChar char="○"/>
            </a:pPr>
            <a:r>
              <a:rPr b="1" i="0" lang="en-US" sz="1500" u="none" cap="none" strike="noStrike">
                <a:solidFill>
                  <a:schemeClr val="dk1"/>
                </a:solidFill>
                <a:latin typeface="Arial"/>
                <a:ea typeface="Arial"/>
                <a:cs typeface="Arial"/>
                <a:sym typeface="Arial"/>
              </a:rPr>
              <a:t>Chain-of-Thought (CoT) 기반 Reasoning</a:t>
            </a:r>
            <a:r>
              <a:rPr b="0" i="0" lang="en-US" sz="1500" u="none" cap="none" strike="noStrike">
                <a:solidFill>
                  <a:schemeClr val="dk1"/>
                </a:solidFill>
                <a:latin typeface="Arial"/>
                <a:ea typeface="Arial"/>
                <a:cs typeface="Arial"/>
                <a:sym typeface="Arial"/>
              </a:rPr>
              <a:t> 단계 추가.</a:t>
            </a:r>
            <a:endParaRPr b="0" i="0" sz="1500" u="none" cap="none" strike="noStrike">
              <a:solidFill>
                <a:schemeClr val="dk1"/>
              </a:solidFill>
              <a:latin typeface="Arial"/>
              <a:ea typeface="Arial"/>
              <a:cs typeface="Arial"/>
              <a:sym typeface="Arial"/>
            </a:endParaRPr>
          </a:p>
          <a:p>
            <a:pPr indent="-323850" lvl="1" marL="914400" marR="0" rtl="0" algn="l">
              <a:lnSpc>
                <a:spcPct val="115000"/>
              </a:lnSpc>
              <a:spcBef>
                <a:spcPts val="0"/>
              </a:spcBef>
              <a:spcAft>
                <a:spcPts val="0"/>
              </a:spcAft>
              <a:buClr>
                <a:schemeClr val="dk1"/>
              </a:buClr>
              <a:buSzPts val="1500"/>
              <a:buFont typeface="Arial"/>
              <a:buChar char="○"/>
            </a:pPr>
            <a:r>
              <a:rPr b="0" i="0" lang="en-US" sz="1500" u="none" cap="none" strike="noStrike">
                <a:solidFill>
                  <a:schemeClr val="dk1"/>
                </a:solidFill>
                <a:latin typeface="Arial"/>
                <a:ea typeface="Arial"/>
                <a:cs typeface="Arial"/>
                <a:sym typeface="Arial"/>
              </a:rPr>
              <a:t>답변 과정에서 </a:t>
            </a:r>
            <a:r>
              <a:rPr b="1" i="0" lang="en-US" sz="1500" u="none" cap="none" strike="noStrike">
                <a:solidFill>
                  <a:schemeClr val="dk1"/>
                </a:solidFill>
                <a:latin typeface="Arial"/>
                <a:ea typeface="Arial"/>
                <a:cs typeface="Arial"/>
                <a:sym typeface="Arial"/>
              </a:rPr>
              <a:t>근거 인용 → 추론 → 최종 답변</a:t>
            </a:r>
            <a:r>
              <a:rPr b="0" i="0" lang="en-US" sz="1500" u="none" cap="none" strike="noStrike">
                <a:solidFill>
                  <a:schemeClr val="dk1"/>
                </a:solidFill>
                <a:latin typeface="Arial"/>
                <a:ea typeface="Arial"/>
                <a:cs typeface="Arial"/>
                <a:sym typeface="Arial"/>
              </a:rPr>
              <a:t>의 단계적 구조화로 Faithfulness와 Correctness 개선</a:t>
            </a:r>
            <a:endParaRPr b="0" i="0" sz="1500" u="none" cap="none" strike="noStrike">
              <a:solidFill>
                <a:schemeClr val="dk1"/>
              </a:solidFill>
              <a:latin typeface="Arial"/>
              <a:ea typeface="Arial"/>
              <a:cs typeface="Arial"/>
              <a:sym typeface="Arial"/>
            </a:endParaRPr>
          </a:p>
        </p:txBody>
      </p:sp>
      <p:sp>
        <p:nvSpPr>
          <p:cNvPr id="2233" name="Google Shape;2233;p52"/>
          <p:cNvSpPr/>
          <p:nvPr/>
        </p:nvSpPr>
        <p:spPr>
          <a:xfrm>
            <a:off x="0" y="2"/>
            <a:ext cx="9144001" cy="821370"/>
          </a:xfrm>
          <a:prstGeom prst="rect">
            <a:avLst/>
          </a:prstGeom>
          <a:solidFill>
            <a:srgbClr val="F2F2F2"/>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Arial"/>
              <a:ea typeface="Arial"/>
              <a:cs typeface="Arial"/>
              <a:sym typeface="Arial"/>
            </a:endParaRPr>
          </a:p>
        </p:txBody>
      </p:sp>
      <p:sp>
        <p:nvSpPr>
          <p:cNvPr id="2234" name="Google Shape;2234;p52"/>
          <p:cNvSpPr txBox="1"/>
          <p:nvPr/>
        </p:nvSpPr>
        <p:spPr>
          <a:xfrm>
            <a:off x="145961" y="210632"/>
            <a:ext cx="4938386"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000" u="none" cap="none" strike="noStrike">
                <a:solidFill>
                  <a:srgbClr val="000000"/>
                </a:solidFill>
              </a:rPr>
              <a:t>평가결론</a:t>
            </a:r>
            <a:endParaRPr b="1"/>
          </a:p>
        </p:txBody>
      </p:sp>
      <p:grpSp>
        <p:nvGrpSpPr>
          <p:cNvPr id="2235" name="Google Shape;2235;p52"/>
          <p:cNvGrpSpPr/>
          <p:nvPr/>
        </p:nvGrpSpPr>
        <p:grpSpPr>
          <a:xfrm>
            <a:off x="6507220" y="199862"/>
            <a:ext cx="2609648" cy="421693"/>
            <a:chOff x="6491005" y="314512"/>
            <a:chExt cx="2609648" cy="421693"/>
          </a:xfrm>
        </p:grpSpPr>
        <p:sp>
          <p:nvSpPr>
            <p:cNvPr id="2236" name="Google Shape;2236;p52"/>
            <p:cNvSpPr txBox="1"/>
            <p:nvPr/>
          </p:nvSpPr>
          <p:spPr>
            <a:xfrm>
              <a:off x="6755796" y="374716"/>
              <a:ext cx="2344857" cy="323135"/>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900"/>
                <a:buFont typeface="Arial"/>
                <a:buNone/>
              </a:pPr>
              <a:r>
                <a:rPr b="0" i="0" lang="en-US" sz="900" u="none" cap="none" strike="noStrike">
                  <a:solidFill>
                    <a:srgbClr val="002060"/>
                  </a:solidFill>
                  <a:latin typeface="Arial"/>
                  <a:ea typeface="Arial"/>
                  <a:cs typeface="Arial"/>
                  <a:sym typeface="Arial"/>
                </a:rPr>
                <a:t>고인범 | 유준영 |  이종서 | 공지연</a:t>
              </a:r>
              <a:endParaRPr b="0" i="0" sz="900" u="none" cap="none" strike="noStrike">
                <a:solidFill>
                  <a:srgbClr val="002060"/>
                </a:solidFill>
                <a:latin typeface="Arial"/>
                <a:ea typeface="Arial"/>
                <a:cs typeface="Arial"/>
                <a:sym typeface="Arial"/>
              </a:endParaRPr>
            </a:p>
          </p:txBody>
        </p:sp>
        <p:pic>
          <p:nvPicPr>
            <p:cNvPr id="2237" name="Google Shape;2237;p52"/>
            <p:cNvPicPr preferRelativeResize="0"/>
            <p:nvPr/>
          </p:nvPicPr>
          <p:blipFill rotWithShape="1">
            <a:blip r:embed="rId3">
              <a:alphaModFix/>
            </a:blip>
            <a:srcRect b="16797" l="9763" r="8925" t="18455"/>
            <a:stretch/>
          </p:blipFill>
          <p:spPr>
            <a:xfrm>
              <a:off x="6491005" y="314512"/>
              <a:ext cx="529582" cy="421693"/>
            </a:xfrm>
            <a:prstGeom prst="rect">
              <a:avLst/>
            </a:prstGeom>
            <a:noFill/>
            <a:ln>
              <a:noFill/>
            </a:ln>
          </p:spPr>
        </p:pic>
      </p:grpSp>
      <p:grpSp>
        <p:nvGrpSpPr>
          <p:cNvPr id="2238" name="Google Shape;2238;p52"/>
          <p:cNvGrpSpPr/>
          <p:nvPr/>
        </p:nvGrpSpPr>
        <p:grpSpPr>
          <a:xfrm>
            <a:off x="5304647" y="188854"/>
            <a:ext cx="1202573" cy="465557"/>
            <a:chOff x="4340893" y="345621"/>
            <a:chExt cx="1202573" cy="465557"/>
          </a:xfrm>
        </p:grpSpPr>
        <p:pic>
          <p:nvPicPr>
            <p:cNvPr id="2239" name="Google Shape;2239;p52"/>
            <p:cNvPicPr preferRelativeResize="0"/>
            <p:nvPr/>
          </p:nvPicPr>
          <p:blipFill rotWithShape="1">
            <a:blip r:embed="rId4">
              <a:alphaModFix/>
            </a:blip>
            <a:srcRect b="0" l="0" r="0" t="0"/>
            <a:stretch/>
          </p:blipFill>
          <p:spPr>
            <a:xfrm>
              <a:off x="4340893" y="345621"/>
              <a:ext cx="800820" cy="329749"/>
            </a:xfrm>
            <a:prstGeom prst="rect">
              <a:avLst/>
            </a:prstGeom>
            <a:noFill/>
            <a:ln>
              <a:noFill/>
            </a:ln>
          </p:spPr>
        </p:pic>
        <p:sp>
          <p:nvSpPr>
            <p:cNvPr id="2240" name="Google Shape;2240;p52"/>
            <p:cNvSpPr txBox="1"/>
            <p:nvPr/>
          </p:nvSpPr>
          <p:spPr>
            <a:xfrm>
              <a:off x="4340893" y="549568"/>
              <a:ext cx="1202573" cy="2616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100" u="none" cap="none" strike="noStrike">
                  <a:solidFill>
                    <a:srgbClr val="000000"/>
                  </a:solidFill>
                  <a:latin typeface="Arial"/>
                  <a:ea typeface="Arial"/>
                  <a:cs typeface="Arial"/>
                  <a:sym typeface="Arial"/>
                </a:rPr>
                <a:t>AI 중급프로젝트</a:t>
              </a:r>
              <a:endParaRPr/>
            </a:p>
          </p:txBody>
        </p:sp>
      </p:grpSp>
      <p:grpSp>
        <p:nvGrpSpPr>
          <p:cNvPr id="2241" name="Google Shape;2241;p52"/>
          <p:cNvGrpSpPr/>
          <p:nvPr/>
        </p:nvGrpSpPr>
        <p:grpSpPr>
          <a:xfrm rot="-5400000">
            <a:off x="4549142" y="-3773492"/>
            <a:ext cx="45720" cy="9144003"/>
            <a:chOff x="7" y="0"/>
            <a:chExt cx="666765" cy="5170721"/>
          </a:xfrm>
        </p:grpSpPr>
        <p:sp>
          <p:nvSpPr>
            <p:cNvPr id="2242" name="Google Shape;2242;p52"/>
            <p:cNvSpPr/>
            <p:nvPr/>
          </p:nvSpPr>
          <p:spPr>
            <a:xfrm>
              <a:off x="15" y="0"/>
              <a:ext cx="666757" cy="2378179"/>
            </a:xfrm>
            <a:prstGeom prst="rect">
              <a:avLst/>
            </a:prstGeom>
            <a:solidFill>
              <a:srgbClr val="00B0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rgbClr val="FFFFFF"/>
                </a:solidFill>
                <a:latin typeface="Montserrat"/>
                <a:ea typeface="Montserrat"/>
                <a:cs typeface="Montserrat"/>
                <a:sym typeface="Montserrat"/>
              </a:endParaRPr>
            </a:p>
          </p:txBody>
        </p:sp>
        <p:sp>
          <p:nvSpPr>
            <p:cNvPr id="2243" name="Google Shape;2243;p52"/>
            <p:cNvSpPr/>
            <p:nvPr/>
          </p:nvSpPr>
          <p:spPr>
            <a:xfrm>
              <a:off x="7" y="2378178"/>
              <a:ext cx="666757" cy="2792543"/>
            </a:xfrm>
            <a:prstGeom prst="rect">
              <a:avLst/>
            </a:prstGeom>
            <a:solidFill>
              <a:srgbClr val="FEE19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rgbClr val="FFFFFF"/>
                </a:solidFill>
                <a:latin typeface="Montserrat"/>
                <a:ea typeface="Montserrat"/>
                <a:cs typeface="Montserrat"/>
                <a:sym typeface="Montserrat"/>
              </a:endParaRPr>
            </a:p>
          </p:txBody>
        </p:sp>
      </p:gr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7" name="Shape 2247"/>
        <p:cNvGrpSpPr/>
        <p:nvPr/>
      </p:nvGrpSpPr>
      <p:grpSpPr>
        <a:xfrm>
          <a:off x="0" y="0"/>
          <a:ext cx="0" cy="0"/>
          <a:chOff x="0" y="0"/>
          <a:chExt cx="0" cy="0"/>
        </a:xfrm>
      </p:grpSpPr>
      <p:grpSp>
        <p:nvGrpSpPr>
          <p:cNvPr id="2248" name="Google Shape;2248;p53"/>
          <p:cNvGrpSpPr/>
          <p:nvPr/>
        </p:nvGrpSpPr>
        <p:grpSpPr>
          <a:xfrm flipH="1" rot="10800000">
            <a:off x="4448174" y="0"/>
            <a:ext cx="4760883" cy="5170720"/>
            <a:chOff x="0" y="0"/>
            <a:chExt cx="666750" cy="5170720"/>
          </a:xfrm>
        </p:grpSpPr>
        <p:sp>
          <p:nvSpPr>
            <p:cNvPr id="2249" name="Google Shape;2249;p53"/>
            <p:cNvSpPr/>
            <p:nvPr/>
          </p:nvSpPr>
          <p:spPr>
            <a:xfrm>
              <a:off x="0" y="0"/>
              <a:ext cx="666750" cy="3000375"/>
            </a:xfrm>
            <a:prstGeom prst="rect">
              <a:avLst/>
            </a:prstGeom>
            <a:solidFill>
              <a:srgbClr val="00B0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rgbClr val="FFFFFF"/>
                </a:solidFill>
                <a:latin typeface="Montserrat"/>
                <a:ea typeface="Montserrat"/>
                <a:cs typeface="Montserrat"/>
                <a:sym typeface="Montserrat"/>
              </a:endParaRPr>
            </a:p>
          </p:txBody>
        </p:sp>
        <p:sp>
          <p:nvSpPr>
            <p:cNvPr id="2250" name="Google Shape;2250;p53"/>
            <p:cNvSpPr/>
            <p:nvPr/>
          </p:nvSpPr>
          <p:spPr>
            <a:xfrm>
              <a:off x="0" y="3000375"/>
              <a:ext cx="666750" cy="2170345"/>
            </a:xfrm>
            <a:prstGeom prst="rect">
              <a:avLst/>
            </a:prstGeom>
            <a:solidFill>
              <a:srgbClr val="FEE19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rgbClr val="FFFFFF"/>
                </a:solidFill>
                <a:latin typeface="Montserrat"/>
                <a:ea typeface="Montserrat"/>
                <a:cs typeface="Montserrat"/>
                <a:sym typeface="Montserrat"/>
              </a:endParaRPr>
            </a:p>
          </p:txBody>
        </p:sp>
      </p:grpSp>
      <p:grpSp>
        <p:nvGrpSpPr>
          <p:cNvPr id="2251" name="Google Shape;2251;p53"/>
          <p:cNvGrpSpPr/>
          <p:nvPr/>
        </p:nvGrpSpPr>
        <p:grpSpPr>
          <a:xfrm>
            <a:off x="-1" y="0"/>
            <a:ext cx="4448175" cy="5170720"/>
            <a:chOff x="0" y="0"/>
            <a:chExt cx="666750" cy="5170720"/>
          </a:xfrm>
        </p:grpSpPr>
        <p:sp>
          <p:nvSpPr>
            <p:cNvPr id="2252" name="Google Shape;2252;p53"/>
            <p:cNvSpPr/>
            <p:nvPr/>
          </p:nvSpPr>
          <p:spPr>
            <a:xfrm>
              <a:off x="0" y="0"/>
              <a:ext cx="666750" cy="3000375"/>
            </a:xfrm>
            <a:prstGeom prst="rect">
              <a:avLst/>
            </a:prstGeom>
            <a:solidFill>
              <a:srgbClr val="00B0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rgbClr val="FFFFFF"/>
                </a:solidFill>
                <a:latin typeface="Montserrat"/>
                <a:ea typeface="Montserrat"/>
                <a:cs typeface="Montserrat"/>
                <a:sym typeface="Montserrat"/>
              </a:endParaRPr>
            </a:p>
          </p:txBody>
        </p:sp>
        <p:sp>
          <p:nvSpPr>
            <p:cNvPr id="2253" name="Google Shape;2253;p53"/>
            <p:cNvSpPr/>
            <p:nvPr/>
          </p:nvSpPr>
          <p:spPr>
            <a:xfrm>
              <a:off x="0" y="3000375"/>
              <a:ext cx="666750" cy="2170345"/>
            </a:xfrm>
            <a:prstGeom prst="rect">
              <a:avLst/>
            </a:prstGeom>
            <a:solidFill>
              <a:srgbClr val="FEE19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rgbClr val="FFFFFF"/>
                </a:solidFill>
                <a:latin typeface="Montserrat"/>
                <a:ea typeface="Montserrat"/>
                <a:cs typeface="Montserrat"/>
                <a:sym typeface="Montserrat"/>
              </a:endParaRPr>
            </a:p>
          </p:txBody>
        </p:sp>
      </p:grpSp>
      <p:sp>
        <p:nvSpPr>
          <p:cNvPr id="2254" name="Google Shape;2254;p53"/>
          <p:cNvSpPr/>
          <p:nvPr/>
        </p:nvSpPr>
        <p:spPr>
          <a:xfrm>
            <a:off x="95250" y="133350"/>
            <a:ext cx="8953502" cy="4876802"/>
          </a:xfrm>
          <a:prstGeom prst="roundRect">
            <a:avLst>
              <a:gd fmla="val 3125" name="adj"/>
            </a:avLst>
          </a:prstGeom>
          <a:solidFill>
            <a:schemeClr val="lt1"/>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None/>
            </a:pPr>
            <a:r>
              <a:rPr b="0" i="0" lang="en-US" sz="1350" u="none" cap="none" strike="noStrike">
                <a:solidFill>
                  <a:srgbClr val="000000"/>
                </a:solidFill>
                <a:latin typeface="Montserrat SemiBold"/>
                <a:ea typeface="Montserrat SemiBold"/>
                <a:cs typeface="Montserrat SemiBold"/>
                <a:sym typeface="Montserrat SemiBold"/>
              </a:rPr>
              <a:t>1</a:t>
            </a:r>
            <a:endParaRPr b="0" i="0" sz="1350" u="none" cap="none" strike="noStrike">
              <a:solidFill>
                <a:srgbClr val="000000"/>
              </a:solidFill>
              <a:latin typeface="Montserrat SemiBold"/>
              <a:ea typeface="Montserrat SemiBold"/>
              <a:cs typeface="Montserrat SemiBold"/>
              <a:sym typeface="Montserrat SemiBold"/>
            </a:endParaRPr>
          </a:p>
        </p:txBody>
      </p:sp>
      <p:sp>
        <p:nvSpPr>
          <p:cNvPr id="2255" name="Google Shape;2255;p53"/>
          <p:cNvSpPr/>
          <p:nvPr/>
        </p:nvSpPr>
        <p:spPr>
          <a:xfrm>
            <a:off x="5926072" y="1985148"/>
            <a:ext cx="3217928" cy="2623064"/>
          </a:xfrm>
          <a:custGeom>
            <a:rect b="b" l="l" r="r" t="t"/>
            <a:pathLst>
              <a:path extrusionOk="0" h="3497419" w="4290570">
                <a:moveTo>
                  <a:pt x="2653021" y="0"/>
                </a:moveTo>
                <a:cubicBezTo>
                  <a:pt x="2851893" y="0"/>
                  <a:pt x="3046109" y="23878"/>
                  <a:pt x="3224231" y="70761"/>
                </a:cubicBezTo>
                <a:cubicBezTo>
                  <a:pt x="3286266" y="97977"/>
                  <a:pt x="3351507" y="128104"/>
                  <a:pt x="3418896" y="160822"/>
                </a:cubicBezTo>
                <a:cubicBezTo>
                  <a:pt x="3511724" y="205964"/>
                  <a:pt x="3608591" y="256015"/>
                  <a:pt x="3706340" y="310590"/>
                </a:cubicBezTo>
                <a:lnTo>
                  <a:pt x="3706359" y="311824"/>
                </a:lnTo>
                <a:lnTo>
                  <a:pt x="4005322" y="492993"/>
                </a:lnTo>
                <a:cubicBezTo>
                  <a:pt x="4104171" y="558243"/>
                  <a:pt x="4200423" y="627828"/>
                  <a:pt x="4290570" y="701301"/>
                </a:cubicBezTo>
                <a:lnTo>
                  <a:pt x="4290570" y="2420950"/>
                </a:lnTo>
                <a:cubicBezTo>
                  <a:pt x="4259016" y="2435813"/>
                  <a:pt x="4226820" y="2449922"/>
                  <a:pt x="4194232" y="2463334"/>
                </a:cubicBezTo>
                <a:cubicBezTo>
                  <a:pt x="4006869" y="2540448"/>
                  <a:pt x="3854347" y="2610303"/>
                  <a:pt x="3704212" y="2718780"/>
                </a:cubicBezTo>
                <a:cubicBezTo>
                  <a:pt x="3654167" y="2754931"/>
                  <a:pt x="3604379" y="2795381"/>
                  <a:pt x="3553661" y="2841831"/>
                </a:cubicBezTo>
                <a:cubicBezTo>
                  <a:pt x="3520740" y="2871850"/>
                  <a:pt x="3490360" y="2904666"/>
                  <a:pt x="3461304" y="2938953"/>
                </a:cubicBezTo>
                <a:lnTo>
                  <a:pt x="3379172" y="3042039"/>
                </a:lnTo>
                <a:lnTo>
                  <a:pt x="3378741" y="3044799"/>
                </a:lnTo>
                <a:cubicBezTo>
                  <a:pt x="3376064" y="3048265"/>
                  <a:pt x="3373404" y="3051730"/>
                  <a:pt x="3370735" y="3055201"/>
                </a:cubicBezTo>
                <a:cubicBezTo>
                  <a:pt x="3312835" y="3130502"/>
                  <a:pt x="3254880" y="3205900"/>
                  <a:pt x="3185639" y="3269188"/>
                </a:cubicBezTo>
                <a:cubicBezTo>
                  <a:pt x="3140869" y="3313448"/>
                  <a:pt x="3092875" y="3353137"/>
                  <a:pt x="3039641" y="3385164"/>
                </a:cubicBezTo>
                <a:cubicBezTo>
                  <a:pt x="2907156" y="3465744"/>
                  <a:pt x="2770767" y="3497419"/>
                  <a:pt x="2632575" y="3497419"/>
                </a:cubicBezTo>
                <a:cubicBezTo>
                  <a:pt x="2231824" y="3497419"/>
                  <a:pt x="1815710" y="3231120"/>
                  <a:pt x="1433970" y="3118743"/>
                </a:cubicBezTo>
                <a:cubicBezTo>
                  <a:pt x="1343402" y="3090438"/>
                  <a:pt x="1253604" y="3080443"/>
                  <a:pt x="1164511" y="3080443"/>
                </a:cubicBezTo>
                <a:cubicBezTo>
                  <a:pt x="978126" y="3080443"/>
                  <a:pt x="794666" y="3124151"/>
                  <a:pt x="612577" y="3135459"/>
                </a:cubicBezTo>
                <a:cubicBezTo>
                  <a:pt x="547071" y="3134754"/>
                  <a:pt x="480836" y="3126820"/>
                  <a:pt x="414433" y="3111036"/>
                </a:cubicBezTo>
                <a:cubicBezTo>
                  <a:pt x="363210" y="3101780"/>
                  <a:pt x="312116" y="3088319"/>
                  <a:pt x="261414" y="3070426"/>
                </a:cubicBezTo>
                <a:lnTo>
                  <a:pt x="262373" y="3068476"/>
                </a:lnTo>
                <a:lnTo>
                  <a:pt x="168207" y="3029767"/>
                </a:lnTo>
                <a:cubicBezTo>
                  <a:pt x="4516" y="2949175"/>
                  <a:pt x="-36312" y="2742942"/>
                  <a:pt x="30979" y="2580557"/>
                </a:cubicBezTo>
                <a:lnTo>
                  <a:pt x="65463" y="2515889"/>
                </a:lnTo>
                <a:lnTo>
                  <a:pt x="64281" y="2515618"/>
                </a:lnTo>
                <a:cubicBezTo>
                  <a:pt x="78002" y="2495092"/>
                  <a:pt x="93791" y="2475930"/>
                  <a:pt x="111640" y="2458548"/>
                </a:cubicBezTo>
                <a:cubicBezTo>
                  <a:pt x="360549" y="2204008"/>
                  <a:pt x="679460" y="2005158"/>
                  <a:pt x="772833" y="1647219"/>
                </a:cubicBezTo>
                <a:cubicBezTo>
                  <a:pt x="796140" y="1581590"/>
                  <a:pt x="816562" y="1515473"/>
                  <a:pt x="836567" y="1449692"/>
                </a:cubicBezTo>
                <a:cubicBezTo>
                  <a:pt x="896591" y="1252358"/>
                  <a:pt x="952911" y="1058080"/>
                  <a:pt x="1073182" y="889470"/>
                </a:cubicBezTo>
                <a:cubicBezTo>
                  <a:pt x="1103069" y="837782"/>
                  <a:pt x="1134151" y="787450"/>
                  <a:pt x="1166795" y="738714"/>
                </a:cubicBezTo>
                <a:cubicBezTo>
                  <a:pt x="1297397" y="543754"/>
                  <a:pt x="1453566" y="372497"/>
                  <a:pt x="1656479" y="251716"/>
                </a:cubicBezTo>
                <a:cubicBezTo>
                  <a:pt x="1734840" y="206188"/>
                  <a:pt x="1817032" y="167246"/>
                  <a:pt x="1901757" y="134023"/>
                </a:cubicBezTo>
                <a:cubicBezTo>
                  <a:pt x="1986482" y="100848"/>
                  <a:pt x="2073747" y="73400"/>
                  <a:pt x="2162921" y="51976"/>
                </a:cubicBezTo>
                <a:cubicBezTo>
                  <a:pt x="2251773" y="31329"/>
                  <a:pt x="2342910" y="17726"/>
                  <a:pt x="2434215" y="9561"/>
                </a:cubicBezTo>
                <a:cubicBezTo>
                  <a:pt x="2507391" y="3168"/>
                  <a:pt x="2580527" y="0"/>
                  <a:pt x="2653021" y="0"/>
                </a:cubicBezTo>
                <a:close/>
              </a:path>
            </a:pathLst>
          </a:custGeom>
          <a:gradFill>
            <a:gsLst>
              <a:gs pos="0">
                <a:srgbClr val="F2F2F2"/>
              </a:gs>
              <a:gs pos="100000">
                <a:srgbClr val="A6B727">
                  <a:alpha val="60000"/>
                </a:srgbClr>
              </a:gs>
            </a:gsLst>
            <a:lin ang="2700000" scaled="0"/>
          </a:gra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Montserrat SemiBold"/>
              <a:ea typeface="Montserrat SemiBold"/>
              <a:cs typeface="Montserrat SemiBold"/>
              <a:sym typeface="Montserrat SemiBold"/>
            </a:endParaRPr>
          </a:p>
        </p:txBody>
      </p:sp>
      <p:sp>
        <p:nvSpPr>
          <p:cNvPr id="2256" name="Google Shape;2256;p53"/>
          <p:cNvSpPr txBox="1"/>
          <p:nvPr/>
        </p:nvSpPr>
        <p:spPr>
          <a:xfrm>
            <a:off x="14466498" y="-2820838"/>
            <a:ext cx="0" cy="0"/>
          </a:xfrm>
          <a:prstGeom prst="rect">
            <a:avLst/>
          </a:prstGeom>
          <a:noFill/>
          <a:ln>
            <a:noFill/>
          </a:ln>
        </p:spPr>
        <p:txBody>
          <a:bodyPr anchorCtr="0" anchor="b" bIns="34275" lIns="34275" spcFirstLastPara="1" rIns="34275" wrap="square" tIns="34275">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2257" name="Google Shape;2257;p53"/>
          <p:cNvSpPr/>
          <p:nvPr/>
        </p:nvSpPr>
        <p:spPr>
          <a:xfrm>
            <a:off x="1480938" y="1648916"/>
            <a:ext cx="4772026" cy="733424"/>
          </a:xfrm>
          <a:custGeom>
            <a:rect b="b" l="l" r="r" t="t"/>
            <a:pathLst>
              <a:path extrusionOk="0" h="447462" w="2335761">
                <a:moveTo>
                  <a:pt x="223730" y="0"/>
                </a:moveTo>
                <a:lnTo>
                  <a:pt x="223731" y="0"/>
                </a:lnTo>
                <a:lnTo>
                  <a:pt x="2112030" y="0"/>
                </a:lnTo>
                <a:lnTo>
                  <a:pt x="2120753" y="0"/>
                </a:lnTo>
                <a:lnTo>
                  <a:pt x="2120753" y="880"/>
                </a:lnTo>
                <a:lnTo>
                  <a:pt x="2157120" y="4546"/>
                </a:lnTo>
                <a:cubicBezTo>
                  <a:pt x="2259070" y="25408"/>
                  <a:pt x="2335761" y="115614"/>
                  <a:pt x="2335761" y="223731"/>
                </a:cubicBezTo>
                <a:cubicBezTo>
                  <a:pt x="2335761" y="331849"/>
                  <a:pt x="2259070" y="422055"/>
                  <a:pt x="2157120" y="442917"/>
                </a:cubicBezTo>
                <a:lnTo>
                  <a:pt x="2120753" y="446583"/>
                </a:lnTo>
                <a:lnTo>
                  <a:pt x="2120753" y="447462"/>
                </a:lnTo>
                <a:lnTo>
                  <a:pt x="2112030" y="447462"/>
                </a:lnTo>
                <a:lnTo>
                  <a:pt x="223731" y="447462"/>
                </a:lnTo>
                <a:lnTo>
                  <a:pt x="223730" y="447462"/>
                </a:lnTo>
                <a:lnTo>
                  <a:pt x="223730" y="447462"/>
                </a:lnTo>
                <a:lnTo>
                  <a:pt x="178642" y="442917"/>
                </a:lnTo>
                <a:cubicBezTo>
                  <a:pt x="76691" y="422055"/>
                  <a:pt x="0" y="331849"/>
                  <a:pt x="0" y="223731"/>
                </a:cubicBezTo>
                <a:cubicBezTo>
                  <a:pt x="0" y="115614"/>
                  <a:pt x="76691" y="25408"/>
                  <a:pt x="178642" y="4546"/>
                </a:cubicBezTo>
                <a:lnTo>
                  <a:pt x="223730" y="0"/>
                </a:lnTo>
                <a:close/>
              </a:path>
            </a:pathLst>
          </a:custGeom>
          <a:no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None/>
            </a:pPr>
            <a:r>
              <a:t/>
            </a:r>
            <a:endParaRPr b="0" i="0" sz="1800" u="none" cap="none" strike="noStrike">
              <a:solidFill>
                <a:srgbClr val="191300"/>
              </a:solidFill>
              <a:latin typeface="Montserrat SemiBold"/>
              <a:ea typeface="Montserrat SemiBold"/>
              <a:cs typeface="Montserrat SemiBold"/>
              <a:sym typeface="Montserrat SemiBold"/>
            </a:endParaRPr>
          </a:p>
        </p:txBody>
      </p:sp>
      <p:grpSp>
        <p:nvGrpSpPr>
          <p:cNvPr id="2258" name="Google Shape;2258;p53"/>
          <p:cNvGrpSpPr/>
          <p:nvPr/>
        </p:nvGrpSpPr>
        <p:grpSpPr>
          <a:xfrm>
            <a:off x="6773712" y="1858404"/>
            <a:ext cx="1689788" cy="2738689"/>
            <a:chOff x="1072324" y="2591885"/>
            <a:chExt cx="1972531" cy="3196938"/>
          </a:xfrm>
        </p:grpSpPr>
        <p:grpSp>
          <p:nvGrpSpPr>
            <p:cNvPr id="2259" name="Google Shape;2259;p53"/>
            <p:cNvGrpSpPr/>
            <p:nvPr/>
          </p:nvGrpSpPr>
          <p:grpSpPr>
            <a:xfrm>
              <a:off x="2187714" y="4270820"/>
              <a:ext cx="857141" cy="535839"/>
              <a:chOff x="2024882" y="7537496"/>
              <a:chExt cx="773516" cy="483561"/>
            </a:xfrm>
          </p:grpSpPr>
          <p:sp>
            <p:nvSpPr>
              <p:cNvPr id="2260" name="Google Shape;2260;p53"/>
              <p:cNvSpPr/>
              <p:nvPr/>
            </p:nvSpPr>
            <p:spPr>
              <a:xfrm flipH="1" rot="10800000">
                <a:off x="2027861" y="7540474"/>
                <a:ext cx="767556" cy="443518"/>
              </a:xfrm>
              <a:custGeom>
                <a:rect b="b" l="l" r="r" t="t"/>
                <a:pathLst>
                  <a:path extrusionOk="0" h="348261" w="602704">
                    <a:moveTo>
                      <a:pt x="379182" y="342857"/>
                    </a:moveTo>
                    <a:cubicBezTo>
                      <a:pt x="389801" y="348998"/>
                      <a:pt x="407162" y="348998"/>
                      <a:pt x="417781" y="342857"/>
                    </a:cubicBezTo>
                    <a:lnTo>
                      <a:pt x="588026" y="244497"/>
                    </a:lnTo>
                    <a:cubicBezTo>
                      <a:pt x="598645" y="238364"/>
                      <a:pt x="598645" y="228323"/>
                      <a:pt x="588017" y="222190"/>
                    </a:cubicBezTo>
                    <a:lnTo>
                      <a:pt x="210087" y="3801"/>
                    </a:lnTo>
                    <a:cubicBezTo>
                      <a:pt x="199468" y="-2332"/>
                      <a:pt x="182099" y="-2332"/>
                      <a:pt x="171488" y="3801"/>
                    </a:cubicBezTo>
                    <a:lnTo>
                      <a:pt x="1244" y="102177"/>
                    </a:lnTo>
                    <a:cubicBezTo>
                      <a:pt x="-9368" y="108310"/>
                      <a:pt x="-9368" y="118351"/>
                      <a:pt x="1244" y="124493"/>
                    </a:cubicBezTo>
                    <a:lnTo>
                      <a:pt x="379182" y="342857"/>
                    </a:lnTo>
                  </a:path>
                </a:pathLst>
              </a:custGeom>
              <a:solidFill>
                <a:srgbClr val="FFFFFF"/>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2261" name="Google Shape;2261;p53"/>
              <p:cNvSpPr/>
              <p:nvPr/>
            </p:nvSpPr>
            <p:spPr>
              <a:xfrm flipH="1" rot="10800000">
                <a:off x="2024882" y="7537496"/>
                <a:ext cx="773516" cy="449461"/>
              </a:xfrm>
              <a:custGeom>
                <a:rect b="b" l="l" r="r" t="t"/>
                <a:pathLst>
                  <a:path extrusionOk="0" h="352928" w="607384">
                    <a:moveTo>
                      <a:pt x="382687" y="343165"/>
                    </a:moveTo>
                    <a:lnTo>
                      <a:pt x="4749" y="124785"/>
                    </a:lnTo>
                    <a:cubicBezTo>
                      <a:pt x="381" y="122260"/>
                      <a:pt x="-2034" y="119015"/>
                      <a:pt x="-2034" y="115663"/>
                    </a:cubicBezTo>
                    <a:cubicBezTo>
                      <a:pt x="-2034" y="112311"/>
                      <a:pt x="381" y="109066"/>
                      <a:pt x="4749" y="106533"/>
                    </a:cubicBezTo>
                    <a:lnTo>
                      <a:pt x="175001" y="8165"/>
                    </a:lnTo>
                    <a:cubicBezTo>
                      <a:pt x="179782" y="5401"/>
                      <a:pt x="186216" y="3878"/>
                      <a:pt x="193122" y="3878"/>
                    </a:cubicBezTo>
                    <a:cubicBezTo>
                      <a:pt x="200028" y="3878"/>
                      <a:pt x="206471" y="5401"/>
                      <a:pt x="211268" y="8165"/>
                    </a:cubicBezTo>
                    <a:lnTo>
                      <a:pt x="589198" y="226546"/>
                    </a:lnTo>
                    <a:cubicBezTo>
                      <a:pt x="593573" y="229079"/>
                      <a:pt x="595988" y="232315"/>
                      <a:pt x="595988" y="235667"/>
                    </a:cubicBezTo>
                    <a:cubicBezTo>
                      <a:pt x="595988" y="239028"/>
                      <a:pt x="593573" y="242264"/>
                      <a:pt x="589198" y="244789"/>
                    </a:cubicBezTo>
                    <a:lnTo>
                      <a:pt x="418954" y="343165"/>
                    </a:lnTo>
                    <a:cubicBezTo>
                      <a:pt x="414165" y="345921"/>
                      <a:pt x="407722" y="347453"/>
                      <a:pt x="400816" y="347453"/>
                    </a:cubicBezTo>
                    <a:cubicBezTo>
                      <a:pt x="393910" y="347453"/>
                      <a:pt x="387467" y="345921"/>
                      <a:pt x="382687" y="343165"/>
                    </a:cubicBezTo>
                    <a:close/>
                    <a:moveTo>
                      <a:pt x="172669" y="4109"/>
                    </a:moveTo>
                    <a:lnTo>
                      <a:pt x="2416" y="102485"/>
                    </a:lnTo>
                    <a:cubicBezTo>
                      <a:pt x="-3472" y="105879"/>
                      <a:pt x="-6715" y="110572"/>
                      <a:pt x="-6715" y="115663"/>
                    </a:cubicBezTo>
                    <a:cubicBezTo>
                      <a:pt x="-6715" y="120753"/>
                      <a:pt x="-3472" y="125438"/>
                      <a:pt x="2416" y="128840"/>
                    </a:cubicBezTo>
                    <a:lnTo>
                      <a:pt x="380346" y="347212"/>
                    </a:lnTo>
                    <a:cubicBezTo>
                      <a:pt x="385830" y="350391"/>
                      <a:pt x="393108" y="352129"/>
                      <a:pt x="400816" y="352129"/>
                    </a:cubicBezTo>
                    <a:cubicBezTo>
                      <a:pt x="408533" y="352129"/>
                      <a:pt x="415803" y="350391"/>
                      <a:pt x="421286" y="347212"/>
                    </a:cubicBezTo>
                    <a:lnTo>
                      <a:pt x="591539" y="248853"/>
                    </a:lnTo>
                    <a:cubicBezTo>
                      <a:pt x="597427" y="245451"/>
                      <a:pt x="600670" y="240766"/>
                      <a:pt x="600670" y="235667"/>
                    </a:cubicBezTo>
                    <a:cubicBezTo>
                      <a:pt x="600670" y="230577"/>
                      <a:pt x="597419" y="225892"/>
                      <a:pt x="591530" y="222498"/>
                    </a:cubicBezTo>
                    <a:lnTo>
                      <a:pt x="213601" y="4109"/>
                    </a:lnTo>
                    <a:cubicBezTo>
                      <a:pt x="208117" y="939"/>
                      <a:pt x="200847" y="-799"/>
                      <a:pt x="193122" y="-799"/>
                    </a:cubicBezTo>
                    <a:cubicBezTo>
                      <a:pt x="185414" y="-799"/>
                      <a:pt x="178144" y="939"/>
                      <a:pt x="172669" y="4109"/>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2262" name="Google Shape;2262;p53"/>
              <p:cNvSpPr/>
              <p:nvPr/>
            </p:nvSpPr>
            <p:spPr>
              <a:xfrm flipH="1" rot="10800000">
                <a:off x="2111370" y="7573138"/>
                <a:ext cx="627492" cy="362587"/>
              </a:xfrm>
              <a:custGeom>
                <a:rect b="b" l="l" r="r" t="t"/>
                <a:pathLst>
                  <a:path extrusionOk="0" h="284712" w="492722">
                    <a:moveTo>
                      <a:pt x="-3544" y="108180"/>
                    </a:moveTo>
                    <a:cubicBezTo>
                      <a:pt x="-7787" y="105738"/>
                      <a:pt x="-7787" y="101724"/>
                      <a:pt x="-3544" y="99274"/>
                    </a:cubicBezTo>
                    <a:lnTo>
                      <a:pt x="166444" y="1030"/>
                    </a:lnTo>
                    <a:cubicBezTo>
                      <a:pt x="170704" y="-1420"/>
                      <a:pt x="177651" y="-1420"/>
                      <a:pt x="181902" y="1030"/>
                    </a:cubicBezTo>
                    <a:lnTo>
                      <a:pt x="482807" y="174903"/>
                    </a:lnTo>
                    <a:cubicBezTo>
                      <a:pt x="487058" y="177354"/>
                      <a:pt x="487058" y="181385"/>
                      <a:pt x="482815" y="183843"/>
                    </a:cubicBezTo>
                    <a:lnTo>
                      <a:pt x="312819" y="282062"/>
                    </a:lnTo>
                    <a:cubicBezTo>
                      <a:pt x="308568" y="284520"/>
                      <a:pt x="301621" y="284520"/>
                      <a:pt x="297378" y="282062"/>
                    </a:cubicBezTo>
                    <a:lnTo>
                      <a:pt x="-3544" y="108180"/>
                    </a:lnTo>
                  </a:path>
                </a:pathLst>
              </a:custGeom>
              <a:solidFill>
                <a:srgbClr val="DCE7F1"/>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2263" name="Google Shape;2263;p53"/>
              <p:cNvSpPr/>
              <p:nvPr/>
            </p:nvSpPr>
            <p:spPr>
              <a:xfrm flipH="1" rot="10800000">
                <a:off x="2109873" y="7571731"/>
                <a:ext cx="630490" cy="365492"/>
              </a:xfrm>
              <a:custGeom>
                <a:rect b="b" l="l" r="r" t="t"/>
                <a:pathLst>
                  <a:path extrusionOk="0" h="286993" w="495076">
                    <a:moveTo>
                      <a:pt x="299141" y="282227"/>
                    </a:moveTo>
                    <a:lnTo>
                      <a:pt x="-1789" y="108346"/>
                    </a:lnTo>
                    <a:cubicBezTo>
                      <a:pt x="-3459" y="107377"/>
                      <a:pt x="-4377" y="106152"/>
                      <a:pt x="-4377" y="104911"/>
                    </a:cubicBezTo>
                    <a:cubicBezTo>
                      <a:pt x="-4377" y="103644"/>
                      <a:pt x="-3459" y="102419"/>
                      <a:pt x="-1789" y="101459"/>
                    </a:cubicBezTo>
                    <a:lnTo>
                      <a:pt x="168216" y="3224"/>
                    </a:lnTo>
                    <a:cubicBezTo>
                      <a:pt x="171987" y="1055"/>
                      <a:pt x="178745" y="1055"/>
                      <a:pt x="182491" y="3224"/>
                    </a:cubicBezTo>
                    <a:lnTo>
                      <a:pt x="483404" y="177089"/>
                    </a:lnTo>
                    <a:cubicBezTo>
                      <a:pt x="485083" y="178065"/>
                      <a:pt x="486010" y="179290"/>
                      <a:pt x="486010" y="180540"/>
                    </a:cubicBezTo>
                    <a:cubicBezTo>
                      <a:pt x="486010" y="181807"/>
                      <a:pt x="485083" y="183024"/>
                      <a:pt x="483404" y="183992"/>
                    </a:cubicBezTo>
                    <a:lnTo>
                      <a:pt x="313400" y="282227"/>
                    </a:lnTo>
                    <a:cubicBezTo>
                      <a:pt x="311531" y="283312"/>
                      <a:pt x="308992" y="283907"/>
                      <a:pt x="306271" y="283907"/>
                    </a:cubicBezTo>
                    <a:cubicBezTo>
                      <a:pt x="303550" y="283907"/>
                      <a:pt x="301010" y="283312"/>
                      <a:pt x="299141" y="282227"/>
                    </a:cubicBezTo>
                    <a:close/>
                    <a:moveTo>
                      <a:pt x="167041" y="1196"/>
                    </a:moveTo>
                    <a:lnTo>
                      <a:pt x="-2963" y="99431"/>
                    </a:lnTo>
                    <a:cubicBezTo>
                      <a:pt x="-5386" y="100838"/>
                      <a:pt x="-6726" y="102783"/>
                      <a:pt x="-6726" y="104911"/>
                    </a:cubicBezTo>
                    <a:cubicBezTo>
                      <a:pt x="-6726" y="107038"/>
                      <a:pt x="-5378" y="108975"/>
                      <a:pt x="-2963" y="110374"/>
                    </a:cubicBezTo>
                    <a:lnTo>
                      <a:pt x="297967" y="284255"/>
                    </a:lnTo>
                    <a:cubicBezTo>
                      <a:pt x="302416" y="286829"/>
                      <a:pt x="310117" y="286829"/>
                      <a:pt x="314575" y="284255"/>
                    </a:cubicBezTo>
                    <a:lnTo>
                      <a:pt x="484579" y="186028"/>
                    </a:lnTo>
                    <a:cubicBezTo>
                      <a:pt x="487010" y="184621"/>
                      <a:pt x="488350" y="182676"/>
                      <a:pt x="488350" y="180540"/>
                    </a:cubicBezTo>
                    <a:cubicBezTo>
                      <a:pt x="488350" y="178421"/>
                      <a:pt x="487010" y="176468"/>
                      <a:pt x="484579" y="175061"/>
                    </a:cubicBezTo>
                    <a:lnTo>
                      <a:pt x="183657" y="1196"/>
                    </a:lnTo>
                    <a:cubicBezTo>
                      <a:pt x="181424" y="-95"/>
                      <a:pt x="178480" y="-807"/>
                      <a:pt x="175354" y="-807"/>
                    </a:cubicBezTo>
                    <a:cubicBezTo>
                      <a:pt x="172227" y="-807"/>
                      <a:pt x="169275" y="-95"/>
                      <a:pt x="167041" y="1196"/>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2264" name="Google Shape;2264;p53"/>
              <p:cNvSpPr/>
              <p:nvPr/>
            </p:nvSpPr>
            <p:spPr>
              <a:xfrm flipH="1" rot="10800000">
                <a:off x="2606215" y="7599769"/>
                <a:ext cx="85558" cy="50656"/>
              </a:xfrm>
              <a:custGeom>
                <a:rect b="b" l="l" r="r" t="t"/>
                <a:pathLst>
                  <a:path extrusionOk="0" h="39776" w="67182">
                    <a:moveTo>
                      <a:pt x="-4347" y="36210"/>
                    </a:moveTo>
                    <a:lnTo>
                      <a:pt x="-4570" y="35979"/>
                    </a:lnTo>
                    <a:cubicBezTo>
                      <a:pt x="-4570" y="35730"/>
                      <a:pt x="-4173" y="35093"/>
                      <a:pt x="-3114" y="34489"/>
                    </a:cubicBezTo>
                    <a:lnTo>
                      <a:pt x="52374" y="2422"/>
                    </a:lnTo>
                    <a:cubicBezTo>
                      <a:pt x="54070" y="1437"/>
                      <a:pt x="56708" y="1131"/>
                      <a:pt x="57709" y="1711"/>
                    </a:cubicBezTo>
                    <a:lnTo>
                      <a:pt x="57924" y="1934"/>
                    </a:lnTo>
                    <a:cubicBezTo>
                      <a:pt x="57924" y="2191"/>
                      <a:pt x="57535" y="2820"/>
                      <a:pt x="56485" y="3441"/>
                    </a:cubicBezTo>
                    <a:lnTo>
                      <a:pt x="988" y="35507"/>
                    </a:lnTo>
                    <a:cubicBezTo>
                      <a:pt x="-120" y="36144"/>
                      <a:pt x="-1526" y="36525"/>
                      <a:pt x="-2783" y="36525"/>
                    </a:cubicBezTo>
                    <a:close/>
                    <a:moveTo>
                      <a:pt x="51208" y="386"/>
                    </a:moveTo>
                    <a:lnTo>
                      <a:pt x="-4280" y="32453"/>
                    </a:lnTo>
                    <a:cubicBezTo>
                      <a:pt x="-5943" y="33421"/>
                      <a:pt x="-6910" y="34704"/>
                      <a:pt x="-6910" y="35979"/>
                    </a:cubicBezTo>
                    <a:cubicBezTo>
                      <a:pt x="-6910" y="36914"/>
                      <a:pt x="-6398" y="37734"/>
                      <a:pt x="-5521" y="38238"/>
                    </a:cubicBezTo>
                    <a:cubicBezTo>
                      <a:pt x="-3734" y="39265"/>
                      <a:pt x="-244" y="38909"/>
                      <a:pt x="2154" y="37535"/>
                    </a:cubicBezTo>
                    <a:lnTo>
                      <a:pt x="57651" y="5468"/>
                    </a:lnTo>
                    <a:cubicBezTo>
                      <a:pt x="59313" y="4500"/>
                      <a:pt x="60273" y="3209"/>
                      <a:pt x="60273" y="1934"/>
                    </a:cubicBezTo>
                    <a:cubicBezTo>
                      <a:pt x="60264" y="1015"/>
                      <a:pt x="59760" y="196"/>
                      <a:pt x="58875" y="-317"/>
                    </a:cubicBezTo>
                    <a:cubicBezTo>
                      <a:pt x="58163" y="-723"/>
                      <a:pt x="57212" y="-946"/>
                      <a:pt x="56137" y="-946"/>
                    </a:cubicBezTo>
                    <a:cubicBezTo>
                      <a:pt x="54491" y="-946"/>
                      <a:pt x="52655" y="-441"/>
                      <a:pt x="51208" y="386"/>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2265" name="Google Shape;2265;p53"/>
              <p:cNvSpPr/>
              <p:nvPr/>
            </p:nvSpPr>
            <p:spPr>
              <a:xfrm flipH="1" rot="10800000">
                <a:off x="2027863" y="7686245"/>
                <a:ext cx="767543" cy="331827"/>
              </a:xfrm>
              <a:custGeom>
                <a:rect b="b" l="l" r="r" t="t"/>
                <a:pathLst>
                  <a:path extrusionOk="0" h="260559" w="602694">
                    <a:moveTo>
                      <a:pt x="1242" y="129034"/>
                    </a:moveTo>
                    <a:lnTo>
                      <a:pt x="171486" y="30658"/>
                    </a:lnTo>
                    <a:cubicBezTo>
                      <a:pt x="182097" y="24525"/>
                      <a:pt x="199466" y="24525"/>
                      <a:pt x="210085" y="30658"/>
                    </a:cubicBezTo>
                    <a:lnTo>
                      <a:pt x="588015" y="249047"/>
                    </a:lnTo>
                    <a:cubicBezTo>
                      <a:pt x="593185" y="252027"/>
                      <a:pt x="595815" y="255926"/>
                      <a:pt x="595955" y="259857"/>
                    </a:cubicBezTo>
                    <a:lnTo>
                      <a:pt x="595980" y="259857"/>
                    </a:lnTo>
                    <a:lnTo>
                      <a:pt x="595980" y="233436"/>
                    </a:lnTo>
                    <a:cubicBezTo>
                      <a:pt x="595980" y="229397"/>
                      <a:pt x="593334" y="225341"/>
                      <a:pt x="588015" y="222278"/>
                    </a:cubicBezTo>
                    <a:lnTo>
                      <a:pt x="210085" y="3898"/>
                    </a:lnTo>
                    <a:cubicBezTo>
                      <a:pt x="199466" y="-2236"/>
                      <a:pt x="182097" y="-2236"/>
                      <a:pt x="171486" y="3898"/>
                    </a:cubicBezTo>
                    <a:lnTo>
                      <a:pt x="1242" y="102265"/>
                    </a:lnTo>
                    <a:cubicBezTo>
                      <a:pt x="-4060" y="105336"/>
                      <a:pt x="-6715" y="109384"/>
                      <a:pt x="-6715" y="113415"/>
                    </a:cubicBezTo>
                    <a:lnTo>
                      <a:pt x="-6715" y="140176"/>
                    </a:lnTo>
                    <a:cubicBezTo>
                      <a:pt x="-6715" y="136145"/>
                      <a:pt x="-4052" y="132097"/>
                      <a:pt x="1242" y="129034"/>
                    </a:cubicBezTo>
                  </a:path>
                </a:pathLst>
              </a:custGeom>
              <a:solidFill>
                <a:srgbClr val="DCE7F1"/>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2266" name="Google Shape;2266;p53"/>
              <p:cNvSpPr/>
              <p:nvPr/>
            </p:nvSpPr>
            <p:spPr>
              <a:xfrm flipH="1" rot="10800000">
                <a:off x="2024882" y="7683261"/>
                <a:ext cx="773516" cy="337796"/>
              </a:xfrm>
              <a:custGeom>
                <a:rect b="b" l="l" r="r" t="t"/>
                <a:pathLst>
                  <a:path extrusionOk="0" h="265246" w="607384">
                    <a:moveTo>
                      <a:pt x="591530" y="249372"/>
                    </a:moveTo>
                    <a:lnTo>
                      <a:pt x="213601" y="30983"/>
                    </a:lnTo>
                    <a:cubicBezTo>
                      <a:pt x="208117" y="27813"/>
                      <a:pt x="200847" y="26067"/>
                      <a:pt x="193122" y="26067"/>
                    </a:cubicBezTo>
                    <a:cubicBezTo>
                      <a:pt x="185414" y="26067"/>
                      <a:pt x="178144" y="27813"/>
                      <a:pt x="172669" y="30983"/>
                    </a:cubicBezTo>
                    <a:lnTo>
                      <a:pt x="2416" y="129359"/>
                    </a:lnTo>
                    <a:cubicBezTo>
                      <a:pt x="704" y="130344"/>
                      <a:pt x="-784" y="131445"/>
                      <a:pt x="-2034" y="132629"/>
                    </a:cubicBezTo>
                    <a:lnTo>
                      <a:pt x="-2034" y="115760"/>
                    </a:lnTo>
                    <a:cubicBezTo>
                      <a:pt x="-2034" y="112407"/>
                      <a:pt x="381" y="109171"/>
                      <a:pt x="4749" y="106638"/>
                    </a:cubicBezTo>
                    <a:lnTo>
                      <a:pt x="175001" y="8270"/>
                    </a:lnTo>
                    <a:cubicBezTo>
                      <a:pt x="179782" y="5506"/>
                      <a:pt x="186216" y="3983"/>
                      <a:pt x="193122" y="3983"/>
                    </a:cubicBezTo>
                    <a:cubicBezTo>
                      <a:pt x="200028" y="3983"/>
                      <a:pt x="206471" y="5506"/>
                      <a:pt x="211268" y="8270"/>
                    </a:cubicBezTo>
                    <a:lnTo>
                      <a:pt x="589198" y="226642"/>
                    </a:lnTo>
                    <a:cubicBezTo>
                      <a:pt x="593573" y="229184"/>
                      <a:pt x="595988" y="232420"/>
                      <a:pt x="595988" y="235781"/>
                    </a:cubicBezTo>
                    <a:lnTo>
                      <a:pt x="595988" y="252650"/>
                    </a:lnTo>
                    <a:cubicBezTo>
                      <a:pt x="594739" y="251458"/>
                      <a:pt x="593243" y="250357"/>
                      <a:pt x="591530" y="249372"/>
                    </a:cubicBezTo>
                    <a:close/>
                    <a:moveTo>
                      <a:pt x="172669" y="4223"/>
                    </a:moveTo>
                    <a:lnTo>
                      <a:pt x="2416" y="102590"/>
                    </a:lnTo>
                    <a:cubicBezTo>
                      <a:pt x="-3464" y="105992"/>
                      <a:pt x="-6715" y="110669"/>
                      <a:pt x="-6715" y="115760"/>
                    </a:cubicBezTo>
                    <a:lnTo>
                      <a:pt x="-6715" y="142520"/>
                    </a:lnTo>
                    <a:lnTo>
                      <a:pt x="-2034" y="142520"/>
                    </a:lnTo>
                    <a:cubicBezTo>
                      <a:pt x="-2034" y="139176"/>
                      <a:pt x="381" y="135940"/>
                      <a:pt x="4749" y="133407"/>
                    </a:cubicBezTo>
                    <a:lnTo>
                      <a:pt x="175001" y="35039"/>
                    </a:lnTo>
                    <a:cubicBezTo>
                      <a:pt x="179782" y="32275"/>
                      <a:pt x="186216" y="30743"/>
                      <a:pt x="193122" y="30743"/>
                    </a:cubicBezTo>
                    <a:cubicBezTo>
                      <a:pt x="200028" y="30743"/>
                      <a:pt x="206471" y="32275"/>
                      <a:pt x="211268" y="35039"/>
                    </a:cubicBezTo>
                    <a:lnTo>
                      <a:pt x="589198" y="253420"/>
                    </a:lnTo>
                    <a:cubicBezTo>
                      <a:pt x="593441" y="255870"/>
                      <a:pt x="595839" y="259015"/>
                      <a:pt x="595964" y="262293"/>
                    </a:cubicBezTo>
                    <a:lnTo>
                      <a:pt x="596071" y="264544"/>
                    </a:lnTo>
                    <a:lnTo>
                      <a:pt x="600670" y="264544"/>
                    </a:lnTo>
                    <a:lnTo>
                      <a:pt x="600670" y="235781"/>
                    </a:lnTo>
                    <a:cubicBezTo>
                      <a:pt x="600670" y="230674"/>
                      <a:pt x="597419" y="225997"/>
                      <a:pt x="591530" y="222595"/>
                    </a:cubicBezTo>
                    <a:lnTo>
                      <a:pt x="213601" y="4223"/>
                    </a:lnTo>
                    <a:cubicBezTo>
                      <a:pt x="208117" y="1044"/>
                      <a:pt x="200847" y="-702"/>
                      <a:pt x="193122" y="-702"/>
                    </a:cubicBezTo>
                    <a:cubicBezTo>
                      <a:pt x="185414" y="-702"/>
                      <a:pt x="178144" y="1044"/>
                      <a:pt x="172669" y="4223"/>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grpSp>
        <p:grpSp>
          <p:nvGrpSpPr>
            <p:cNvPr id="2267" name="Google Shape;2267;p53"/>
            <p:cNvGrpSpPr/>
            <p:nvPr/>
          </p:nvGrpSpPr>
          <p:grpSpPr>
            <a:xfrm>
              <a:off x="1072324" y="2591885"/>
              <a:ext cx="1608445" cy="1705731"/>
              <a:chOff x="-771640" y="5796302"/>
              <a:chExt cx="1451521" cy="1539315"/>
            </a:xfrm>
          </p:grpSpPr>
          <p:sp>
            <p:nvSpPr>
              <p:cNvPr id="2268" name="Google Shape;2268;p53"/>
              <p:cNvSpPr/>
              <p:nvPr/>
            </p:nvSpPr>
            <p:spPr>
              <a:xfrm flipH="1" rot="10800000">
                <a:off x="-211604" y="6546842"/>
                <a:ext cx="67632" cy="40299"/>
              </a:xfrm>
              <a:custGeom>
                <a:rect b="b" l="l" r="r" t="t"/>
                <a:pathLst>
                  <a:path extrusionOk="0" h="31644" w="53106">
                    <a:moveTo>
                      <a:pt x="10468" y="26390"/>
                    </a:moveTo>
                    <a:lnTo>
                      <a:pt x="-1078" y="19735"/>
                    </a:lnTo>
                    <a:lnTo>
                      <a:pt x="-2244" y="18278"/>
                    </a:lnTo>
                    <a:lnTo>
                      <a:pt x="-1069" y="16830"/>
                    </a:lnTo>
                    <a:lnTo>
                      <a:pt x="26116" y="1119"/>
                    </a:lnTo>
                    <a:cubicBezTo>
                      <a:pt x="28010" y="27"/>
                      <a:pt x="31592" y="35"/>
                      <a:pt x="33478" y="1119"/>
                    </a:cubicBezTo>
                    <a:lnTo>
                      <a:pt x="45015" y="7799"/>
                    </a:lnTo>
                    <a:lnTo>
                      <a:pt x="46189" y="9239"/>
                    </a:lnTo>
                    <a:lnTo>
                      <a:pt x="45007" y="10680"/>
                    </a:lnTo>
                    <a:lnTo>
                      <a:pt x="17812" y="26398"/>
                    </a:lnTo>
                    <a:cubicBezTo>
                      <a:pt x="16870" y="26936"/>
                      <a:pt x="15538" y="27259"/>
                      <a:pt x="14149" y="27259"/>
                    </a:cubicBezTo>
                    <a:cubicBezTo>
                      <a:pt x="12751" y="27259"/>
                      <a:pt x="11419" y="26936"/>
                      <a:pt x="10468" y="26390"/>
                    </a:cubicBezTo>
                    <a:close/>
                    <a:moveTo>
                      <a:pt x="24942" y="-909"/>
                    </a:moveTo>
                    <a:lnTo>
                      <a:pt x="-2244" y="14810"/>
                    </a:lnTo>
                    <a:cubicBezTo>
                      <a:pt x="-3725" y="15662"/>
                      <a:pt x="-4584" y="16929"/>
                      <a:pt x="-4584" y="18278"/>
                    </a:cubicBezTo>
                    <a:cubicBezTo>
                      <a:pt x="-4584" y="19636"/>
                      <a:pt x="-3725" y="20902"/>
                      <a:pt x="-2244" y="21754"/>
                    </a:cubicBezTo>
                    <a:lnTo>
                      <a:pt x="9294" y="28418"/>
                    </a:lnTo>
                    <a:cubicBezTo>
                      <a:pt x="11916" y="29941"/>
                      <a:pt x="16382" y="29941"/>
                      <a:pt x="18987" y="28418"/>
                    </a:cubicBezTo>
                    <a:lnTo>
                      <a:pt x="46181" y="12716"/>
                    </a:lnTo>
                    <a:cubicBezTo>
                      <a:pt x="47662" y="11855"/>
                      <a:pt x="48522" y="10588"/>
                      <a:pt x="48522" y="9239"/>
                    </a:cubicBezTo>
                    <a:cubicBezTo>
                      <a:pt x="48530" y="7890"/>
                      <a:pt x="47670" y="6624"/>
                      <a:pt x="46189" y="5771"/>
                    </a:cubicBezTo>
                    <a:lnTo>
                      <a:pt x="34643" y="-909"/>
                    </a:lnTo>
                    <a:cubicBezTo>
                      <a:pt x="33337" y="-1662"/>
                      <a:pt x="31617" y="-2084"/>
                      <a:pt x="29797" y="-2084"/>
                    </a:cubicBezTo>
                    <a:cubicBezTo>
                      <a:pt x="27986" y="-2084"/>
                      <a:pt x="26265" y="-1662"/>
                      <a:pt x="24942" y="-909"/>
                    </a:cubicBezTo>
                  </a:path>
                </a:pathLst>
              </a:custGeom>
              <a:solidFill>
                <a:srgbClr val="32AABE"/>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2269" name="Google Shape;2269;p53"/>
              <p:cNvSpPr/>
              <p:nvPr/>
            </p:nvSpPr>
            <p:spPr>
              <a:xfrm flipH="1" rot="10800000">
                <a:off x="-768656" y="6486635"/>
                <a:ext cx="1409833" cy="814642"/>
              </a:xfrm>
              <a:custGeom>
                <a:rect b="b" l="l" r="r" t="t"/>
                <a:pathLst>
                  <a:path extrusionOk="0" h="639677" w="1107036">
                    <a:moveTo>
                      <a:pt x="421410" y="632867"/>
                    </a:moveTo>
                    <a:cubicBezTo>
                      <a:pt x="433121" y="639637"/>
                      <a:pt x="452293" y="639637"/>
                      <a:pt x="464021" y="632867"/>
                    </a:cubicBezTo>
                    <a:lnTo>
                      <a:pt x="1093563" y="269087"/>
                    </a:lnTo>
                    <a:cubicBezTo>
                      <a:pt x="1105290" y="262316"/>
                      <a:pt x="1105290" y="251233"/>
                      <a:pt x="1093563" y="244478"/>
                    </a:cubicBezTo>
                    <a:lnTo>
                      <a:pt x="676280" y="3352"/>
                    </a:lnTo>
                    <a:cubicBezTo>
                      <a:pt x="664561" y="-3427"/>
                      <a:pt x="645389" y="-3427"/>
                      <a:pt x="633662" y="3352"/>
                    </a:cubicBezTo>
                    <a:lnTo>
                      <a:pt x="4112" y="367123"/>
                    </a:lnTo>
                    <a:cubicBezTo>
                      <a:pt x="-7608" y="373886"/>
                      <a:pt x="-7608" y="384969"/>
                      <a:pt x="4112" y="391748"/>
                    </a:cubicBezTo>
                    <a:lnTo>
                      <a:pt x="421410" y="632867"/>
                    </a:lnTo>
                  </a:path>
                </a:pathLst>
              </a:custGeom>
              <a:solidFill>
                <a:srgbClr val="FFFFFF"/>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2270" name="Google Shape;2270;p53"/>
              <p:cNvSpPr/>
              <p:nvPr/>
            </p:nvSpPr>
            <p:spPr>
              <a:xfrm flipH="1" rot="10800000">
                <a:off x="-771640" y="6483658"/>
                <a:ext cx="1415792" cy="820600"/>
              </a:xfrm>
              <a:custGeom>
                <a:rect b="b" l="l" r="r" t="t"/>
                <a:pathLst>
                  <a:path extrusionOk="0" h="644355" w="1111715">
                    <a:moveTo>
                      <a:pt x="424928" y="633179"/>
                    </a:moveTo>
                    <a:lnTo>
                      <a:pt x="7621" y="392061"/>
                    </a:lnTo>
                    <a:cubicBezTo>
                      <a:pt x="2708" y="389222"/>
                      <a:pt x="3" y="385563"/>
                      <a:pt x="3" y="381772"/>
                    </a:cubicBezTo>
                    <a:cubicBezTo>
                      <a:pt x="3" y="377973"/>
                      <a:pt x="2716" y="374331"/>
                      <a:pt x="7621" y="371492"/>
                    </a:cubicBezTo>
                    <a:lnTo>
                      <a:pt x="637179" y="7720"/>
                    </a:lnTo>
                    <a:cubicBezTo>
                      <a:pt x="642496" y="4641"/>
                      <a:pt x="649642" y="2952"/>
                      <a:pt x="657318" y="2952"/>
                    </a:cubicBezTo>
                    <a:cubicBezTo>
                      <a:pt x="664985" y="2952"/>
                      <a:pt x="672139" y="4641"/>
                      <a:pt x="677457" y="7720"/>
                    </a:cubicBezTo>
                    <a:lnTo>
                      <a:pt x="1094739" y="248847"/>
                    </a:lnTo>
                    <a:cubicBezTo>
                      <a:pt x="1099660" y="251669"/>
                      <a:pt x="1102365" y="255319"/>
                      <a:pt x="1102365" y="259111"/>
                    </a:cubicBezTo>
                    <a:cubicBezTo>
                      <a:pt x="1102373" y="262910"/>
                      <a:pt x="1099660" y="266560"/>
                      <a:pt x="1094739" y="269399"/>
                    </a:cubicBezTo>
                    <a:lnTo>
                      <a:pt x="465198" y="633179"/>
                    </a:lnTo>
                    <a:cubicBezTo>
                      <a:pt x="459871" y="636250"/>
                      <a:pt x="452725" y="637938"/>
                      <a:pt x="445050" y="637938"/>
                    </a:cubicBezTo>
                    <a:cubicBezTo>
                      <a:pt x="437383" y="637938"/>
                      <a:pt x="430229" y="636250"/>
                      <a:pt x="424928" y="633179"/>
                    </a:cubicBezTo>
                    <a:close/>
                    <a:moveTo>
                      <a:pt x="634830" y="3664"/>
                    </a:moveTo>
                    <a:lnTo>
                      <a:pt x="5280" y="367444"/>
                    </a:lnTo>
                    <a:cubicBezTo>
                      <a:pt x="-1130" y="371144"/>
                      <a:pt x="-4670" y="376235"/>
                      <a:pt x="-4678" y="381764"/>
                    </a:cubicBezTo>
                    <a:cubicBezTo>
                      <a:pt x="-4678" y="387310"/>
                      <a:pt x="-1138" y="392400"/>
                      <a:pt x="5280" y="396117"/>
                    </a:cubicBezTo>
                    <a:lnTo>
                      <a:pt x="422578" y="637243"/>
                    </a:lnTo>
                    <a:cubicBezTo>
                      <a:pt x="428600" y="640711"/>
                      <a:pt x="436581" y="642623"/>
                      <a:pt x="445050" y="642623"/>
                    </a:cubicBezTo>
                    <a:cubicBezTo>
                      <a:pt x="453536" y="642623"/>
                      <a:pt x="461509" y="640711"/>
                      <a:pt x="467538" y="637243"/>
                    </a:cubicBezTo>
                    <a:lnTo>
                      <a:pt x="1097080" y="273455"/>
                    </a:lnTo>
                    <a:cubicBezTo>
                      <a:pt x="1103498" y="269739"/>
                      <a:pt x="1107046" y="264648"/>
                      <a:pt x="1107038" y="259111"/>
                    </a:cubicBezTo>
                    <a:cubicBezTo>
                      <a:pt x="1107038" y="253581"/>
                      <a:pt x="1103498" y="248491"/>
                      <a:pt x="1097080" y="244782"/>
                    </a:cubicBezTo>
                    <a:lnTo>
                      <a:pt x="679797" y="3664"/>
                    </a:lnTo>
                    <a:cubicBezTo>
                      <a:pt x="673777" y="188"/>
                      <a:pt x="665803" y="-1733"/>
                      <a:pt x="657318" y="-1733"/>
                    </a:cubicBezTo>
                    <a:cubicBezTo>
                      <a:pt x="648840" y="-1733"/>
                      <a:pt x="640859" y="188"/>
                      <a:pt x="634830" y="3664"/>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2271" name="Google Shape;2271;p53"/>
              <p:cNvSpPr/>
              <p:nvPr/>
            </p:nvSpPr>
            <p:spPr>
              <a:xfrm flipH="1" rot="10800000">
                <a:off x="-200882" y="5811753"/>
                <a:ext cx="856031" cy="1147456"/>
              </a:xfrm>
              <a:custGeom>
                <a:rect b="b" l="l" r="r" t="t"/>
                <a:pathLst>
                  <a:path extrusionOk="0" h="901011" w="672177">
                    <a:moveTo>
                      <a:pt x="-4917" y="883527"/>
                    </a:moveTo>
                    <a:cubicBezTo>
                      <a:pt x="-4917" y="897069"/>
                      <a:pt x="4685" y="902615"/>
                      <a:pt x="16396" y="895844"/>
                    </a:cubicBezTo>
                    <a:lnTo>
                      <a:pt x="645954" y="532089"/>
                    </a:lnTo>
                    <a:cubicBezTo>
                      <a:pt x="657674" y="525310"/>
                      <a:pt x="667260" y="508689"/>
                      <a:pt x="667260" y="495147"/>
                    </a:cubicBezTo>
                    <a:lnTo>
                      <a:pt x="667251" y="12928"/>
                    </a:lnTo>
                    <a:cubicBezTo>
                      <a:pt x="667251" y="-623"/>
                      <a:pt x="657666" y="-6160"/>
                      <a:pt x="645946" y="611"/>
                    </a:cubicBezTo>
                    <a:lnTo>
                      <a:pt x="16380" y="364366"/>
                    </a:lnTo>
                    <a:cubicBezTo>
                      <a:pt x="4669" y="371137"/>
                      <a:pt x="-4917" y="387766"/>
                      <a:pt x="-4917" y="401307"/>
                    </a:cubicBezTo>
                    <a:lnTo>
                      <a:pt x="-4917" y="883527"/>
                    </a:lnTo>
                  </a:path>
                </a:pathLst>
              </a:custGeom>
              <a:solidFill>
                <a:srgbClr val="FFFFFF"/>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2272" name="Google Shape;2272;p53"/>
              <p:cNvSpPr/>
              <p:nvPr/>
            </p:nvSpPr>
            <p:spPr>
              <a:xfrm flipH="1" rot="10800000">
                <a:off x="-203874" y="5808769"/>
                <a:ext cx="862003" cy="1153421"/>
              </a:xfrm>
              <a:custGeom>
                <a:rect b="b" l="l" r="r" t="t"/>
                <a:pathLst>
                  <a:path extrusionOk="0" h="905695" w="676866">
                    <a:moveTo>
                      <a:pt x="-228" y="885868"/>
                    </a:moveTo>
                    <a:lnTo>
                      <a:pt x="-236" y="403649"/>
                    </a:lnTo>
                    <a:cubicBezTo>
                      <a:pt x="-236" y="391034"/>
                      <a:pt x="8986" y="375042"/>
                      <a:pt x="19895" y="368735"/>
                    </a:cubicBezTo>
                    <a:lnTo>
                      <a:pt x="649461" y="4972"/>
                    </a:lnTo>
                    <a:cubicBezTo>
                      <a:pt x="652381" y="3283"/>
                      <a:pt x="655250" y="2406"/>
                      <a:pt x="657757" y="2406"/>
                    </a:cubicBezTo>
                    <a:cubicBezTo>
                      <a:pt x="663620" y="2406"/>
                      <a:pt x="667268" y="7331"/>
                      <a:pt x="667268" y="15269"/>
                    </a:cubicBezTo>
                    <a:lnTo>
                      <a:pt x="667276" y="497489"/>
                    </a:lnTo>
                    <a:cubicBezTo>
                      <a:pt x="667276" y="510103"/>
                      <a:pt x="658054" y="526087"/>
                      <a:pt x="647129" y="532402"/>
                    </a:cubicBezTo>
                    <a:lnTo>
                      <a:pt x="17571" y="896157"/>
                    </a:lnTo>
                    <a:cubicBezTo>
                      <a:pt x="14659" y="897846"/>
                      <a:pt x="11789" y="898731"/>
                      <a:pt x="9275" y="898731"/>
                    </a:cubicBezTo>
                    <a:cubicBezTo>
                      <a:pt x="3411" y="898731"/>
                      <a:pt x="-228" y="893806"/>
                      <a:pt x="-228" y="885868"/>
                    </a:cubicBezTo>
                    <a:close/>
                    <a:moveTo>
                      <a:pt x="647121" y="924"/>
                    </a:moveTo>
                    <a:lnTo>
                      <a:pt x="17562" y="364671"/>
                    </a:lnTo>
                    <a:cubicBezTo>
                      <a:pt x="5164" y="371847"/>
                      <a:pt x="-4917" y="389329"/>
                      <a:pt x="-4917" y="403649"/>
                    </a:cubicBezTo>
                    <a:lnTo>
                      <a:pt x="-4909" y="885868"/>
                    </a:lnTo>
                    <a:cubicBezTo>
                      <a:pt x="-4909" y="896530"/>
                      <a:pt x="657" y="903416"/>
                      <a:pt x="9275" y="903416"/>
                    </a:cubicBezTo>
                    <a:cubicBezTo>
                      <a:pt x="12649" y="903416"/>
                      <a:pt x="16231" y="902332"/>
                      <a:pt x="19903" y="900213"/>
                    </a:cubicBezTo>
                    <a:lnTo>
                      <a:pt x="649477" y="536450"/>
                    </a:lnTo>
                    <a:cubicBezTo>
                      <a:pt x="661867" y="529290"/>
                      <a:pt x="671949" y="511808"/>
                      <a:pt x="671949" y="497489"/>
                    </a:cubicBezTo>
                    <a:lnTo>
                      <a:pt x="671941" y="15269"/>
                    </a:lnTo>
                    <a:cubicBezTo>
                      <a:pt x="671941" y="4599"/>
                      <a:pt x="666375" y="-2279"/>
                      <a:pt x="657757" y="-2279"/>
                    </a:cubicBezTo>
                    <a:cubicBezTo>
                      <a:pt x="654374" y="-2279"/>
                      <a:pt x="650801" y="-1203"/>
                      <a:pt x="647121" y="924"/>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2273" name="Google Shape;2273;p53"/>
              <p:cNvSpPr/>
              <p:nvPr/>
            </p:nvSpPr>
            <p:spPr>
              <a:xfrm flipH="1" rot="10800000">
                <a:off x="-162879" y="5870414"/>
                <a:ext cx="780035" cy="1030132"/>
              </a:xfrm>
              <a:custGeom>
                <a:rect b="b" l="l" r="r" t="t"/>
                <a:pathLst>
                  <a:path extrusionOk="0" h="808885" w="612503">
                    <a:moveTo>
                      <a:pt x="599051" y="-1119"/>
                    </a:moveTo>
                    <a:cubicBezTo>
                      <a:pt x="603749" y="-3834"/>
                      <a:pt x="607578" y="-1616"/>
                      <a:pt x="607578" y="3797"/>
                    </a:cubicBezTo>
                    <a:lnTo>
                      <a:pt x="607586" y="446617"/>
                    </a:lnTo>
                    <a:cubicBezTo>
                      <a:pt x="607586" y="452039"/>
                      <a:pt x="603749" y="458685"/>
                      <a:pt x="599060" y="461400"/>
                    </a:cubicBezTo>
                    <a:lnTo>
                      <a:pt x="3601" y="805447"/>
                    </a:lnTo>
                    <a:cubicBezTo>
                      <a:pt x="-1088" y="808162"/>
                      <a:pt x="-4917" y="805944"/>
                      <a:pt x="-4917" y="800530"/>
                    </a:cubicBezTo>
                    <a:lnTo>
                      <a:pt x="-4917" y="357702"/>
                    </a:lnTo>
                    <a:cubicBezTo>
                      <a:pt x="-4917" y="352289"/>
                      <a:pt x="-1096" y="345642"/>
                      <a:pt x="3593" y="342927"/>
                    </a:cubicBezTo>
                    <a:lnTo>
                      <a:pt x="599051" y="-1119"/>
                    </a:lnTo>
                  </a:path>
                </a:pathLst>
              </a:custGeom>
              <a:solidFill>
                <a:srgbClr val="DCE7F1"/>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2274" name="Google Shape;2274;p53"/>
              <p:cNvSpPr/>
              <p:nvPr/>
            </p:nvSpPr>
            <p:spPr>
              <a:xfrm flipH="1" rot="10800000">
                <a:off x="-164376" y="5868929"/>
                <a:ext cx="783017" cy="1033113"/>
              </a:xfrm>
              <a:custGeom>
                <a:rect b="b" l="l" r="r" t="t"/>
                <a:pathLst>
                  <a:path extrusionOk="0" h="811226" w="614844">
                    <a:moveTo>
                      <a:pt x="-2577" y="801705"/>
                    </a:moveTo>
                    <a:lnTo>
                      <a:pt x="-2577" y="358877"/>
                    </a:lnTo>
                    <a:cubicBezTo>
                      <a:pt x="-2577" y="353910"/>
                      <a:pt x="1054" y="347603"/>
                      <a:pt x="5355" y="345112"/>
                    </a:cubicBezTo>
                    <a:lnTo>
                      <a:pt x="600813" y="1073"/>
                    </a:lnTo>
                    <a:cubicBezTo>
                      <a:pt x="601946" y="411"/>
                      <a:pt x="603054" y="63"/>
                      <a:pt x="604022" y="63"/>
                    </a:cubicBezTo>
                    <a:cubicBezTo>
                      <a:pt x="606255" y="63"/>
                      <a:pt x="607586" y="1901"/>
                      <a:pt x="607586" y="4972"/>
                    </a:cubicBezTo>
                    <a:lnTo>
                      <a:pt x="607586" y="447792"/>
                    </a:lnTo>
                    <a:cubicBezTo>
                      <a:pt x="607586" y="452766"/>
                      <a:pt x="603956" y="459074"/>
                      <a:pt x="599646" y="461565"/>
                    </a:cubicBezTo>
                    <a:lnTo>
                      <a:pt x="4197" y="805612"/>
                    </a:lnTo>
                    <a:cubicBezTo>
                      <a:pt x="3064" y="806266"/>
                      <a:pt x="1956" y="806613"/>
                      <a:pt x="979" y="806613"/>
                    </a:cubicBezTo>
                    <a:cubicBezTo>
                      <a:pt x="-1237" y="806613"/>
                      <a:pt x="-2577" y="804776"/>
                      <a:pt x="-2577" y="801705"/>
                    </a:cubicBezTo>
                    <a:close/>
                    <a:moveTo>
                      <a:pt x="599646" y="-955"/>
                    </a:moveTo>
                    <a:lnTo>
                      <a:pt x="4180" y="343084"/>
                    </a:lnTo>
                    <a:cubicBezTo>
                      <a:pt x="-832" y="345997"/>
                      <a:pt x="-4917" y="353074"/>
                      <a:pt x="-4917" y="358877"/>
                    </a:cubicBezTo>
                    <a:lnTo>
                      <a:pt x="-4917" y="801705"/>
                    </a:lnTo>
                    <a:cubicBezTo>
                      <a:pt x="-4917" y="806108"/>
                      <a:pt x="-2602" y="808947"/>
                      <a:pt x="979" y="808947"/>
                    </a:cubicBezTo>
                    <a:cubicBezTo>
                      <a:pt x="2386" y="808947"/>
                      <a:pt x="3858" y="808509"/>
                      <a:pt x="5371" y="807631"/>
                    </a:cubicBezTo>
                    <a:lnTo>
                      <a:pt x="600821" y="463585"/>
                    </a:lnTo>
                    <a:cubicBezTo>
                      <a:pt x="605841" y="460679"/>
                      <a:pt x="609927" y="453602"/>
                      <a:pt x="609927" y="447792"/>
                    </a:cubicBezTo>
                    <a:lnTo>
                      <a:pt x="609919" y="4972"/>
                    </a:lnTo>
                    <a:cubicBezTo>
                      <a:pt x="609919" y="568"/>
                      <a:pt x="607603" y="-2279"/>
                      <a:pt x="604022" y="-2279"/>
                    </a:cubicBezTo>
                    <a:cubicBezTo>
                      <a:pt x="602624" y="-2279"/>
                      <a:pt x="601160" y="-1832"/>
                      <a:pt x="599646" y="-955"/>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2275" name="Google Shape;2275;p53"/>
              <p:cNvSpPr/>
              <p:nvPr/>
            </p:nvSpPr>
            <p:spPr>
              <a:xfrm flipH="1" rot="10800000">
                <a:off x="-494003" y="6530660"/>
                <a:ext cx="1059295" cy="611788"/>
              </a:xfrm>
              <a:custGeom>
                <a:rect b="b" l="l" r="r" t="t"/>
                <a:pathLst>
                  <a:path extrusionOk="0" h="480391" w="831785">
                    <a:moveTo>
                      <a:pt x="232006" y="475434"/>
                    </a:moveTo>
                    <a:lnTo>
                      <a:pt x="-1236" y="341822"/>
                    </a:lnTo>
                    <a:cubicBezTo>
                      <a:pt x="-1989" y="341383"/>
                      <a:pt x="-2419" y="340854"/>
                      <a:pt x="-2419" y="340365"/>
                    </a:cubicBezTo>
                    <a:lnTo>
                      <a:pt x="-1253" y="338933"/>
                    </a:lnTo>
                    <a:lnTo>
                      <a:pt x="582866" y="1409"/>
                    </a:lnTo>
                    <a:cubicBezTo>
                      <a:pt x="584760" y="308"/>
                      <a:pt x="588341" y="317"/>
                      <a:pt x="590251" y="1401"/>
                    </a:cubicBezTo>
                    <a:lnTo>
                      <a:pt x="823502" y="135022"/>
                    </a:lnTo>
                    <a:cubicBezTo>
                      <a:pt x="824255" y="135452"/>
                      <a:pt x="824685" y="135982"/>
                      <a:pt x="824685" y="136470"/>
                    </a:cubicBezTo>
                    <a:lnTo>
                      <a:pt x="823519" y="137910"/>
                    </a:lnTo>
                    <a:lnTo>
                      <a:pt x="239392" y="475426"/>
                    </a:lnTo>
                    <a:cubicBezTo>
                      <a:pt x="238441" y="475981"/>
                      <a:pt x="237101" y="476295"/>
                      <a:pt x="235703" y="476295"/>
                    </a:cubicBezTo>
                    <a:cubicBezTo>
                      <a:pt x="234305" y="476295"/>
                      <a:pt x="232965" y="475981"/>
                      <a:pt x="232006" y="475434"/>
                    </a:cubicBezTo>
                    <a:close/>
                    <a:moveTo>
                      <a:pt x="581700" y="-627"/>
                    </a:moveTo>
                    <a:lnTo>
                      <a:pt x="-2419" y="336905"/>
                    </a:lnTo>
                    <a:cubicBezTo>
                      <a:pt x="-3908" y="337758"/>
                      <a:pt x="-4760" y="339024"/>
                      <a:pt x="-4760" y="340365"/>
                    </a:cubicBezTo>
                    <a:cubicBezTo>
                      <a:pt x="-4760" y="341714"/>
                      <a:pt x="-3900" y="342981"/>
                      <a:pt x="-2394" y="343850"/>
                    </a:cubicBezTo>
                    <a:lnTo>
                      <a:pt x="230848" y="477462"/>
                    </a:lnTo>
                    <a:cubicBezTo>
                      <a:pt x="233486" y="478977"/>
                      <a:pt x="237952" y="478977"/>
                      <a:pt x="240558" y="477454"/>
                    </a:cubicBezTo>
                    <a:lnTo>
                      <a:pt x="824685" y="139938"/>
                    </a:lnTo>
                    <a:cubicBezTo>
                      <a:pt x="826173" y="139069"/>
                      <a:pt x="827026" y="137811"/>
                      <a:pt x="827026" y="136470"/>
                    </a:cubicBezTo>
                    <a:cubicBezTo>
                      <a:pt x="827017" y="135121"/>
                      <a:pt x="826157" y="133854"/>
                      <a:pt x="824668" y="132994"/>
                    </a:cubicBezTo>
                    <a:lnTo>
                      <a:pt x="591418" y="-635"/>
                    </a:lnTo>
                    <a:cubicBezTo>
                      <a:pt x="590094" y="-1380"/>
                      <a:pt x="588374" y="-1794"/>
                      <a:pt x="586563" y="-1794"/>
                    </a:cubicBezTo>
                    <a:cubicBezTo>
                      <a:pt x="584743" y="-1794"/>
                      <a:pt x="583015" y="-1380"/>
                      <a:pt x="581700" y="-627"/>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2276" name="Google Shape;2276;p53"/>
              <p:cNvSpPr/>
              <p:nvPr/>
            </p:nvSpPr>
            <p:spPr>
              <a:xfrm flipH="1" rot="10800000">
                <a:off x="421256" y="6959692"/>
                <a:ext cx="84410" cy="49987"/>
              </a:xfrm>
              <a:custGeom>
                <a:rect b="b" l="l" r="r" t="t"/>
                <a:pathLst>
                  <a:path extrusionOk="0" h="39251" w="66281">
                    <a:moveTo>
                      <a:pt x="24348" y="34454"/>
                    </a:moveTo>
                    <a:lnTo>
                      <a:pt x="-1597" y="19464"/>
                    </a:lnTo>
                    <a:lnTo>
                      <a:pt x="-2771" y="18015"/>
                    </a:lnTo>
                    <a:lnTo>
                      <a:pt x="-1597" y="16567"/>
                    </a:lnTo>
                    <a:lnTo>
                      <a:pt x="24357" y="1560"/>
                    </a:lnTo>
                    <a:cubicBezTo>
                      <a:pt x="26226" y="468"/>
                      <a:pt x="29799" y="451"/>
                      <a:pt x="31693" y="1568"/>
                    </a:cubicBezTo>
                    <a:lnTo>
                      <a:pt x="57655" y="16567"/>
                    </a:lnTo>
                    <a:lnTo>
                      <a:pt x="58829" y="18015"/>
                    </a:lnTo>
                    <a:lnTo>
                      <a:pt x="57655" y="19456"/>
                    </a:lnTo>
                    <a:lnTo>
                      <a:pt x="31709" y="34454"/>
                    </a:lnTo>
                    <a:cubicBezTo>
                      <a:pt x="30758" y="34992"/>
                      <a:pt x="29418" y="35307"/>
                      <a:pt x="28021" y="35307"/>
                    </a:cubicBezTo>
                    <a:cubicBezTo>
                      <a:pt x="26631" y="35307"/>
                      <a:pt x="25291" y="34992"/>
                      <a:pt x="24348" y="34454"/>
                    </a:cubicBezTo>
                    <a:close/>
                    <a:moveTo>
                      <a:pt x="23174" y="-460"/>
                    </a:moveTo>
                    <a:lnTo>
                      <a:pt x="-2771" y="14539"/>
                    </a:lnTo>
                    <a:cubicBezTo>
                      <a:pt x="-4252" y="15392"/>
                      <a:pt x="-5112" y="16658"/>
                      <a:pt x="-5112" y="18007"/>
                    </a:cubicBezTo>
                    <a:cubicBezTo>
                      <a:pt x="-5112" y="19356"/>
                      <a:pt x="-4260" y="20623"/>
                      <a:pt x="-2771" y="21492"/>
                    </a:cubicBezTo>
                    <a:lnTo>
                      <a:pt x="23182" y="36490"/>
                    </a:lnTo>
                    <a:cubicBezTo>
                      <a:pt x="25796" y="37997"/>
                      <a:pt x="30245" y="37988"/>
                      <a:pt x="32876" y="36490"/>
                    </a:cubicBezTo>
                    <a:lnTo>
                      <a:pt x="58837" y="21484"/>
                    </a:lnTo>
                    <a:cubicBezTo>
                      <a:pt x="60309" y="20623"/>
                      <a:pt x="61170" y="19356"/>
                      <a:pt x="61170" y="18007"/>
                    </a:cubicBezTo>
                    <a:cubicBezTo>
                      <a:pt x="61170" y="16658"/>
                      <a:pt x="60309" y="15392"/>
                      <a:pt x="58829" y="14539"/>
                    </a:cubicBezTo>
                    <a:lnTo>
                      <a:pt x="32867" y="-460"/>
                    </a:lnTo>
                    <a:cubicBezTo>
                      <a:pt x="31569" y="-1221"/>
                      <a:pt x="29848" y="-1635"/>
                      <a:pt x="28021" y="-1635"/>
                    </a:cubicBezTo>
                    <a:cubicBezTo>
                      <a:pt x="26201" y="-1635"/>
                      <a:pt x="24480" y="-1221"/>
                      <a:pt x="23174" y="-460"/>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2277" name="Google Shape;2277;p53"/>
              <p:cNvSpPr/>
              <p:nvPr/>
            </p:nvSpPr>
            <p:spPr>
              <a:xfrm flipH="1" rot="10800000">
                <a:off x="370687" y="6930479"/>
                <a:ext cx="84400" cy="49970"/>
              </a:xfrm>
              <a:custGeom>
                <a:rect b="b" l="l" r="r" t="t"/>
                <a:pathLst>
                  <a:path extrusionOk="0" h="39238" w="66273">
                    <a:moveTo>
                      <a:pt x="24382" y="34406"/>
                    </a:moveTo>
                    <a:lnTo>
                      <a:pt x="-1555" y="19416"/>
                    </a:lnTo>
                    <a:cubicBezTo>
                      <a:pt x="-2308" y="18985"/>
                      <a:pt x="-2730" y="18464"/>
                      <a:pt x="-2730" y="17976"/>
                    </a:cubicBezTo>
                    <a:cubicBezTo>
                      <a:pt x="-2730" y="17479"/>
                      <a:pt x="-2308" y="16949"/>
                      <a:pt x="-1555" y="16519"/>
                    </a:cubicBezTo>
                    <a:lnTo>
                      <a:pt x="24390" y="1529"/>
                    </a:lnTo>
                    <a:cubicBezTo>
                      <a:pt x="26259" y="436"/>
                      <a:pt x="29857" y="436"/>
                      <a:pt x="31734" y="1529"/>
                    </a:cubicBezTo>
                    <a:lnTo>
                      <a:pt x="57688" y="16519"/>
                    </a:lnTo>
                    <a:lnTo>
                      <a:pt x="58863" y="17976"/>
                    </a:lnTo>
                    <a:lnTo>
                      <a:pt x="57688" y="19416"/>
                    </a:lnTo>
                    <a:lnTo>
                      <a:pt x="31734" y="34406"/>
                    </a:lnTo>
                    <a:cubicBezTo>
                      <a:pt x="30792" y="34961"/>
                      <a:pt x="29460" y="35275"/>
                      <a:pt x="28062" y="35275"/>
                    </a:cubicBezTo>
                    <a:cubicBezTo>
                      <a:pt x="26665" y="35275"/>
                      <a:pt x="25325" y="34961"/>
                      <a:pt x="24382" y="34406"/>
                    </a:cubicBezTo>
                    <a:close/>
                    <a:moveTo>
                      <a:pt x="23216" y="-499"/>
                    </a:moveTo>
                    <a:lnTo>
                      <a:pt x="-2730" y="14491"/>
                    </a:lnTo>
                    <a:cubicBezTo>
                      <a:pt x="-4218" y="15360"/>
                      <a:pt x="-5078" y="16627"/>
                      <a:pt x="-5070" y="17976"/>
                    </a:cubicBezTo>
                    <a:cubicBezTo>
                      <a:pt x="-5070" y="19317"/>
                      <a:pt x="-4218" y="20583"/>
                      <a:pt x="-2730" y="21444"/>
                    </a:cubicBezTo>
                    <a:lnTo>
                      <a:pt x="23208" y="36442"/>
                    </a:lnTo>
                    <a:cubicBezTo>
                      <a:pt x="25829" y="37949"/>
                      <a:pt x="30304" y="37949"/>
                      <a:pt x="32909" y="36442"/>
                    </a:cubicBezTo>
                    <a:lnTo>
                      <a:pt x="58863" y="21444"/>
                    </a:lnTo>
                    <a:cubicBezTo>
                      <a:pt x="60343" y="20583"/>
                      <a:pt x="61203" y="19317"/>
                      <a:pt x="61203" y="17976"/>
                    </a:cubicBezTo>
                    <a:cubicBezTo>
                      <a:pt x="61203" y="16627"/>
                      <a:pt x="60343" y="15360"/>
                      <a:pt x="58863" y="14491"/>
                    </a:cubicBezTo>
                    <a:lnTo>
                      <a:pt x="32909" y="-499"/>
                    </a:lnTo>
                    <a:cubicBezTo>
                      <a:pt x="31602" y="-1261"/>
                      <a:pt x="29882" y="-1666"/>
                      <a:pt x="28062" y="-1666"/>
                    </a:cubicBezTo>
                    <a:cubicBezTo>
                      <a:pt x="26243" y="-1666"/>
                      <a:pt x="24523" y="-1261"/>
                      <a:pt x="23216" y="-499"/>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2278" name="Google Shape;2278;p53"/>
              <p:cNvSpPr/>
              <p:nvPr/>
            </p:nvSpPr>
            <p:spPr>
              <a:xfrm flipH="1" rot="10800000">
                <a:off x="320119" y="6901243"/>
                <a:ext cx="84400" cy="49996"/>
              </a:xfrm>
              <a:custGeom>
                <a:rect b="b" l="l" r="r" t="t"/>
                <a:pathLst>
                  <a:path extrusionOk="0" h="39258" w="66273">
                    <a:moveTo>
                      <a:pt x="24423" y="34400"/>
                    </a:moveTo>
                    <a:lnTo>
                      <a:pt x="-1522" y="19393"/>
                    </a:lnTo>
                    <a:cubicBezTo>
                      <a:pt x="-2266" y="18971"/>
                      <a:pt x="-2697" y="18441"/>
                      <a:pt x="-2697" y="17953"/>
                    </a:cubicBezTo>
                    <a:cubicBezTo>
                      <a:pt x="-2697" y="17464"/>
                      <a:pt x="-2266" y="16926"/>
                      <a:pt x="-1522" y="16496"/>
                    </a:cubicBezTo>
                    <a:lnTo>
                      <a:pt x="24423" y="1506"/>
                    </a:lnTo>
                    <a:cubicBezTo>
                      <a:pt x="26317" y="413"/>
                      <a:pt x="29890" y="413"/>
                      <a:pt x="31793" y="1506"/>
                    </a:cubicBezTo>
                    <a:lnTo>
                      <a:pt x="57721" y="16496"/>
                    </a:lnTo>
                    <a:cubicBezTo>
                      <a:pt x="58474" y="16926"/>
                      <a:pt x="58904" y="17464"/>
                      <a:pt x="58904" y="17953"/>
                    </a:cubicBezTo>
                    <a:lnTo>
                      <a:pt x="57729" y="19393"/>
                    </a:lnTo>
                    <a:lnTo>
                      <a:pt x="31793" y="34391"/>
                    </a:lnTo>
                    <a:cubicBezTo>
                      <a:pt x="30833" y="34938"/>
                      <a:pt x="29493" y="35252"/>
                      <a:pt x="28095" y="35252"/>
                    </a:cubicBezTo>
                    <a:cubicBezTo>
                      <a:pt x="26706" y="35252"/>
                      <a:pt x="25366" y="34938"/>
                      <a:pt x="24423" y="34400"/>
                    </a:cubicBezTo>
                    <a:close/>
                    <a:moveTo>
                      <a:pt x="23249" y="-522"/>
                    </a:moveTo>
                    <a:lnTo>
                      <a:pt x="-2697" y="14476"/>
                    </a:lnTo>
                    <a:cubicBezTo>
                      <a:pt x="-4185" y="15337"/>
                      <a:pt x="-5029" y="16603"/>
                      <a:pt x="-5029" y="17953"/>
                    </a:cubicBezTo>
                    <a:cubicBezTo>
                      <a:pt x="-5029" y="19310"/>
                      <a:pt x="-4177" y="20568"/>
                      <a:pt x="-2688" y="21429"/>
                    </a:cubicBezTo>
                    <a:lnTo>
                      <a:pt x="23257" y="36428"/>
                    </a:lnTo>
                    <a:cubicBezTo>
                      <a:pt x="25879" y="37942"/>
                      <a:pt x="30337" y="37934"/>
                      <a:pt x="32950" y="36428"/>
                    </a:cubicBezTo>
                    <a:lnTo>
                      <a:pt x="58904" y="21429"/>
                    </a:lnTo>
                    <a:cubicBezTo>
                      <a:pt x="60393" y="20568"/>
                      <a:pt x="61236" y="19310"/>
                      <a:pt x="61244" y="17953"/>
                    </a:cubicBezTo>
                    <a:cubicBezTo>
                      <a:pt x="61244" y="16603"/>
                      <a:pt x="60393" y="15337"/>
                      <a:pt x="58904" y="14468"/>
                    </a:cubicBezTo>
                    <a:lnTo>
                      <a:pt x="32950" y="-522"/>
                    </a:lnTo>
                    <a:cubicBezTo>
                      <a:pt x="31643" y="-1276"/>
                      <a:pt x="29923" y="-1698"/>
                      <a:pt x="28104" y="-1698"/>
                    </a:cubicBezTo>
                    <a:cubicBezTo>
                      <a:pt x="26293" y="-1698"/>
                      <a:pt x="24564" y="-1276"/>
                      <a:pt x="23249" y="-522"/>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2279" name="Google Shape;2279;p53"/>
              <p:cNvSpPr/>
              <p:nvPr/>
            </p:nvSpPr>
            <p:spPr>
              <a:xfrm flipH="1" rot="10800000">
                <a:off x="269540" y="6872029"/>
                <a:ext cx="84400" cy="49990"/>
              </a:xfrm>
              <a:custGeom>
                <a:rect b="b" l="l" r="r" t="t"/>
                <a:pathLst>
                  <a:path extrusionOk="0" h="39253" w="66273">
                    <a:moveTo>
                      <a:pt x="24465" y="34360"/>
                    </a:moveTo>
                    <a:lnTo>
                      <a:pt x="-1472" y="19370"/>
                    </a:lnTo>
                    <a:cubicBezTo>
                      <a:pt x="-2225" y="18939"/>
                      <a:pt x="-2646" y="18410"/>
                      <a:pt x="-2646" y="17921"/>
                    </a:cubicBezTo>
                    <a:cubicBezTo>
                      <a:pt x="-2646" y="17425"/>
                      <a:pt x="-2225" y="16903"/>
                      <a:pt x="-1472" y="16464"/>
                    </a:cubicBezTo>
                    <a:lnTo>
                      <a:pt x="24465" y="1474"/>
                    </a:lnTo>
                    <a:cubicBezTo>
                      <a:pt x="26359" y="390"/>
                      <a:pt x="29932" y="382"/>
                      <a:pt x="31834" y="1474"/>
                    </a:cubicBezTo>
                    <a:lnTo>
                      <a:pt x="57788" y="16464"/>
                    </a:lnTo>
                    <a:lnTo>
                      <a:pt x="58954" y="17921"/>
                    </a:lnTo>
                    <a:lnTo>
                      <a:pt x="57788" y="19370"/>
                    </a:lnTo>
                    <a:lnTo>
                      <a:pt x="31834" y="34360"/>
                    </a:lnTo>
                    <a:cubicBezTo>
                      <a:pt x="30891" y="34914"/>
                      <a:pt x="29543" y="35221"/>
                      <a:pt x="28154" y="35221"/>
                    </a:cubicBezTo>
                    <a:cubicBezTo>
                      <a:pt x="26756" y="35221"/>
                      <a:pt x="25416" y="34906"/>
                      <a:pt x="24465" y="34360"/>
                    </a:cubicBezTo>
                    <a:close/>
                    <a:moveTo>
                      <a:pt x="23299" y="-554"/>
                    </a:moveTo>
                    <a:lnTo>
                      <a:pt x="-2646" y="14436"/>
                    </a:lnTo>
                    <a:cubicBezTo>
                      <a:pt x="-4135" y="15306"/>
                      <a:pt x="-4987" y="16564"/>
                      <a:pt x="-4987" y="17921"/>
                    </a:cubicBezTo>
                    <a:cubicBezTo>
                      <a:pt x="-4987" y="19270"/>
                      <a:pt x="-4135" y="20537"/>
                      <a:pt x="-2646" y="21398"/>
                    </a:cubicBezTo>
                    <a:lnTo>
                      <a:pt x="23299" y="36388"/>
                    </a:lnTo>
                    <a:cubicBezTo>
                      <a:pt x="25937" y="37903"/>
                      <a:pt x="30387" y="37903"/>
                      <a:pt x="33000" y="36388"/>
                    </a:cubicBezTo>
                    <a:lnTo>
                      <a:pt x="58945" y="21398"/>
                    </a:lnTo>
                    <a:cubicBezTo>
                      <a:pt x="60442" y="20537"/>
                      <a:pt x="61286" y="19270"/>
                      <a:pt x="61286" y="17921"/>
                    </a:cubicBezTo>
                    <a:cubicBezTo>
                      <a:pt x="61286" y="16572"/>
                      <a:pt x="60442" y="15306"/>
                      <a:pt x="58945" y="14436"/>
                    </a:cubicBezTo>
                    <a:lnTo>
                      <a:pt x="33000" y="-554"/>
                    </a:lnTo>
                    <a:cubicBezTo>
                      <a:pt x="31685" y="-1307"/>
                      <a:pt x="29965" y="-1729"/>
                      <a:pt x="28154" y="-1729"/>
                    </a:cubicBezTo>
                    <a:cubicBezTo>
                      <a:pt x="26334" y="-1729"/>
                      <a:pt x="24614" y="-1307"/>
                      <a:pt x="23299" y="-554"/>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2280" name="Google Shape;2280;p53"/>
              <p:cNvSpPr/>
              <p:nvPr/>
            </p:nvSpPr>
            <p:spPr>
              <a:xfrm flipH="1" rot="10800000">
                <a:off x="218961" y="6842806"/>
                <a:ext cx="84420" cy="49981"/>
              </a:xfrm>
              <a:custGeom>
                <a:rect b="b" l="l" r="r" t="t"/>
                <a:pathLst>
                  <a:path extrusionOk="0" h="39246" w="66289">
                    <a:moveTo>
                      <a:pt x="24523" y="34329"/>
                    </a:moveTo>
                    <a:lnTo>
                      <a:pt x="-1422" y="19338"/>
                    </a:lnTo>
                    <a:cubicBezTo>
                      <a:pt x="-2175" y="18900"/>
                      <a:pt x="-2605" y="18370"/>
                      <a:pt x="-2605" y="17873"/>
                    </a:cubicBezTo>
                    <a:lnTo>
                      <a:pt x="-1430" y="16433"/>
                    </a:lnTo>
                    <a:lnTo>
                      <a:pt x="24523" y="1435"/>
                    </a:lnTo>
                    <a:cubicBezTo>
                      <a:pt x="26409" y="342"/>
                      <a:pt x="29990" y="342"/>
                      <a:pt x="31876" y="1435"/>
                    </a:cubicBezTo>
                    <a:lnTo>
                      <a:pt x="57829" y="16433"/>
                    </a:lnTo>
                    <a:lnTo>
                      <a:pt x="58995" y="17873"/>
                    </a:lnTo>
                    <a:lnTo>
                      <a:pt x="57829" y="19330"/>
                    </a:lnTo>
                    <a:lnTo>
                      <a:pt x="31884" y="34329"/>
                    </a:lnTo>
                    <a:cubicBezTo>
                      <a:pt x="30941" y="34866"/>
                      <a:pt x="29601" y="35173"/>
                      <a:pt x="28195" y="35173"/>
                    </a:cubicBezTo>
                    <a:cubicBezTo>
                      <a:pt x="26806" y="35173"/>
                      <a:pt x="25466" y="34866"/>
                      <a:pt x="24523" y="34329"/>
                    </a:cubicBezTo>
                    <a:close/>
                    <a:moveTo>
                      <a:pt x="23357" y="-593"/>
                    </a:moveTo>
                    <a:lnTo>
                      <a:pt x="-2597" y="14405"/>
                    </a:lnTo>
                    <a:cubicBezTo>
                      <a:pt x="-4085" y="15266"/>
                      <a:pt x="-4945" y="16524"/>
                      <a:pt x="-4945" y="17873"/>
                    </a:cubicBezTo>
                    <a:cubicBezTo>
                      <a:pt x="-4945" y="19231"/>
                      <a:pt x="-4085" y="20497"/>
                      <a:pt x="-2597" y="21358"/>
                    </a:cubicBezTo>
                    <a:lnTo>
                      <a:pt x="23357" y="36356"/>
                    </a:lnTo>
                    <a:cubicBezTo>
                      <a:pt x="25970" y="37863"/>
                      <a:pt x="30420" y="37863"/>
                      <a:pt x="33050" y="36356"/>
                    </a:cubicBezTo>
                    <a:lnTo>
                      <a:pt x="58995" y="21358"/>
                    </a:lnTo>
                    <a:cubicBezTo>
                      <a:pt x="60484" y="20497"/>
                      <a:pt x="61344" y="19231"/>
                      <a:pt x="61344" y="17873"/>
                    </a:cubicBezTo>
                    <a:cubicBezTo>
                      <a:pt x="61344" y="16524"/>
                      <a:pt x="60484" y="15266"/>
                      <a:pt x="58987" y="14405"/>
                    </a:cubicBezTo>
                    <a:lnTo>
                      <a:pt x="33050" y="-593"/>
                    </a:lnTo>
                    <a:cubicBezTo>
                      <a:pt x="31743" y="-1347"/>
                      <a:pt x="30023" y="-1761"/>
                      <a:pt x="28195" y="-1761"/>
                    </a:cubicBezTo>
                    <a:cubicBezTo>
                      <a:pt x="26376" y="-1761"/>
                      <a:pt x="24655" y="-1347"/>
                      <a:pt x="23357" y="-593"/>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2281" name="Google Shape;2281;p53"/>
              <p:cNvSpPr/>
              <p:nvPr/>
            </p:nvSpPr>
            <p:spPr>
              <a:xfrm flipH="1" rot="10800000">
                <a:off x="168392" y="6813589"/>
                <a:ext cx="84420" cy="49978"/>
              </a:xfrm>
              <a:custGeom>
                <a:rect b="b" l="l" r="r" t="t"/>
                <a:pathLst>
                  <a:path extrusionOk="0" h="39244" w="66289">
                    <a:moveTo>
                      <a:pt x="24565" y="34289"/>
                    </a:moveTo>
                    <a:lnTo>
                      <a:pt x="-1389" y="19299"/>
                    </a:lnTo>
                    <a:lnTo>
                      <a:pt x="-2564" y="17850"/>
                    </a:lnTo>
                    <a:lnTo>
                      <a:pt x="-1389" y="16393"/>
                    </a:lnTo>
                    <a:lnTo>
                      <a:pt x="24565" y="1403"/>
                    </a:lnTo>
                    <a:cubicBezTo>
                      <a:pt x="26442" y="310"/>
                      <a:pt x="30023" y="310"/>
                      <a:pt x="31909" y="1403"/>
                    </a:cubicBezTo>
                    <a:lnTo>
                      <a:pt x="57862" y="16393"/>
                    </a:lnTo>
                    <a:cubicBezTo>
                      <a:pt x="58615" y="16832"/>
                      <a:pt x="59045" y="17362"/>
                      <a:pt x="59045" y="17850"/>
                    </a:cubicBezTo>
                    <a:cubicBezTo>
                      <a:pt x="59045" y="18338"/>
                      <a:pt x="58615" y="18868"/>
                      <a:pt x="57862" y="19299"/>
                    </a:cubicBezTo>
                    <a:lnTo>
                      <a:pt x="31909" y="34289"/>
                    </a:lnTo>
                    <a:cubicBezTo>
                      <a:pt x="30966" y="34843"/>
                      <a:pt x="29634" y="35150"/>
                      <a:pt x="28237" y="35150"/>
                    </a:cubicBezTo>
                    <a:cubicBezTo>
                      <a:pt x="26847" y="35150"/>
                      <a:pt x="25507" y="34843"/>
                      <a:pt x="24565" y="34289"/>
                    </a:cubicBezTo>
                    <a:close/>
                    <a:moveTo>
                      <a:pt x="23398" y="-633"/>
                    </a:moveTo>
                    <a:lnTo>
                      <a:pt x="-2564" y="14374"/>
                    </a:lnTo>
                    <a:cubicBezTo>
                      <a:pt x="-4044" y="15234"/>
                      <a:pt x="-4904" y="16509"/>
                      <a:pt x="-4904" y="17858"/>
                    </a:cubicBezTo>
                    <a:cubicBezTo>
                      <a:pt x="-4896" y="19199"/>
                      <a:pt x="-4044" y="20466"/>
                      <a:pt x="-2564" y="21327"/>
                    </a:cubicBezTo>
                    <a:lnTo>
                      <a:pt x="23398" y="36317"/>
                    </a:lnTo>
                    <a:cubicBezTo>
                      <a:pt x="26012" y="37832"/>
                      <a:pt x="30478" y="37832"/>
                      <a:pt x="33083" y="36317"/>
                    </a:cubicBezTo>
                    <a:lnTo>
                      <a:pt x="59037" y="21327"/>
                    </a:lnTo>
                    <a:cubicBezTo>
                      <a:pt x="60517" y="20466"/>
                      <a:pt x="61377" y="19199"/>
                      <a:pt x="61386" y="17858"/>
                    </a:cubicBezTo>
                    <a:cubicBezTo>
                      <a:pt x="61386" y="16509"/>
                      <a:pt x="60526" y="15234"/>
                      <a:pt x="59037" y="14365"/>
                    </a:cubicBezTo>
                    <a:lnTo>
                      <a:pt x="33083" y="-633"/>
                    </a:lnTo>
                    <a:cubicBezTo>
                      <a:pt x="31776" y="-1378"/>
                      <a:pt x="30056" y="-1792"/>
                      <a:pt x="28237" y="-1792"/>
                    </a:cubicBezTo>
                    <a:cubicBezTo>
                      <a:pt x="26417" y="-1792"/>
                      <a:pt x="24697" y="-1378"/>
                      <a:pt x="23398" y="-633"/>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2282" name="Google Shape;2282;p53"/>
              <p:cNvSpPr/>
              <p:nvPr/>
            </p:nvSpPr>
            <p:spPr>
              <a:xfrm flipH="1" rot="10800000">
                <a:off x="117823" y="6784365"/>
                <a:ext cx="84410" cy="49981"/>
              </a:xfrm>
              <a:custGeom>
                <a:rect b="b" l="l" r="r" t="t"/>
                <a:pathLst>
                  <a:path extrusionOk="0" h="39246" w="66281">
                    <a:moveTo>
                      <a:pt x="24606" y="34266"/>
                    </a:moveTo>
                    <a:lnTo>
                      <a:pt x="-1355" y="19259"/>
                    </a:lnTo>
                    <a:lnTo>
                      <a:pt x="-2522" y="17819"/>
                    </a:lnTo>
                    <a:cubicBezTo>
                      <a:pt x="-2522" y="17330"/>
                      <a:pt x="-2100" y="16800"/>
                      <a:pt x="-1347" y="16378"/>
                    </a:cubicBezTo>
                    <a:lnTo>
                      <a:pt x="24598" y="1371"/>
                    </a:lnTo>
                    <a:cubicBezTo>
                      <a:pt x="26484" y="287"/>
                      <a:pt x="30065" y="279"/>
                      <a:pt x="31951" y="1371"/>
                    </a:cubicBezTo>
                    <a:lnTo>
                      <a:pt x="57896" y="16378"/>
                    </a:lnTo>
                    <a:cubicBezTo>
                      <a:pt x="58649" y="16800"/>
                      <a:pt x="59079" y="17330"/>
                      <a:pt x="59079" y="17819"/>
                    </a:cubicBezTo>
                    <a:cubicBezTo>
                      <a:pt x="59079" y="18307"/>
                      <a:pt x="58649" y="18828"/>
                      <a:pt x="57896" y="19259"/>
                    </a:cubicBezTo>
                    <a:lnTo>
                      <a:pt x="31959" y="34266"/>
                    </a:lnTo>
                    <a:cubicBezTo>
                      <a:pt x="31008" y="34812"/>
                      <a:pt x="29668" y="35118"/>
                      <a:pt x="28278" y="35118"/>
                    </a:cubicBezTo>
                    <a:cubicBezTo>
                      <a:pt x="26889" y="35118"/>
                      <a:pt x="25549" y="34812"/>
                      <a:pt x="24606" y="34266"/>
                    </a:cubicBezTo>
                    <a:close/>
                    <a:moveTo>
                      <a:pt x="23424" y="-656"/>
                    </a:moveTo>
                    <a:lnTo>
                      <a:pt x="-2513" y="14334"/>
                    </a:lnTo>
                    <a:cubicBezTo>
                      <a:pt x="-4010" y="15203"/>
                      <a:pt x="-4870" y="16478"/>
                      <a:pt x="-4862" y="17827"/>
                    </a:cubicBezTo>
                    <a:cubicBezTo>
                      <a:pt x="-4862" y="19168"/>
                      <a:pt x="-4002" y="20442"/>
                      <a:pt x="-2513" y="21287"/>
                    </a:cubicBezTo>
                    <a:lnTo>
                      <a:pt x="23432" y="36293"/>
                    </a:lnTo>
                    <a:cubicBezTo>
                      <a:pt x="26062" y="37800"/>
                      <a:pt x="30520" y="37800"/>
                      <a:pt x="33125" y="36293"/>
                    </a:cubicBezTo>
                    <a:lnTo>
                      <a:pt x="59070" y="21287"/>
                    </a:lnTo>
                    <a:cubicBezTo>
                      <a:pt x="60559" y="20442"/>
                      <a:pt x="61411" y="19168"/>
                      <a:pt x="61419" y="17827"/>
                    </a:cubicBezTo>
                    <a:cubicBezTo>
                      <a:pt x="61419" y="16478"/>
                      <a:pt x="60567" y="15203"/>
                      <a:pt x="59070" y="14334"/>
                    </a:cubicBezTo>
                    <a:lnTo>
                      <a:pt x="33117" y="-656"/>
                    </a:lnTo>
                    <a:cubicBezTo>
                      <a:pt x="31818" y="-1410"/>
                      <a:pt x="30098" y="-1823"/>
                      <a:pt x="28278" y="-1823"/>
                    </a:cubicBezTo>
                    <a:cubicBezTo>
                      <a:pt x="26467" y="-1823"/>
                      <a:pt x="24747" y="-1410"/>
                      <a:pt x="23424" y="-656"/>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2283" name="Google Shape;2283;p53"/>
              <p:cNvSpPr/>
              <p:nvPr/>
            </p:nvSpPr>
            <p:spPr>
              <a:xfrm flipH="1" rot="10800000">
                <a:off x="67255" y="6755151"/>
                <a:ext cx="84410" cy="49974"/>
              </a:xfrm>
              <a:custGeom>
                <a:rect b="b" l="l" r="r" t="t"/>
                <a:pathLst>
                  <a:path extrusionOk="0" h="39241" w="66281">
                    <a:moveTo>
                      <a:pt x="24639" y="34226"/>
                    </a:moveTo>
                    <a:lnTo>
                      <a:pt x="-1314" y="19252"/>
                    </a:lnTo>
                    <a:lnTo>
                      <a:pt x="-2488" y="17787"/>
                    </a:lnTo>
                    <a:lnTo>
                      <a:pt x="-1314" y="16339"/>
                    </a:lnTo>
                    <a:lnTo>
                      <a:pt x="24639" y="1348"/>
                    </a:lnTo>
                    <a:cubicBezTo>
                      <a:pt x="26533" y="248"/>
                      <a:pt x="30107" y="256"/>
                      <a:pt x="32001" y="1348"/>
                    </a:cubicBezTo>
                    <a:lnTo>
                      <a:pt x="57954" y="16339"/>
                    </a:lnTo>
                    <a:lnTo>
                      <a:pt x="59120" y="17787"/>
                    </a:lnTo>
                    <a:lnTo>
                      <a:pt x="57954" y="19244"/>
                    </a:lnTo>
                    <a:lnTo>
                      <a:pt x="32001" y="34226"/>
                    </a:lnTo>
                    <a:cubicBezTo>
                      <a:pt x="31058" y="34781"/>
                      <a:pt x="29710" y="35087"/>
                      <a:pt x="28320" y="35087"/>
                    </a:cubicBezTo>
                    <a:cubicBezTo>
                      <a:pt x="26922" y="35087"/>
                      <a:pt x="25582" y="34781"/>
                      <a:pt x="24639" y="34226"/>
                    </a:cubicBezTo>
                    <a:close/>
                    <a:moveTo>
                      <a:pt x="23473" y="-688"/>
                    </a:moveTo>
                    <a:lnTo>
                      <a:pt x="-2472" y="14311"/>
                    </a:lnTo>
                    <a:cubicBezTo>
                      <a:pt x="-3969" y="15163"/>
                      <a:pt x="-4821" y="16438"/>
                      <a:pt x="-4821" y="17787"/>
                    </a:cubicBezTo>
                    <a:cubicBezTo>
                      <a:pt x="-4821" y="19136"/>
                      <a:pt x="-3977" y="20403"/>
                      <a:pt x="-2472" y="21272"/>
                    </a:cubicBezTo>
                    <a:lnTo>
                      <a:pt x="23473" y="36254"/>
                    </a:lnTo>
                    <a:cubicBezTo>
                      <a:pt x="26087" y="37769"/>
                      <a:pt x="30561" y="37760"/>
                      <a:pt x="33158" y="36254"/>
                    </a:cubicBezTo>
                    <a:lnTo>
                      <a:pt x="59120" y="21272"/>
                    </a:lnTo>
                    <a:cubicBezTo>
                      <a:pt x="60609" y="20403"/>
                      <a:pt x="61461" y="19136"/>
                      <a:pt x="61461" y="17787"/>
                    </a:cubicBezTo>
                    <a:cubicBezTo>
                      <a:pt x="61452" y="16438"/>
                      <a:pt x="60600" y="15163"/>
                      <a:pt x="59112" y="14311"/>
                    </a:cubicBezTo>
                    <a:lnTo>
                      <a:pt x="33158" y="-688"/>
                    </a:lnTo>
                    <a:cubicBezTo>
                      <a:pt x="31860" y="-1433"/>
                      <a:pt x="30131" y="-1855"/>
                      <a:pt x="28320" y="-1855"/>
                    </a:cubicBezTo>
                    <a:cubicBezTo>
                      <a:pt x="26500" y="-1855"/>
                      <a:pt x="24780" y="-1433"/>
                      <a:pt x="23473" y="-688"/>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2284" name="Google Shape;2284;p53"/>
              <p:cNvSpPr/>
              <p:nvPr/>
            </p:nvSpPr>
            <p:spPr>
              <a:xfrm flipH="1" rot="10800000">
                <a:off x="16676" y="6725927"/>
                <a:ext cx="84420" cy="49977"/>
              </a:xfrm>
              <a:custGeom>
                <a:rect b="b" l="l" r="r" t="t"/>
                <a:pathLst>
                  <a:path extrusionOk="0" h="39243" w="66289">
                    <a:moveTo>
                      <a:pt x="24689" y="34194"/>
                    </a:moveTo>
                    <a:lnTo>
                      <a:pt x="-1256" y="19204"/>
                    </a:lnTo>
                    <a:cubicBezTo>
                      <a:pt x="-2009" y="18774"/>
                      <a:pt x="-2439" y="18252"/>
                      <a:pt x="-2439" y="17756"/>
                    </a:cubicBezTo>
                    <a:cubicBezTo>
                      <a:pt x="-2439" y="17267"/>
                      <a:pt x="-2009" y="16738"/>
                      <a:pt x="-1256" y="16307"/>
                    </a:cubicBezTo>
                    <a:lnTo>
                      <a:pt x="24689" y="1309"/>
                    </a:lnTo>
                    <a:cubicBezTo>
                      <a:pt x="26575" y="216"/>
                      <a:pt x="30148" y="208"/>
                      <a:pt x="32042" y="1309"/>
                    </a:cubicBezTo>
                    <a:lnTo>
                      <a:pt x="57996" y="16307"/>
                    </a:lnTo>
                    <a:cubicBezTo>
                      <a:pt x="58748" y="16738"/>
                      <a:pt x="59170" y="17267"/>
                      <a:pt x="59170" y="17756"/>
                    </a:cubicBezTo>
                    <a:cubicBezTo>
                      <a:pt x="59161" y="18252"/>
                      <a:pt x="58748" y="18774"/>
                      <a:pt x="57996" y="19204"/>
                    </a:cubicBezTo>
                    <a:lnTo>
                      <a:pt x="32042" y="34194"/>
                    </a:lnTo>
                    <a:cubicBezTo>
                      <a:pt x="31099" y="34741"/>
                      <a:pt x="29759" y="35055"/>
                      <a:pt x="28370" y="35055"/>
                    </a:cubicBezTo>
                    <a:cubicBezTo>
                      <a:pt x="26980" y="35055"/>
                      <a:pt x="25640" y="34741"/>
                      <a:pt x="24689" y="34194"/>
                    </a:cubicBezTo>
                    <a:close/>
                    <a:moveTo>
                      <a:pt x="23523" y="-719"/>
                    </a:moveTo>
                    <a:lnTo>
                      <a:pt x="-2430" y="14271"/>
                    </a:lnTo>
                    <a:cubicBezTo>
                      <a:pt x="-3927" y="15140"/>
                      <a:pt x="-4779" y="16406"/>
                      <a:pt x="-4779" y="17756"/>
                    </a:cubicBezTo>
                    <a:cubicBezTo>
                      <a:pt x="-4779" y="19105"/>
                      <a:pt x="-3919" y="20380"/>
                      <a:pt x="-2430" y="21232"/>
                    </a:cubicBezTo>
                    <a:lnTo>
                      <a:pt x="23523" y="36231"/>
                    </a:lnTo>
                    <a:cubicBezTo>
                      <a:pt x="26137" y="37729"/>
                      <a:pt x="30595" y="37737"/>
                      <a:pt x="33217" y="36231"/>
                    </a:cubicBezTo>
                    <a:lnTo>
                      <a:pt x="59161" y="21232"/>
                    </a:lnTo>
                    <a:cubicBezTo>
                      <a:pt x="60650" y="20380"/>
                      <a:pt x="61511" y="19105"/>
                      <a:pt x="61511" y="17756"/>
                    </a:cubicBezTo>
                    <a:cubicBezTo>
                      <a:pt x="61511" y="16406"/>
                      <a:pt x="60650" y="15140"/>
                      <a:pt x="59161" y="14271"/>
                    </a:cubicBezTo>
                    <a:lnTo>
                      <a:pt x="33217" y="-719"/>
                    </a:lnTo>
                    <a:cubicBezTo>
                      <a:pt x="31901" y="-1472"/>
                      <a:pt x="30181" y="-1886"/>
                      <a:pt x="28370" y="-1886"/>
                    </a:cubicBezTo>
                    <a:cubicBezTo>
                      <a:pt x="26550" y="-1886"/>
                      <a:pt x="24830" y="-1472"/>
                      <a:pt x="23523" y="-719"/>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2285" name="Google Shape;2285;p53"/>
              <p:cNvSpPr/>
              <p:nvPr/>
            </p:nvSpPr>
            <p:spPr>
              <a:xfrm flipH="1" rot="10800000">
                <a:off x="-33893" y="6696704"/>
                <a:ext cx="84410" cy="49970"/>
              </a:xfrm>
              <a:custGeom>
                <a:rect b="b" l="l" r="r" t="t"/>
                <a:pathLst>
                  <a:path extrusionOk="0" h="39238" w="66281">
                    <a:moveTo>
                      <a:pt x="24731" y="34163"/>
                    </a:moveTo>
                    <a:lnTo>
                      <a:pt x="-1222" y="19173"/>
                    </a:lnTo>
                    <a:lnTo>
                      <a:pt x="-2397" y="17716"/>
                    </a:lnTo>
                    <a:lnTo>
                      <a:pt x="-1222" y="16276"/>
                    </a:lnTo>
                    <a:lnTo>
                      <a:pt x="24723" y="1277"/>
                    </a:lnTo>
                    <a:cubicBezTo>
                      <a:pt x="26625" y="185"/>
                      <a:pt x="30190" y="176"/>
                      <a:pt x="32076" y="1277"/>
                    </a:cubicBezTo>
                    <a:lnTo>
                      <a:pt x="58029" y="16276"/>
                    </a:lnTo>
                    <a:cubicBezTo>
                      <a:pt x="58782" y="16706"/>
                      <a:pt x="59212" y="17228"/>
                      <a:pt x="59212" y="17716"/>
                    </a:cubicBezTo>
                    <a:cubicBezTo>
                      <a:pt x="59212" y="18204"/>
                      <a:pt x="58782" y="18734"/>
                      <a:pt x="58029" y="19173"/>
                    </a:cubicBezTo>
                    <a:lnTo>
                      <a:pt x="32076" y="34163"/>
                    </a:lnTo>
                    <a:cubicBezTo>
                      <a:pt x="31133" y="34709"/>
                      <a:pt x="29801" y="35024"/>
                      <a:pt x="28403" y="35024"/>
                    </a:cubicBezTo>
                    <a:cubicBezTo>
                      <a:pt x="27014" y="35024"/>
                      <a:pt x="25674" y="34709"/>
                      <a:pt x="24731" y="34163"/>
                    </a:cubicBezTo>
                    <a:close/>
                    <a:moveTo>
                      <a:pt x="23557" y="-751"/>
                    </a:moveTo>
                    <a:lnTo>
                      <a:pt x="-2397" y="14240"/>
                    </a:lnTo>
                    <a:cubicBezTo>
                      <a:pt x="-3877" y="15100"/>
                      <a:pt x="-4737" y="16367"/>
                      <a:pt x="-4737" y="17716"/>
                    </a:cubicBezTo>
                    <a:cubicBezTo>
                      <a:pt x="-4737" y="19065"/>
                      <a:pt x="-3877" y="20332"/>
                      <a:pt x="-2397" y="21201"/>
                    </a:cubicBezTo>
                    <a:lnTo>
                      <a:pt x="23557" y="36191"/>
                    </a:lnTo>
                    <a:cubicBezTo>
                      <a:pt x="26170" y="37697"/>
                      <a:pt x="30636" y="37697"/>
                      <a:pt x="33250" y="36191"/>
                    </a:cubicBezTo>
                    <a:lnTo>
                      <a:pt x="59203" y="21201"/>
                    </a:lnTo>
                    <a:cubicBezTo>
                      <a:pt x="60692" y="20332"/>
                      <a:pt x="61552" y="19065"/>
                      <a:pt x="61544" y="17716"/>
                    </a:cubicBezTo>
                    <a:cubicBezTo>
                      <a:pt x="61544" y="16367"/>
                      <a:pt x="60692" y="15100"/>
                      <a:pt x="59203" y="14240"/>
                    </a:cubicBezTo>
                    <a:lnTo>
                      <a:pt x="33258" y="-742"/>
                    </a:lnTo>
                    <a:cubicBezTo>
                      <a:pt x="31951" y="-1504"/>
                      <a:pt x="30223" y="-1918"/>
                      <a:pt x="28403" y="-1918"/>
                    </a:cubicBezTo>
                    <a:cubicBezTo>
                      <a:pt x="26584" y="-1918"/>
                      <a:pt x="24863" y="-1504"/>
                      <a:pt x="23557" y="-751"/>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2286" name="Google Shape;2286;p53"/>
              <p:cNvSpPr/>
              <p:nvPr/>
            </p:nvSpPr>
            <p:spPr>
              <a:xfrm flipH="1" rot="10800000">
                <a:off x="-84462" y="6667485"/>
                <a:ext cx="84410" cy="49978"/>
              </a:xfrm>
              <a:custGeom>
                <a:rect b="b" l="l" r="r" t="t"/>
                <a:pathLst>
                  <a:path extrusionOk="0" h="39244" w="66281">
                    <a:moveTo>
                      <a:pt x="24773" y="34132"/>
                    </a:moveTo>
                    <a:lnTo>
                      <a:pt x="-1181" y="19141"/>
                    </a:lnTo>
                    <a:cubicBezTo>
                      <a:pt x="-1934" y="18703"/>
                      <a:pt x="-2356" y="18181"/>
                      <a:pt x="-2347" y="17693"/>
                    </a:cubicBezTo>
                    <a:cubicBezTo>
                      <a:pt x="-2347" y="17204"/>
                      <a:pt x="-1934" y="16683"/>
                      <a:pt x="-1181" y="16253"/>
                    </a:cubicBezTo>
                    <a:lnTo>
                      <a:pt x="24773" y="1254"/>
                    </a:lnTo>
                    <a:cubicBezTo>
                      <a:pt x="26650" y="153"/>
                      <a:pt x="30231" y="153"/>
                      <a:pt x="32125" y="1254"/>
                    </a:cubicBezTo>
                    <a:lnTo>
                      <a:pt x="58070" y="16253"/>
                    </a:lnTo>
                    <a:lnTo>
                      <a:pt x="59245" y="17693"/>
                    </a:lnTo>
                    <a:cubicBezTo>
                      <a:pt x="59245" y="18181"/>
                      <a:pt x="58815" y="18703"/>
                      <a:pt x="58062" y="19141"/>
                    </a:cubicBezTo>
                    <a:lnTo>
                      <a:pt x="32125" y="34132"/>
                    </a:lnTo>
                    <a:cubicBezTo>
                      <a:pt x="31174" y="34678"/>
                      <a:pt x="29834" y="34993"/>
                      <a:pt x="28437" y="34993"/>
                    </a:cubicBezTo>
                    <a:cubicBezTo>
                      <a:pt x="27047" y="34993"/>
                      <a:pt x="25716" y="34678"/>
                      <a:pt x="24773" y="34132"/>
                    </a:cubicBezTo>
                    <a:close/>
                    <a:moveTo>
                      <a:pt x="23598" y="-774"/>
                    </a:moveTo>
                    <a:lnTo>
                      <a:pt x="-2339" y="14225"/>
                    </a:lnTo>
                    <a:cubicBezTo>
                      <a:pt x="-3836" y="15077"/>
                      <a:pt x="-4696" y="16344"/>
                      <a:pt x="-4696" y="17693"/>
                    </a:cubicBezTo>
                    <a:cubicBezTo>
                      <a:pt x="-4696" y="19042"/>
                      <a:pt x="-3836" y="20308"/>
                      <a:pt x="-2347" y="21169"/>
                    </a:cubicBezTo>
                    <a:lnTo>
                      <a:pt x="23598" y="36160"/>
                    </a:lnTo>
                    <a:cubicBezTo>
                      <a:pt x="26212" y="37674"/>
                      <a:pt x="30678" y="37674"/>
                      <a:pt x="33291" y="36160"/>
                    </a:cubicBezTo>
                    <a:lnTo>
                      <a:pt x="59237" y="21169"/>
                    </a:lnTo>
                    <a:cubicBezTo>
                      <a:pt x="60734" y="20308"/>
                      <a:pt x="61585" y="19042"/>
                      <a:pt x="61585" y="17693"/>
                    </a:cubicBezTo>
                    <a:cubicBezTo>
                      <a:pt x="61585" y="16344"/>
                      <a:pt x="60734" y="15077"/>
                      <a:pt x="59237" y="14225"/>
                    </a:cubicBezTo>
                    <a:lnTo>
                      <a:pt x="33291" y="-774"/>
                    </a:lnTo>
                    <a:cubicBezTo>
                      <a:pt x="31984" y="-1527"/>
                      <a:pt x="30256" y="-1949"/>
                      <a:pt x="28437" y="-1949"/>
                    </a:cubicBezTo>
                    <a:cubicBezTo>
                      <a:pt x="26625" y="-1949"/>
                      <a:pt x="24905" y="-1527"/>
                      <a:pt x="23598" y="-774"/>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2287" name="Google Shape;2287;p53"/>
              <p:cNvSpPr/>
              <p:nvPr/>
            </p:nvSpPr>
            <p:spPr>
              <a:xfrm flipH="1" rot="10800000">
                <a:off x="-135041" y="6638261"/>
                <a:ext cx="84410" cy="49972"/>
              </a:xfrm>
              <a:custGeom>
                <a:rect b="b" l="l" r="r" t="t"/>
                <a:pathLst>
                  <a:path extrusionOk="0" h="39239" w="66281">
                    <a:moveTo>
                      <a:pt x="24814" y="34100"/>
                    </a:moveTo>
                    <a:lnTo>
                      <a:pt x="-1139" y="19110"/>
                    </a:lnTo>
                    <a:cubicBezTo>
                      <a:pt x="-1884" y="18671"/>
                      <a:pt x="-2314" y="18142"/>
                      <a:pt x="-2314" y="17653"/>
                    </a:cubicBezTo>
                    <a:cubicBezTo>
                      <a:pt x="-2314" y="17165"/>
                      <a:pt x="-1884" y="16643"/>
                      <a:pt x="-1139" y="16213"/>
                    </a:cubicBezTo>
                    <a:lnTo>
                      <a:pt x="24806" y="1206"/>
                    </a:lnTo>
                    <a:cubicBezTo>
                      <a:pt x="26708" y="138"/>
                      <a:pt x="30273" y="130"/>
                      <a:pt x="32175" y="1206"/>
                    </a:cubicBezTo>
                    <a:lnTo>
                      <a:pt x="58112" y="16213"/>
                    </a:lnTo>
                    <a:lnTo>
                      <a:pt x="59287" y="17653"/>
                    </a:lnTo>
                    <a:lnTo>
                      <a:pt x="58112" y="19110"/>
                    </a:lnTo>
                    <a:lnTo>
                      <a:pt x="32175" y="34100"/>
                    </a:lnTo>
                    <a:cubicBezTo>
                      <a:pt x="31224" y="34638"/>
                      <a:pt x="29876" y="34961"/>
                      <a:pt x="28486" y="34961"/>
                    </a:cubicBezTo>
                    <a:cubicBezTo>
                      <a:pt x="27097" y="34961"/>
                      <a:pt x="25757" y="34638"/>
                      <a:pt x="24814" y="34100"/>
                    </a:cubicBezTo>
                    <a:close/>
                    <a:moveTo>
                      <a:pt x="23648" y="-822"/>
                    </a:moveTo>
                    <a:lnTo>
                      <a:pt x="-2305" y="14185"/>
                    </a:lnTo>
                    <a:cubicBezTo>
                      <a:pt x="-3819" y="15054"/>
                      <a:pt x="-4646" y="16288"/>
                      <a:pt x="-4654" y="17653"/>
                    </a:cubicBezTo>
                    <a:cubicBezTo>
                      <a:pt x="-4654" y="19019"/>
                      <a:pt x="-3827" y="20252"/>
                      <a:pt x="-2305" y="21130"/>
                    </a:cubicBezTo>
                    <a:lnTo>
                      <a:pt x="23648" y="36120"/>
                    </a:lnTo>
                    <a:cubicBezTo>
                      <a:pt x="26253" y="37635"/>
                      <a:pt x="30711" y="37643"/>
                      <a:pt x="33341" y="36120"/>
                    </a:cubicBezTo>
                    <a:lnTo>
                      <a:pt x="59287" y="21130"/>
                    </a:lnTo>
                    <a:cubicBezTo>
                      <a:pt x="60800" y="20252"/>
                      <a:pt x="61627" y="19019"/>
                      <a:pt x="61627" y="17653"/>
                    </a:cubicBezTo>
                    <a:cubicBezTo>
                      <a:pt x="61619" y="16288"/>
                      <a:pt x="60800" y="15054"/>
                      <a:pt x="59287" y="14185"/>
                    </a:cubicBezTo>
                    <a:lnTo>
                      <a:pt x="33333" y="-822"/>
                    </a:lnTo>
                    <a:cubicBezTo>
                      <a:pt x="32026" y="-1575"/>
                      <a:pt x="30306" y="-1981"/>
                      <a:pt x="28486" y="-1981"/>
                    </a:cubicBezTo>
                    <a:cubicBezTo>
                      <a:pt x="26675" y="-1981"/>
                      <a:pt x="24963" y="-1575"/>
                      <a:pt x="23648" y="-822"/>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2288" name="Google Shape;2288;p53"/>
              <p:cNvSpPr/>
              <p:nvPr/>
            </p:nvSpPr>
            <p:spPr>
              <a:xfrm flipH="1" rot="10800000">
                <a:off x="-185599" y="6609033"/>
                <a:ext cx="84400" cy="49990"/>
              </a:xfrm>
              <a:custGeom>
                <a:rect b="b" l="l" r="r" t="t"/>
                <a:pathLst>
                  <a:path extrusionOk="0" h="39253" w="66273">
                    <a:moveTo>
                      <a:pt x="24847" y="34086"/>
                    </a:moveTo>
                    <a:lnTo>
                      <a:pt x="-1106" y="19087"/>
                    </a:lnTo>
                    <a:lnTo>
                      <a:pt x="-2272" y="17638"/>
                    </a:lnTo>
                    <a:lnTo>
                      <a:pt x="-1106" y="16182"/>
                    </a:lnTo>
                    <a:lnTo>
                      <a:pt x="24847" y="1191"/>
                    </a:lnTo>
                    <a:cubicBezTo>
                      <a:pt x="26733" y="99"/>
                      <a:pt x="30306" y="99"/>
                      <a:pt x="32200" y="1191"/>
                    </a:cubicBezTo>
                    <a:lnTo>
                      <a:pt x="58145" y="16190"/>
                    </a:lnTo>
                    <a:cubicBezTo>
                      <a:pt x="58898" y="16620"/>
                      <a:pt x="59312" y="17150"/>
                      <a:pt x="59312" y="17638"/>
                    </a:cubicBezTo>
                    <a:cubicBezTo>
                      <a:pt x="59312" y="18127"/>
                      <a:pt x="58898" y="18648"/>
                      <a:pt x="58145" y="19087"/>
                    </a:cubicBezTo>
                    <a:lnTo>
                      <a:pt x="32200" y="34086"/>
                    </a:lnTo>
                    <a:cubicBezTo>
                      <a:pt x="31257" y="34623"/>
                      <a:pt x="29918" y="34938"/>
                      <a:pt x="28528" y="34938"/>
                    </a:cubicBezTo>
                    <a:cubicBezTo>
                      <a:pt x="27130" y="34938"/>
                      <a:pt x="25790" y="34623"/>
                      <a:pt x="24847" y="34086"/>
                    </a:cubicBezTo>
                    <a:close/>
                    <a:moveTo>
                      <a:pt x="23681" y="-836"/>
                    </a:moveTo>
                    <a:lnTo>
                      <a:pt x="-2272" y="14162"/>
                    </a:lnTo>
                    <a:cubicBezTo>
                      <a:pt x="-3761" y="15023"/>
                      <a:pt x="-4613" y="16289"/>
                      <a:pt x="-4613" y="17638"/>
                    </a:cubicBezTo>
                    <a:cubicBezTo>
                      <a:pt x="-4613" y="18988"/>
                      <a:pt x="-3761" y="20254"/>
                      <a:pt x="-2272" y="21107"/>
                    </a:cubicBezTo>
                    <a:lnTo>
                      <a:pt x="23681" y="36105"/>
                    </a:lnTo>
                    <a:cubicBezTo>
                      <a:pt x="26295" y="37620"/>
                      <a:pt x="30753" y="37620"/>
                      <a:pt x="33375" y="36105"/>
                    </a:cubicBezTo>
                    <a:lnTo>
                      <a:pt x="59312" y="21115"/>
                    </a:lnTo>
                    <a:cubicBezTo>
                      <a:pt x="60800" y="20254"/>
                      <a:pt x="61661" y="18988"/>
                      <a:pt x="61661" y="17638"/>
                    </a:cubicBezTo>
                    <a:cubicBezTo>
                      <a:pt x="61661" y="16289"/>
                      <a:pt x="60800" y="15023"/>
                      <a:pt x="59312" y="14162"/>
                    </a:cubicBezTo>
                    <a:lnTo>
                      <a:pt x="33375" y="-836"/>
                    </a:lnTo>
                    <a:cubicBezTo>
                      <a:pt x="32060" y="-1590"/>
                      <a:pt x="30339" y="-2012"/>
                      <a:pt x="28528" y="-2012"/>
                    </a:cubicBezTo>
                    <a:cubicBezTo>
                      <a:pt x="26700" y="-2012"/>
                      <a:pt x="24988" y="-1590"/>
                      <a:pt x="23681" y="-836"/>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2289" name="Google Shape;2289;p53"/>
              <p:cNvSpPr/>
              <p:nvPr/>
            </p:nvSpPr>
            <p:spPr>
              <a:xfrm flipH="1" rot="10800000">
                <a:off x="469665" y="6940495"/>
                <a:ext cx="67632" cy="40292"/>
              </a:xfrm>
              <a:custGeom>
                <a:rect b="b" l="l" r="r" t="t"/>
                <a:pathLst>
                  <a:path extrusionOk="0" h="31638" w="53106">
                    <a:moveTo>
                      <a:pt x="9900" y="26805"/>
                    </a:moveTo>
                    <a:lnTo>
                      <a:pt x="-1630" y="20150"/>
                    </a:lnTo>
                    <a:lnTo>
                      <a:pt x="-2813" y="18701"/>
                    </a:lnTo>
                    <a:lnTo>
                      <a:pt x="-1638" y="17245"/>
                    </a:lnTo>
                    <a:lnTo>
                      <a:pt x="25573" y="1534"/>
                    </a:lnTo>
                    <a:cubicBezTo>
                      <a:pt x="27450" y="433"/>
                      <a:pt x="31023" y="433"/>
                      <a:pt x="32909" y="1534"/>
                    </a:cubicBezTo>
                    <a:lnTo>
                      <a:pt x="44446" y="8198"/>
                    </a:lnTo>
                    <a:cubicBezTo>
                      <a:pt x="45199" y="8628"/>
                      <a:pt x="45613" y="9158"/>
                      <a:pt x="45613" y="9646"/>
                    </a:cubicBezTo>
                    <a:cubicBezTo>
                      <a:pt x="45613" y="10143"/>
                      <a:pt x="45199" y="10673"/>
                      <a:pt x="44446" y="11103"/>
                    </a:cubicBezTo>
                    <a:lnTo>
                      <a:pt x="17244" y="26813"/>
                    </a:lnTo>
                    <a:cubicBezTo>
                      <a:pt x="16309" y="27360"/>
                      <a:pt x="14969" y="27674"/>
                      <a:pt x="13572" y="27674"/>
                    </a:cubicBezTo>
                    <a:cubicBezTo>
                      <a:pt x="12183" y="27674"/>
                      <a:pt x="10843" y="27360"/>
                      <a:pt x="9900" y="26805"/>
                    </a:cubicBezTo>
                    <a:close/>
                    <a:moveTo>
                      <a:pt x="24390" y="-494"/>
                    </a:moveTo>
                    <a:lnTo>
                      <a:pt x="-2821" y="15225"/>
                    </a:lnTo>
                    <a:cubicBezTo>
                      <a:pt x="-4310" y="16086"/>
                      <a:pt x="-5153" y="17360"/>
                      <a:pt x="-5145" y="18710"/>
                    </a:cubicBezTo>
                    <a:cubicBezTo>
                      <a:pt x="-5145" y="20051"/>
                      <a:pt x="-4293" y="21317"/>
                      <a:pt x="-2804" y="22178"/>
                    </a:cubicBezTo>
                    <a:lnTo>
                      <a:pt x="8725" y="28825"/>
                    </a:lnTo>
                    <a:cubicBezTo>
                      <a:pt x="11355" y="30364"/>
                      <a:pt x="15822" y="30356"/>
                      <a:pt x="18418" y="28833"/>
                    </a:cubicBezTo>
                    <a:lnTo>
                      <a:pt x="45613" y="13131"/>
                    </a:lnTo>
                    <a:cubicBezTo>
                      <a:pt x="47101" y="12262"/>
                      <a:pt x="47961" y="10995"/>
                      <a:pt x="47961" y="9646"/>
                    </a:cubicBezTo>
                    <a:cubicBezTo>
                      <a:pt x="47961" y="8297"/>
                      <a:pt x="47101" y="7030"/>
                      <a:pt x="45613" y="6169"/>
                    </a:cubicBezTo>
                    <a:lnTo>
                      <a:pt x="34083" y="-485"/>
                    </a:lnTo>
                    <a:cubicBezTo>
                      <a:pt x="32776" y="-1247"/>
                      <a:pt x="31056" y="-1661"/>
                      <a:pt x="29236" y="-1661"/>
                    </a:cubicBezTo>
                    <a:cubicBezTo>
                      <a:pt x="27417" y="-1661"/>
                      <a:pt x="25697" y="-1247"/>
                      <a:pt x="24390" y="-494"/>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2290" name="Google Shape;2290;p53"/>
              <p:cNvSpPr/>
              <p:nvPr/>
            </p:nvSpPr>
            <p:spPr>
              <a:xfrm flipH="1" rot="10800000">
                <a:off x="417263" y="6910231"/>
                <a:ext cx="67632" cy="40280"/>
              </a:xfrm>
              <a:custGeom>
                <a:rect b="b" l="l" r="r" t="t"/>
                <a:pathLst>
                  <a:path extrusionOk="0" h="31629" w="53106">
                    <a:moveTo>
                      <a:pt x="9943" y="26772"/>
                    </a:moveTo>
                    <a:lnTo>
                      <a:pt x="-1587" y="20117"/>
                    </a:lnTo>
                    <a:lnTo>
                      <a:pt x="-2761" y="18669"/>
                    </a:lnTo>
                    <a:lnTo>
                      <a:pt x="-1587" y="17212"/>
                    </a:lnTo>
                    <a:lnTo>
                      <a:pt x="25607" y="1510"/>
                    </a:lnTo>
                    <a:cubicBezTo>
                      <a:pt x="27501" y="409"/>
                      <a:pt x="31066" y="417"/>
                      <a:pt x="32968" y="1510"/>
                    </a:cubicBezTo>
                    <a:lnTo>
                      <a:pt x="44498" y="8173"/>
                    </a:lnTo>
                    <a:lnTo>
                      <a:pt x="45672" y="9614"/>
                    </a:lnTo>
                    <a:lnTo>
                      <a:pt x="44498" y="11070"/>
                    </a:lnTo>
                    <a:lnTo>
                      <a:pt x="17303" y="26772"/>
                    </a:lnTo>
                    <a:cubicBezTo>
                      <a:pt x="16361" y="27327"/>
                      <a:pt x="15021" y="27642"/>
                      <a:pt x="13631" y="27642"/>
                    </a:cubicBezTo>
                    <a:cubicBezTo>
                      <a:pt x="12234" y="27642"/>
                      <a:pt x="10894" y="27327"/>
                      <a:pt x="9943" y="26772"/>
                    </a:cubicBezTo>
                    <a:close/>
                    <a:moveTo>
                      <a:pt x="24433" y="-526"/>
                    </a:moveTo>
                    <a:lnTo>
                      <a:pt x="-2753" y="15184"/>
                    </a:lnTo>
                    <a:cubicBezTo>
                      <a:pt x="-4242" y="16045"/>
                      <a:pt x="-5102" y="17320"/>
                      <a:pt x="-5102" y="18669"/>
                    </a:cubicBezTo>
                    <a:cubicBezTo>
                      <a:pt x="-5094" y="20018"/>
                      <a:pt x="-4242" y="21284"/>
                      <a:pt x="-2761" y="22145"/>
                    </a:cubicBezTo>
                    <a:lnTo>
                      <a:pt x="8776" y="28800"/>
                    </a:lnTo>
                    <a:cubicBezTo>
                      <a:pt x="11398" y="30315"/>
                      <a:pt x="15856" y="30315"/>
                      <a:pt x="18478" y="28800"/>
                    </a:cubicBezTo>
                    <a:lnTo>
                      <a:pt x="45672" y="13098"/>
                    </a:lnTo>
                    <a:cubicBezTo>
                      <a:pt x="47161" y="12229"/>
                      <a:pt x="48004" y="10963"/>
                      <a:pt x="48004" y="9614"/>
                    </a:cubicBezTo>
                    <a:cubicBezTo>
                      <a:pt x="48004" y="8273"/>
                      <a:pt x="47161" y="7006"/>
                      <a:pt x="45672" y="6137"/>
                    </a:cubicBezTo>
                    <a:lnTo>
                      <a:pt x="34126" y="-526"/>
                    </a:lnTo>
                    <a:cubicBezTo>
                      <a:pt x="32820" y="-1271"/>
                      <a:pt x="31099" y="-1693"/>
                      <a:pt x="29279" y="-1693"/>
                    </a:cubicBezTo>
                    <a:cubicBezTo>
                      <a:pt x="27468" y="-1693"/>
                      <a:pt x="25748" y="-1271"/>
                      <a:pt x="24433" y="-526"/>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2291" name="Google Shape;2291;p53"/>
              <p:cNvSpPr/>
              <p:nvPr/>
            </p:nvSpPr>
            <p:spPr>
              <a:xfrm flipH="1" rot="10800000">
                <a:off x="364883" y="6879943"/>
                <a:ext cx="67621" cy="40304"/>
              </a:xfrm>
              <a:custGeom>
                <a:rect b="b" l="l" r="r" t="t"/>
                <a:pathLst>
                  <a:path extrusionOk="0" h="31648" w="53098">
                    <a:moveTo>
                      <a:pt x="9986" y="26756"/>
                    </a:moveTo>
                    <a:lnTo>
                      <a:pt x="-1560" y="20093"/>
                    </a:lnTo>
                    <a:lnTo>
                      <a:pt x="-2726" y="18644"/>
                    </a:lnTo>
                    <a:lnTo>
                      <a:pt x="-1560" y="17196"/>
                    </a:lnTo>
                    <a:lnTo>
                      <a:pt x="25634" y="1477"/>
                    </a:lnTo>
                    <a:cubicBezTo>
                      <a:pt x="27520" y="385"/>
                      <a:pt x="31109" y="385"/>
                      <a:pt x="32995" y="1477"/>
                    </a:cubicBezTo>
                    <a:lnTo>
                      <a:pt x="44533" y="8141"/>
                    </a:lnTo>
                    <a:cubicBezTo>
                      <a:pt x="45277" y="8579"/>
                      <a:pt x="45707" y="9109"/>
                      <a:pt x="45707" y="9597"/>
                    </a:cubicBezTo>
                    <a:cubicBezTo>
                      <a:pt x="45707" y="10086"/>
                      <a:pt x="45277" y="10607"/>
                      <a:pt x="44533" y="11038"/>
                    </a:cubicBezTo>
                    <a:lnTo>
                      <a:pt x="17330" y="26756"/>
                    </a:lnTo>
                    <a:cubicBezTo>
                      <a:pt x="16387" y="27311"/>
                      <a:pt x="15048" y="27625"/>
                      <a:pt x="13650" y="27625"/>
                    </a:cubicBezTo>
                    <a:cubicBezTo>
                      <a:pt x="12260" y="27625"/>
                      <a:pt x="10929" y="27311"/>
                      <a:pt x="9986" y="26756"/>
                    </a:cubicBezTo>
                    <a:close/>
                    <a:moveTo>
                      <a:pt x="24468" y="-551"/>
                    </a:moveTo>
                    <a:lnTo>
                      <a:pt x="-2726" y="15168"/>
                    </a:lnTo>
                    <a:cubicBezTo>
                      <a:pt x="-4215" y="16021"/>
                      <a:pt x="-5059" y="17295"/>
                      <a:pt x="-5059" y="18644"/>
                    </a:cubicBezTo>
                    <a:cubicBezTo>
                      <a:pt x="-5059" y="19994"/>
                      <a:pt x="-4215" y="21252"/>
                      <a:pt x="-2726" y="22121"/>
                    </a:cubicBezTo>
                    <a:lnTo>
                      <a:pt x="8811" y="28784"/>
                    </a:lnTo>
                    <a:cubicBezTo>
                      <a:pt x="11442" y="30307"/>
                      <a:pt x="15899" y="30299"/>
                      <a:pt x="18504" y="28776"/>
                    </a:cubicBezTo>
                    <a:lnTo>
                      <a:pt x="45699" y="13066"/>
                    </a:lnTo>
                    <a:cubicBezTo>
                      <a:pt x="47187" y="12213"/>
                      <a:pt x="48039" y="10947"/>
                      <a:pt x="48039" y="9597"/>
                    </a:cubicBezTo>
                    <a:cubicBezTo>
                      <a:pt x="48039" y="8256"/>
                      <a:pt x="47196" y="6990"/>
                      <a:pt x="45699" y="6113"/>
                    </a:cubicBezTo>
                    <a:lnTo>
                      <a:pt x="34169" y="-551"/>
                    </a:lnTo>
                    <a:cubicBezTo>
                      <a:pt x="32854" y="-1304"/>
                      <a:pt x="31134" y="-1726"/>
                      <a:pt x="29323" y="-1726"/>
                    </a:cubicBezTo>
                    <a:cubicBezTo>
                      <a:pt x="27495" y="-1726"/>
                      <a:pt x="25774" y="-1304"/>
                      <a:pt x="24468" y="-551"/>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2292" name="Google Shape;2292;p53"/>
              <p:cNvSpPr/>
              <p:nvPr/>
            </p:nvSpPr>
            <p:spPr>
              <a:xfrm flipH="1" rot="10800000">
                <a:off x="312482" y="6849676"/>
                <a:ext cx="67632" cy="40285"/>
              </a:xfrm>
              <a:custGeom>
                <a:rect b="b" l="l" r="r" t="t"/>
                <a:pathLst>
                  <a:path extrusionOk="0" h="31633" w="53106">
                    <a:moveTo>
                      <a:pt x="10029" y="26715"/>
                    </a:moveTo>
                    <a:lnTo>
                      <a:pt x="-1500" y="20052"/>
                    </a:lnTo>
                    <a:cubicBezTo>
                      <a:pt x="-2253" y="19622"/>
                      <a:pt x="-2683" y="19092"/>
                      <a:pt x="-2683" y="18595"/>
                    </a:cubicBezTo>
                    <a:cubicBezTo>
                      <a:pt x="-2683" y="18107"/>
                      <a:pt x="-2253" y="17586"/>
                      <a:pt x="-1500" y="17155"/>
                    </a:cubicBezTo>
                    <a:lnTo>
                      <a:pt x="25694" y="1445"/>
                    </a:lnTo>
                    <a:cubicBezTo>
                      <a:pt x="27580" y="352"/>
                      <a:pt x="31152" y="352"/>
                      <a:pt x="33038" y="1445"/>
                    </a:cubicBezTo>
                    <a:lnTo>
                      <a:pt x="44576" y="8100"/>
                    </a:lnTo>
                    <a:cubicBezTo>
                      <a:pt x="45328" y="8530"/>
                      <a:pt x="45759" y="9068"/>
                      <a:pt x="45759" y="9557"/>
                    </a:cubicBezTo>
                    <a:cubicBezTo>
                      <a:pt x="45759" y="10045"/>
                      <a:pt x="45328" y="10575"/>
                      <a:pt x="44576" y="11005"/>
                    </a:cubicBezTo>
                    <a:lnTo>
                      <a:pt x="17390" y="26715"/>
                    </a:lnTo>
                    <a:cubicBezTo>
                      <a:pt x="16447" y="27262"/>
                      <a:pt x="15107" y="27568"/>
                      <a:pt x="13710" y="27568"/>
                    </a:cubicBezTo>
                    <a:cubicBezTo>
                      <a:pt x="12320" y="27568"/>
                      <a:pt x="10980" y="27262"/>
                      <a:pt x="10029" y="26715"/>
                    </a:cubicBezTo>
                    <a:close/>
                    <a:moveTo>
                      <a:pt x="24519" y="-583"/>
                    </a:moveTo>
                    <a:lnTo>
                      <a:pt x="-2675" y="15119"/>
                    </a:lnTo>
                    <a:cubicBezTo>
                      <a:pt x="-4172" y="15988"/>
                      <a:pt x="-5015" y="17246"/>
                      <a:pt x="-5015" y="18595"/>
                    </a:cubicBezTo>
                    <a:cubicBezTo>
                      <a:pt x="-5024" y="19945"/>
                      <a:pt x="-4172" y="21211"/>
                      <a:pt x="-2675" y="22080"/>
                    </a:cubicBezTo>
                    <a:lnTo>
                      <a:pt x="8871" y="28752"/>
                    </a:lnTo>
                    <a:cubicBezTo>
                      <a:pt x="11476" y="30250"/>
                      <a:pt x="15926" y="30250"/>
                      <a:pt x="18556" y="28752"/>
                    </a:cubicBezTo>
                    <a:lnTo>
                      <a:pt x="45750" y="13033"/>
                    </a:lnTo>
                    <a:cubicBezTo>
                      <a:pt x="47239" y="12180"/>
                      <a:pt x="48091" y="10897"/>
                      <a:pt x="48091" y="9557"/>
                    </a:cubicBezTo>
                    <a:cubicBezTo>
                      <a:pt x="48091" y="8207"/>
                      <a:pt x="47239" y="6941"/>
                      <a:pt x="45750" y="6072"/>
                    </a:cubicBezTo>
                    <a:lnTo>
                      <a:pt x="34213" y="-583"/>
                    </a:lnTo>
                    <a:cubicBezTo>
                      <a:pt x="32906" y="-1336"/>
                      <a:pt x="31185" y="-1758"/>
                      <a:pt x="29366" y="-1758"/>
                    </a:cubicBezTo>
                    <a:cubicBezTo>
                      <a:pt x="27538" y="-1758"/>
                      <a:pt x="25826" y="-1336"/>
                      <a:pt x="24519" y="-583"/>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2293" name="Google Shape;2293;p53"/>
              <p:cNvSpPr/>
              <p:nvPr/>
            </p:nvSpPr>
            <p:spPr>
              <a:xfrm flipH="1" rot="10800000">
                <a:off x="260080" y="6819405"/>
                <a:ext cx="67632" cy="40283"/>
              </a:xfrm>
              <a:custGeom>
                <a:rect b="b" l="l" r="r" t="t"/>
                <a:pathLst>
                  <a:path extrusionOk="0" h="31631" w="53106">
                    <a:moveTo>
                      <a:pt x="10080" y="26675"/>
                    </a:moveTo>
                    <a:lnTo>
                      <a:pt x="-1457" y="20011"/>
                    </a:lnTo>
                    <a:lnTo>
                      <a:pt x="-2624" y="18563"/>
                    </a:lnTo>
                    <a:lnTo>
                      <a:pt x="-1457" y="17123"/>
                    </a:lnTo>
                    <a:lnTo>
                      <a:pt x="25729" y="1412"/>
                    </a:lnTo>
                    <a:cubicBezTo>
                      <a:pt x="27623" y="311"/>
                      <a:pt x="31187" y="311"/>
                      <a:pt x="33089" y="1412"/>
                    </a:cubicBezTo>
                    <a:lnTo>
                      <a:pt x="44619" y="8067"/>
                    </a:lnTo>
                    <a:cubicBezTo>
                      <a:pt x="45372" y="8498"/>
                      <a:pt x="45802" y="9036"/>
                      <a:pt x="45802" y="9524"/>
                    </a:cubicBezTo>
                    <a:lnTo>
                      <a:pt x="44627" y="10973"/>
                    </a:lnTo>
                    <a:lnTo>
                      <a:pt x="17433" y="26675"/>
                    </a:lnTo>
                    <a:cubicBezTo>
                      <a:pt x="16490" y="27229"/>
                      <a:pt x="15150" y="27535"/>
                      <a:pt x="13753" y="27535"/>
                    </a:cubicBezTo>
                    <a:cubicBezTo>
                      <a:pt x="12371" y="27535"/>
                      <a:pt x="11023" y="27229"/>
                      <a:pt x="10080" y="26675"/>
                    </a:cubicBezTo>
                    <a:close/>
                    <a:moveTo>
                      <a:pt x="24570" y="-616"/>
                    </a:moveTo>
                    <a:lnTo>
                      <a:pt x="-2624" y="15095"/>
                    </a:lnTo>
                    <a:cubicBezTo>
                      <a:pt x="-4104" y="15956"/>
                      <a:pt x="-4964" y="17214"/>
                      <a:pt x="-4972" y="18563"/>
                    </a:cubicBezTo>
                    <a:cubicBezTo>
                      <a:pt x="-4972" y="19912"/>
                      <a:pt x="-4112" y="21179"/>
                      <a:pt x="-2624" y="22039"/>
                    </a:cubicBezTo>
                    <a:lnTo>
                      <a:pt x="8906" y="28711"/>
                    </a:lnTo>
                    <a:cubicBezTo>
                      <a:pt x="11536" y="30217"/>
                      <a:pt x="15994" y="30217"/>
                      <a:pt x="18607" y="28711"/>
                    </a:cubicBezTo>
                    <a:lnTo>
                      <a:pt x="45793" y="13000"/>
                    </a:lnTo>
                    <a:cubicBezTo>
                      <a:pt x="47315" y="12123"/>
                      <a:pt x="48134" y="10890"/>
                      <a:pt x="48134" y="9524"/>
                    </a:cubicBezTo>
                    <a:cubicBezTo>
                      <a:pt x="48134" y="8175"/>
                      <a:pt x="47290" y="6917"/>
                      <a:pt x="45793" y="6039"/>
                    </a:cubicBezTo>
                    <a:lnTo>
                      <a:pt x="34256" y="-616"/>
                    </a:lnTo>
                    <a:cubicBezTo>
                      <a:pt x="32949" y="-1369"/>
                      <a:pt x="31220" y="-1791"/>
                      <a:pt x="29417" y="-1791"/>
                    </a:cubicBezTo>
                    <a:cubicBezTo>
                      <a:pt x="27598" y="-1791"/>
                      <a:pt x="25877" y="-1369"/>
                      <a:pt x="24570" y="-616"/>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2294" name="Google Shape;2294;p53"/>
              <p:cNvSpPr/>
              <p:nvPr/>
            </p:nvSpPr>
            <p:spPr>
              <a:xfrm flipH="1" rot="10800000">
                <a:off x="207690" y="6789127"/>
                <a:ext cx="67642" cy="40285"/>
              </a:xfrm>
              <a:custGeom>
                <a:rect b="b" l="l" r="r" t="t"/>
                <a:pathLst>
                  <a:path extrusionOk="0" h="31633" w="53114">
                    <a:moveTo>
                      <a:pt x="10124" y="26650"/>
                    </a:moveTo>
                    <a:lnTo>
                      <a:pt x="-1422" y="19979"/>
                    </a:lnTo>
                    <a:lnTo>
                      <a:pt x="-2589" y="18539"/>
                    </a:lnTo>
                    <a:lnTo>
                      <a:pt x="-1422" y="17082"/>
                    </a:lnTo>
                    <a:lnTo>
                      <a:pt x="25780" y="1371"/>
                    </a:lnTo>
                    <a:cubicBezTo>
                      <a:pt x="27666" y="279"/>
                      <a:pt x="31238" y="279"/>
                      <a:pt x="33133" y="1371"/>
                    </a:cubicBezTo>
                    <a:lnTo>
                      <a:pt x="44670" y="8043"/>
                    </a:lnTo>
                    <a:cubicBezTo>
                      <a:pt x="45423" y="8473"/>
                      <a:pt x="45837" y="9003"/>
                      <a:pt x="45837" y="9483"/>
                    </a:cubicBezTo>
                    <a:lnTo>
                      <a:pt x="44670" y="10940"/>
                    </a:lnTo>
                    <a:lnTo>
                      <a:pt x="17476" y="26650"/>
                    </a:lnTo>
                    <a:cubicBezTo>
                      <a:pt x="16525" y="27197"/>
                      <a:pt x="15193" y="27511"/>
                      <a:pt x="13796" y="27511"/>
                    </a:cubicBezTo>
                    <a:cubicBezTo>
                      <a:pt x="12406" y="27511"/>
                      <a:pt x="11067" y="27197"/>
                      <a:pt x="10124" y="26650"/>
                    </a:cubicBezTo>
                    <a:close/>
                    <a:moveTo>
                      <a:pt x="24605" y="-657"/>
                    </a:moveTo>
                    <a:lnTo>
                      <a:pt x="-2589" y="15062"/>
                    </a:lnTo>
                    <a:cubicBezTo>
                      <a:pt x="-4086" y="15923"/>
                      <a:pt x="-4929" y="17189"/>
                      <a:pt x="-4929" y="18539"/>
                    </a:cubicBezTo>
                    <a:cubicBezTo>
                      <a:pt x="-4921" y="19888"/>
                      <a:pt x="-4069" y="21154"/>
                      <a:pt x="-2580" y="22007"/>
                    </a:cubicBezTo>
                    <a:lnTo>
                      <a:pt x="8949" y="28687"/>
                    </a:lnTo>
                    <a:cubicBezTo>
                      <a:pt x="11571" y="30185"/>
                      <a:pt x="16029" y="30185"/>
                      <a:pt x="18642" y="28687"/>
                    </a:cubicBezTo>
                    <a:lnTo>
                      <a:pt x="45828" y="12968"/>
                    </a:lnTo>
                    <a:cubicBezTo>
                      <a:pt x="47325" y="12099"/>
                      <a:pt x="48193" y="10832"/>
                      <a:pt x="48185" y="9483"/>
                    </a:cubicBezTo>
                    <a:cubicBezTo>
                      <a:pt x="48185" y="8134"/>
                      <a:pt x="47325" y="6876"/>
                      <a:pt x="45837" y="6015"/>
                    </a:cubicBezTo>
                    <a:lnTo>
                      <a:pt x="34299" y="-657"/>
                    </a:lnTo>
                    <a:cubicBezTo>
                      <a:pt x="33000" y="-1410"/>
                      <a:pt x="31272" y="-1824"/>
                      <a:pt x="29452" y="-1824"/>
                    </a:cubicBezTo>
                    <a:cubicBezTo>
                      <a:pt x="27633" y="-1824"/>
                      <a:pt x="25912" y="-1410"/>
                      <a:pt x="24605" y="-657"/>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2295" name="Google Shape;2295;p53"/>
              <p:cNvSpPr/>
              <p:nvPr/>
            </p:nvSpPr>
            <p:spPr>
              <a:xfrm flipH="1" rot="10800000">
                <a:off x="155299" y="6758855"/>
                <a:ext cx="67632" cy="40283"/>
              </a:xfrm>
              <a:custGeom>
                <a:rect b="b" l="l" r="r" t="t"/>
                <a:pathLst>
                  <a:path extrusionOk="0" h="31631" w="53106">
                    <a:moveTo>
                      <a:pt x="10158" y="26618"/>
                    </a:moveTo>
                    <a:lnTo>
                      <a:pt x="-1380" y="19955"/>
                    </a:lnTo>
                    <a:lnTo>
                      <a:pt x="-2546" y="18506"/>
                    </a:lnTo>
                    <a:lnTo>
                      <a:pt x="-1380" y="17049"/>
                    </a:lnTo>
                    <a:lnTo>
                      <a:pt x="25815" y="1347"/>
                    </a:lnTo>
                    <a:cubicBezTo>
                      <a:pt x="27700" y="246"/>
                      <a:pt x="31290" y="246"/>
                      <a:pt x="33176" y="1347"/>
                    </a:cubicBezTo>
                    <a:lnTo>
                      <a:pt x="44705" y="8010"/>
                    </a:lnTo>
                    <a:lnTo>
                      <a:pt x="45879" y="9451"/>
                    </a:lnTo>
                    <a:lnTo>
                      <a:pt x="44705" y="10907"/>
                    </a:lnTo>
                    <a:lnTo>
                      <a:pt x="17511" y="26618"/>
                    </a:lnTo>
                    <a:cubicBezTo>
                      <a:pt x="16576" y="27164"/>
                      <a:pt x="15237" y="27479"/>
                      <a:pt x="13839" y="27479"/>
                    </a:cubicBezTo>
                    <a:cubicBezTo>
                      <a:pt x="12449" y="27479"/>
                      <a:pt x="11109" y="27164"/>
                      <a:pt x="10158" y="26618"/>
                    </a:cubicBezTo>
                    <a:close/>
                    <a:moveTo>
                      <a:pt x="24640" y="-681"/>
                    </a:moveTo>
                    <a:lnTo>
                      <a:pt x="-2554" y="15021"/>
                    </a:lnTo>
                    <a:cubicBezTo>
                      <a:pt x="-4034" y="15890"/>
                      <a:pt x="-4886" y="17157"/>
                      <a:pt x="-4886" y="18506"/>
                    </a:cubicBezTo>
                    <a:cubicBezTo>
                      <a:pt x="-4886" y="19855"/>
                      <a:pt x="-4026" y="21122"/>
                      <a:pt x="-2546" y="21983"/>
                    </a:cubicBezTo>
                    <a:lnTo>
                      <a:pt x="8992" y="28646"/>
                    </a:lnTo>
                    <a:cubicBezTo>
                      <a:pt x="11606" y="30152"/>
                      <a:pt x="16072" y="30152"/>
                      <a:pt x="18685" y="28646"/>
                    </a:cubicBezTo>
                    <a:lnTo>
                      <a:pt x="45879" y="12935"/>
                    </a:lnTo>
                    <a:cubicBezTo>
                      <a:pt x="47360" y="12075"/>
                      <a:pt x="48220" y="10808"/>
                      <a:pt x="48220" y="9451"/>
                    </a:cubicBezTo>
                    <a:cubicBezTo>
                      <a:pt x="48220" y="8102"/>
                      <a:pt x="47360" y="6843"/>
                      <a:pt x="45879" y="5974"/>
                    </a:cubicBezTo>
                    <a:lnTo>
                      <a:pt x="34333" y="-681"/>
                    </a:lnTo>
                    <a:cubicBezTo>
                      <a:pt x="33035" y="-1434"/>
                      <a:pt x="31306" y="-1856"/>
                      <a:pt x="29487" y="-1856"/>
                    </a:cubicBezTo>
                    <a:cubicBezTo>
                      <a:pt x="27676" y="-1856"/>
                      <a:pt x="25955" y="-1434"/>
                      <a:pt x="24640" y="-681"/>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2296" name="Google Shape;2296;p53"/>
              <p:cNvSpPr/>
              <p:nvPr/>
            </p:nvSpPr>
            <p:spPr>
              <a:xfrm flipH="1" rot="10800000">
                <a:off x="102898" y="6728580"/>
                <a:ext cx="67632" cy="40283"/>
              </a:xfrm>
              <a:custGeom>
                <a:rect b="b" l="l" r="r" t="t"/>
                <a:pathLst>
                  <a:path extrusionOk="0" h="31631" w="53106">
                    <a:moveTo>
                      <a:pt x="10209" y="26585"/>
                    </a:moveTo>
                    <a:lnTo>
                      <a:pt x="-1328" y="19922"/>
                    </a:lnTo>
                    <a:lnTo>
                      <a:pt x="-2494" y="18465"/>
                    </a:lnTo>
                    <a:lnTo>
                      <a:pt x="-1328" y="17025"/>
                    </a:lnTo>
                    <a:lnTo>
                      <a:pt x="25858" y="1315"/>
                    </a:lnTo>
                    <a:cubicBezTo>
                      <a:pt x="27752" y="214"/>
                      <a:pt x="31325" y="214"/>
                      <a:pt x="33219" y="1315"/>
                    </a:cubicBezTo>
                    <a:lnTo>
                      <a:pt x="44756" y="7978"/>
                    </a:lnTo>
                    <a:lnTo>
                      <a:pt x="45931" y="9418"/>
                    </a:lnTo>
                    <a:lnTo>
                      <a:pt x="44756" y="10867"/>
                    </a:lnTo>
                    <a:lnTo>
                      <a:pt x="17562" y="26585"/>
                    </a:lnTo>
                    <a:cubicBezTo>
                      <a:pt x="16619" y="27132"/>
                      <a:pt x="15280" y="27446"/>
                      <a:pt x="13890" y="27446"/>
                    </a:cubicBezTo>
                    <a:cubicBezTo>
                      <a:pt x="12492" y="27446"/>
                      <a:pt x="11152" y="27132"/>
                      <a:pt x="10209" y="26585"/>
                    </a:cubicBezTo>
                    <a:close/>
                    <a:moveTo>
                      <a:pt x="24692" y="-713"/>
                    </a:moveTo>
                    <a:lnTo>
                      <a:pt x="-2494" y="14997"/>
                    </a:lnTo>
                    <a:cubicBezTo>
                      <a:pt x="-3983" y="15850"/>
                      <a:pt x="-4843" y="17116"/>
                      <a:pt x="-4843" y="18465"/>
                    </a:cubicBezTo>
                    <a:cubicBezTo>
                      <a:pt x="-4843" y="19814"/>
                      <a:pt x="-3983" y="21089"/>
                      <a:pt x="-2494" y="21950"/>
                    </a:cubicBezTo>
                    <a:lnTo>
                      <a:pt x="9035" y="28613"/>
                    </a:lnTo>
                    <a:cubicBezTo>
                      <a:pt x="11665" y="30120"/>
                      <a:pt x="16123" y="30120"/>
                      <a:pt x="18737" y="28613"/>
                    </a:cubicBezTo>
                    <a:lnTo>
                      <a:pt x="45922" y="12895"/>
                    </a:lnTo>
                    <a:cubicBezTo>
                      <a:pt x="47411" y="12042"/>
                      <a:pt x="48263" y="10776"/>
                      <a:pt x="48263" y="9418"/>
                    </a:cubicBezTo>
                    <a:cubicBezTo>
                      <a:pt x="48263" y="8069"/>
                      <a:pt x="47411" y="6811"/>
                      <a:pt x="45922" y="5950"/>
                    </a:cubicBezTo>
                    <a:lnTo>
                      <a:pt x="34393" y="-713"/>
                    </a:lnTo>
                    <a:cubicBezTo>
                      <a:pt x="33078" y="-1475"/>
                      <a:pt x="31349" y="-1889"/>
                      <a:pt x="29547" y="-1889"/>
                    </a:cubicBezTo>
                    <a:cubicBezTo>
                      <a:pt x="27727" y="-1889"/>
                      <a:pt x="26007" y="-1475"/>
                      <a:pt x="24692" y="-713"/>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2297" name="Google Shape;2297;p53"/>
              <p:cNvSpPr/>
              <p:nvPr/>
            </p:nvSpPr>
            <p:spPr>
              <a:xfrm flipH="1" rot="10800000">
                <a:off x="50507" y="6698299"/>
                <a:ext cx="67642" cy="40289"/>
              </a:xfrm>
              <a:custGeom>
                <a:rect b="b" l="l" r="r" t="t"/>
                <a:pathLst>
                  <a:path extrusionOk="0" h="31636" w="53114">
                    <a:moveTo>
                      <a:pt x="10244" y="26545"/>
                    </a:moveTo>
                    <a:lnTo>
                      <a:pt x="-1285" y="19890"/>
                    </a:lnTo>
                    <a:cubicBezTo>
                      <a:pt x="-2037" y="19451"/>
                      <a:pt x="-2459" y="18929"/>
                      <a:pt x="-2459" y="18441"/>
                    </a:cubicBezTo>
                    <a:cubicBezTo>
                      <a:pt x="-2459" y="17953"/>
                      <a:pt x="-2029" y="17423"/>
                      <a:pt x="-1276" y="16984"/>
                    </a:cubicBezTo>
                    <a:lnTo>
                      <a:pt x="25909" y="1282"/>
                    </a:lnTo>
                    <a:cubicBezTo>
                      <a:pt x="27795" y="173"/>
                      <a:pt x="31368" y="181"/>
                      <a:pt x="33254" y="1282"/>
                    </a:cubicBezTo>
                    <a:lnTo>
                      <a:pt x="44800" y="7954"/>
                    </a:lnTo>
                    <a:cubicBezTo>
                      <a:pt x="45552" y="8376"/>
                      <a:pt x="45974" y="8906"/>
                      <a:pt x="45974" y="9394"/>
                    </a:cubicBezTo>
                    <a:cubicBezTo>
                      <a:pt x="45974" y="9882"/>
                      <a:pt x="45552" y="10412"/>
                      <a:pt x="44800" y="10834"/>
                    </a:cubicBezTo>
                    <a:lnTo>
                      <a:pt x="17614" y="26545"/>
                    </a:lnTo>
                    <a:cubicBezTo>
                      <a:pt x="16663" y="27099"/>
                      <a:pt x="15315" y="27405"/>
                      <a:pt x="13925" y="27405"/>
                    </a:cubicBezTo>
                    <a:cubicBezTo>
                      <a:pt x="12535" y="27405"/>
                      <a:pt x="11196" y="27099"/>
                      <a:pt x="10244" y="26545"/>
                    </a:cubicBezTo>
                    <a:close/>
                    <a:moveTo>
                      <a:pt x="24735" y="-746"/>
                    </a:moveTo>
                    <a:lnTo>
                      <a:pt x="-2451" y="14956"/>
                    </a:lnTo>
                    <a:cubicBezTo>
                      <a:pt x="-3948" y="15825"/>
                      <a:pt x="-4800" y="17083"/>
                      <a:pt x="-4800" y="18441"/>
                    </a:cubicBezTo>
                    <a:cubicBezTo>
                      <a:pt x="-4800" y="19790"/>
                      <a:pt x="-3948" y="21057"/>
                      <a:pt x="-2459" y="21918"/>
                    </a:cubicBezTo>
                    <a:lnTo>
                      <a:pt x="9079" y="28572"/>
                    </a:lnTo>
                    <a:cubicBezTo>
                      <a:pt x="11700" y="30095"/>
                      <a:pt x="16150" y="30095"/>
                      <a:pt x="18772" y="28581"/>
                    </a:cubicBezTo>
                    <a:lnTo>
                      <a:pt x="45974" y="12862"/>
                    </a:lnTo>
                    <a:cubicBezTo>
                      <a:pt x="47455" y="12010"/>
                      <a:pt x="48315" y="10743"/>
                      <a:pt x="48315" y="9394"/>
                    </a:cubicBezTo>
                    <a:cubicBezTo>
                      <a:pt x="48315" y="8045"/>
                      <a:pt x="47455" y="6778"/>
                      <a:pt x="45974" y="5926"/>
                    </a:cubicBezTo>
                    <a:lnTo>
                      <a:pt x="34428" y="-746"/>
                    </a:lnTo>
                    <a:cubicBezTo>
                      <a:pt x="33121" y="-1507"/>
                      <a:pt x="31401" y="-1921"/>
                      <a:pt x="29582" y="-1921"/>
                    </a:cubicBezTo>
                    <a:cubicBezTo>
                      <a:pt x="27770" y="-1921"/>
                      <a:pt x="26042" y="-1507"/>
                      <a:pt x="24735" y="-746"/>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2298" name="Google Shape;2298;p53"/>
              <p:cNvSpPr/>
              <p:nvPr/>
            </p:nvSpPr>
            <p:spPr>
              <a:xfrm flipH="1" rot="10800000">
                <a:off x="-1895" y="6668015"/>
                <a:ext cx="67632" cy="40299"/>
              </a:xfrm>
              <a:custGeom>
                <a:rect b="b" l="l" r="r" t="t"/>
                <a:pathLst>
                  <a:path extrusionOk="0" h="31644" w="53106">
                    <a:moveTo>
                      <a:pt x="10304" y="26520"/>
                    </a:moveTo>
                    <a:lnTo>
                      <a:pt x="-1242" y="19849"/>
                    </a:lnTo>
                    <a:lnTo>
                      <a:pt x="-2416" y="18409"/>
                    </a:lnTo>
                    <a:cubicBezTo>
                      <a:pt x="-2416" y="17920"/>
                      <a:pt x="-1986" y="17382"/>
                      <a:pt x="-1233" y="16960"/>
                    </a:cubicBezTo>
                    <a:lnTo>
                      <a:pt x="25953" y="1250"/>
                    </a:lnTo>
                    <a:cubicBezTo>
                      <a:pt x="27838" y="149"/>
                      <a:pt x="31411" y="149"/>
                      <a:pt x="33313" y="1250"/>
                    </a:cubicBezTo>
                    <a:lnTo>
                      <a:pt x="44843" y="7921"/>
                    </a:lnTo>
                    <a:lnTo>
                      <a:pt x="46017" y="9361"/>
                    </a:lnTo>
                    <a:cubicBezTo>
                      <a:pt x="46017" y="9841"/>
                      <a:pt x="45587" y="10380"/>
                      <a:pt x="44834" y="10802"/>
                    </a:cubicBezTo>
                    <a:lnTo>
                      <a:pt x="17649" y="26520"/>
                    </a:lnTo>
                    <a:cubicBezTo>
                      <a:pt x="16714" y="27067"/>
                      <a:pt x="15366" y="27381"/>
                      <a:pt x="13977" y="27381"/>
                    </a:cubicBezTo>
                    <a:cubicBezTo>
                      <a:pt x="12579" y="27381"/>
                      <a:pt x="11247" y="27067"/>
                      <a:pt x="10304" y="26520"/>
                    </a:cubicBezTo>
                    <a:close/>
                    <a:moveTo>
                      <a:pt x="24786" y="-787"/>
                    </a:moveTo>
                    <a:lnTo>
                      <a:pt x="-2408" y="14924"/>
                    </a:lnTo>
                    <a:cubicBezTo>
                      <a:pt x="-3897" y="15793"/>
                      <a:pt x="-4757" y="17059"/>
                      <a:pt x="-4757" y="18409"/>
                    </a:cubicBezTo>
                    <a:cubicBezTo>
                      <a:pt x="-4748" y="19758"/>
                      <a:pt x="-3888" y="21032"/>
                      <a:pt x="-2408" y="21877"/>
                    </a:cubicBezTo>
                    <a:lnTo>
                      <a:pt x="9130" y="28548"/>
                    </a:lnTo>
                    <a:cubicBezTo>
                      <a:pt x="11735" y="30071"/>
                      <a:pt x="16209" y="30071"/>
                      <a:pt x="18823" y="28548"/>
                    </a:cubicBezTo>
                    <a:lnTo>
                      <a:pt x="46009" y="12838"/>
                    </a:lnTo>
                    <a:cubicBezTo>
                      <a:pt x="47506" y="11969"/>
                      <a:pt x="48349" y="10711"/>
                      <a:pt x="48349" y="9353"/>
                    </a:cubicBezTo>
                    <a:cubicBezTo>
                      <a:pt x="48349" y="8004"/>
                      <a:pt x="47498" y="6737"/>
                      <a:pt x="46009" y="5893"/>
                    </a:cubicBezTo>
                    <a:lnTo>
                      <a:pt x="34479" y="-787"/>
                    </a:lnTo>
                    <a:cubicBezTo>
                      <a:pt x="33173" y="-1540"/>
                      <a:pt x="31453" y="-1954"/>
                      <a:pt x="29633" y="-1954"/>
                    </a:cubicBezTo>
                    <a:cubicBezTo>
                      <a:pt x="27814" y="-1954"/>
                      <a:pt x="26093" y="-1540"/>
                      <a:pt x="24786" y="-787"/>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2299" name="Google Shape;2299;p53"/>
              <p:cNvSpPr/>
              <p:nvPr/>
            </p:nvSpPr>
            <p:spPr>
              <a:xfrm flipH="1" rot="10800000">
                <a:off x="-54275" y="6637744"/>
                <a:ext cx="67632" cy="40295"/>
              </a:xfrm>
              <a:custGeom>
                <a:rect b="b" l="l" r="r" t="t"/>
                <a:pathLst>
                  <a:path extrusionOk="0" h="31641" w="53106">
                    <a:moveTo>
                      <a:pt x="10331" y="26488"/>
                    </a:moveTo>
                    <a:lnTo>
                      <a:pt x="-1207" y="19825"/>
                    </a:lnTo>
                    <a:lnTo>
                      <a:pt x="-2381" y="18368"/>
                    </a:lnTo>
                    <a:lnTo>
                      <a:pt x="-1207" y="16927"/>
                    </a:lnTo>
                    <a:lnTo>
                      <a:pt x="25987" y="1209"/>
                    </a:lnTo>
                    <a:cubicBezTo>
                      <a:pt x="27889" y="108"/>
                      <a:pt x="31454" y="108"/>
                      <a:pt x="33340" y="1217"/>
                    </a:cubicBezTo>
                    <a:lnTo>
                      <a:pt x="44886" y="7872"/>
                    </a:lnTo>
                    <a:lnTo>
                      <a:pt x="46052" y="9329"/>
                    </a:lnTo>
                    <a:cubicBezTo>
                      <a:pt x="46052" y="9817"/>
                      <a:pt x="45630" y="10347"/>
                      <a:pt x="44877" y="10777"/>
                    </a:cubicBezTo>
                    <a:lnTo>
                      <a:pt x="17692" y="26488"/>
                    </a:lnTo>
                    <a:cubicBezTo>
                      <a:pt x="16740" y="27034"/>
                      <a:pt x="15401" y="27340"/>
                      <a:pt x="14011" y="27340"/>
                    </a:cubicBezTo>
                    <a:cubicBezTo>
                      <a:pt x="12614" y="27340"/>
                      <a:pt x="11274" y="27034"/>
                      <a:pt x="10331" y="26488"/>
                    </a:cubicBezTo>
                    <a:close/>
                    <a:moveTo>
                      <a:pt x="24821" y="-811"/>
                    </a:moveTo>
                    <a:lnTo>
                      <a:pt x="-2365" y="14900"/>
                    </a:lnTo>
                    <a:cubicBezTo>
                      <a:pt x="-3862" y="15752"/>
                      <a:pt x="-4714" y="17019"/>
                      <a:pt x="-4714" y="18368"/>
                    </a:cubicBezTo>
                    <a:cubicBezTo>
                      <a:pt x="-4714" y="19725"/>
                      <a:pt x="-3862" y="21000"/>
                      <a:pt x="-2365" y="21852"/>
                    </a:cubicBezTo>
                    <a:lnTo>
                      <a:pt x="9165" y="28516"/>
                    </a:lnTo>
                    <a:cubicBezTo>
                      <a:pt x="11778" y="30030"/>
                      <a:pt x="16245" y="30039"/>
                      <a:pt x="18858" y="28516"/>
                    </a:cubicBezTo>
                    <a:lnTo>
                      <a:pt x="46044" y="12814"/>
                    </a:lnTo>
                    <a:cubicBezTo>
                      <a:pt x="47532" y="11944"/>
                      <a:pt x="48392" y="10678"/>
                      <a:pt x="48392" y="9329"/>
                    </a:cubicBezTo>
                    <a:cubicBezTo>
                      <a:pt x="48392" y="7980"/>
                      <a:pt x="47541" y="6705"/>
                      <a:pt x="46044" y="5844"/>
                    </a:cubicBezTo>
                    <a:lnTo>
                      <a:pt x="34514" y="-811"/>
                    </a:lnTo>
                    <a:cubicBezTo>
                      <a:pt x="33208" y="-1572"/>
                      <a:pt x="31487" y="-1986"/>
                      <a:pt x="29668" y="-1986"/>
                    </a:cubicBezTo>
                    <a:cubicBezTo>
                      <a:pt x="27848" y="-1986"/>
                      <a:pt x="26128" y="-1572"/>
                      <a:pt x="24821" y="-811"/>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2300" name="Google Shape;2300;p53"/>
              <p:cNvSpPr/>
              <p:nvPr/>
            </p:nvSpPr>
            <p:spPr>
              <a:xfrm flipH="1" rot="10800000">
                <a:off x="-106676" y="6607466"/>
                <a:ext cx="67632" cy="40288"/>
              </a:xfrm>
              <a:custGeom>
                <a:rect b="b" l="l" r="r" t="t"/>
                <a:pathLst>
                  <a:path extrusionOk="0" h="31635" w="53106">
                    <a:moveTo>
                      <a:pt x="10374" y="26447"/>
                    </a:moveTo>
                    <a:lnTo>
                      <a:pt x="-1156" y="19775"/>
                    </a:lnTo>
                    <a:lnTo>
                      <a:pt x="-2330" y="18335"/>
                    </a:lnTo>
                    <a:lnTo>
                      <a:pt x="-1156" y="16886"/>
                    </a:lnTo>
                    <a:lnTo>
                      <a:pt x="26030" y="1168"/>
                    </a:lnTo>
                    <a:cubicBezTo>
                      <a:pt x="27916" y="83"/>
                      <a:pt x="31506" y="83"/>
                      <a:pt x="33391" y="1159"/>
                    </a:cubicBezTo>
                    <a:lnTo>
                      <a:pt x="44929" y="7839"/>
                    </a:lnTo>
                    <a:lnTo>
                      <a:pt x="46095" y="9288"/>
                    </a:lnTo>
                    <a:lnTo>
                      <a:pt x="44929" y="10745"/>
                    </a:lnTo>
                    <a:lnTo>
                      <a:pt x="17727" y="26447"/>
                    </a:lnTo>
                    <a:cubicBezTo>
                      <a:pt x="16784" y="26993"/>
                      <a:pt x="15452" y="27308"/>
                      <a:pt x="14054" y="27308"/>
                    </a:cubicBezTo>
                    <a:cubicBezTo>
                      <a:pt x="12665" y="27308"/>
                      <a:pt x="11325" y="26993"/>
                      <a:pt x="10374" y="26447"/>
                    </a:cubicBezTo>
                    <a:close/>
                    <a:moveTo>
                      <a:pt x="24864" y="-860"/>
                    </a:moveTo>
                    <a:lnTo>
                      <a:pt x="-2330" y="14867"/>
                    </a:lnTo>
                    <a:cubicBezTo>
                      <a:pt x="-3810" y="15719"/>
                      <a:pt x="-4671" y="16986"/>
                      <a:pt x="-4671" y="18335"/>
                    </a:cubicBezTo>
                    <a:cubicBezTo>
                      <a:pt x="-4671" y="19693"/>
                      <a:pt x="-3810" y="20951"/>
                      <a:pt x="-2330" y="21803"/>
                    </a:cubicBezTo>
                    <a:lnTo>
                      <a:pt x="9216" y="28475"/>
                    </a:lnTo>
                    <a:cubicBezTo>
                      <a:pt x="11830" y="29998"/>
                      <a:pt x="16288" y="29998"/>
                      <a:pt x="18901" y="28475"/>
                    </a:cubicBezTo>
                    <a:lnTo>
                      <a:pt x="46095" y="12764"/>
                    </a:lnTo>
                    <a:cubicBezTo>
                      <a:pt x="47575" y="11903"/>
                      <a:pt x="48436" y="10645"/>
                      <a:pt x="48436" y="9296"/>
                    </a:cubicBezTo>
                    <a:cubicBezTo>
                      <a:pt x="48436" y="7947"/>
                      <a:pt x="47584" y="6672"/>
                      <a:pt x="46095" y="5811"/>
                    </a:cubicBezTo>
                    <a:lnTo>
                      <a:pt x="34549" y="-860"/>
                    </a:lnTo>
                    <a:cubicBezTo>
                      <a:pt x="33251" y="-1613"/>
                      <a:pt x="31522" y="-2019"/>
                      <a:pt x="29711" y="-2019"/>
                    </a:cubicBezTo>
                    <a:cubicBezTo>
                      <a:pt x="27891" y="-2019"/>
                      <a:pt x="26171" y="-1613"/>
                      <a:pt x="24864" y="-860"/>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2301" name="Google Shape;2301;p53"/>
              <p:cNvSpPr/>
              <p:nvPr/>
            </p:nvSpPr>
            <p:spPr>
              <a:xfrm flipH="1" rot="10800000">
                <a:off x="-159066" y="6577197"/>
                <a:ext cx="67632" cy="40293"/>
              </a:xfrm>
              <a:custGeom>
                <a:rect b="b" l="l" r="r" t="t"/>
                <a:pathLst>
                  <a:path extrusionOk="0" h="31639" w="53106">
                    <a:moveTo>
                      <a:pt x="10417" y="26431"/>
                    </a:moveTo>
                    <a:lnTo>
                      <a:pt x="-1121" y="19759"/>
                    </a:lnTo>
                    <a:lnTo>
                      <a:pt x="-2287" y="18319"/>
                    </a:lnTo>
                    <a:lnTo>
                      <a:pt x="-1121" y="16862"/>
                    </a:lnTo>
                    <a:lnTo>
                      <a:pt x="26073" y="1144"/>
                    </a:lnTo>
                    <a:cubicBezTo>
                      <a:pt x="27942" y="51"/>
                      <a:pt x="31540" y="51"/>
                      <a:pt x="33434" y="1135"/>
                    </a:cubicBezTo>
                    <a:lnTo>
                      <a:pt x="44964" y="7807"/>
                    </a:lnTo>
                    <a:lnTo>
                      <a:pt x="46138" y="9264"/>
                    </a:lnTo>
                    <a:lnTo>
                      <a:pt x="44964" y="10720"/>
                    </a:lnTo>
                    <a:lnTo>
                      <a:pt x="17770" y="26431"/>
                    </a:lnTo>
                    <a:cubicBezTo>
                      <a:pt x="16835" y="26969"/>
                      <a:pt x="15495" y="27292"/>
                      <a:pt x="14097" y="27292"/>
                    </a:cubicBezTo>
                    <a:cubicBezTo>
                      <a:pt x="12699" y="27292"/>
                      <a:pt x="11360" y="26969"/>
                      <a:pt x="10417" y="26431"/>
                    </a:cubicBezTo>
                    <a:close/>
                    <a:moveTo>
                      <a:pt x="24907" y="-884"/>
                    </a:moveTo>
                    <a:lnTo>
                      <a:pt x="-2287" y="14843"/>
                    </a:lnTo>
                    <a:cubicBezTo>
                      <a:pt x="-3776" y="15695"/>
                      <a:pt x="-4628" y="16962"/>
                      <a:pt x="-4628" y="18319"/>
                    </a:cubicBezTo>
                    <a:cubicBezTo>
                      <a:pt x="-4628" y="19660"/>
                      <a:pt x="-3776" y="20926"/>
                      <a:pt x="-2287" y="21779"/>
                    </a:cubicBezTo>
                    <a:lnTo>
                      <a:pt x="9251" y="28459"/>
                    </a:lnTo>
                    <a:cubicBezTo>
                      <a:pt x="11872" y="29965"/>
                      <a:pt x="16339" y="29965"/>
                      <a:pt x="18944" y="28459"/>
                    </a:cubicBezTo>
                    <a:lnTo>
                      <a:pt x="46138" y="12740"/>
                    </a:lnTo>
                    <a:cubicBezTo>
                      <a:pt x="47627" y="11879"/>
                      <a:pt x="48479" y="10613"/>
                      <a:pt x="48479" y="9264"/>
                    </a:cubicBezTo>
                    <a:cubicBezTo>
                      <a:pt x="48479" y="7915"/>
                      <a:pt x="47627" y="6648"/>
                      <a:pt x="46138" y="5787"/>
                    </a:cubicBezTo>
                    <a:lnTo>
                      <a:pt x="34609" y="-893"/>
                    </a:lnTo>
                    <a:cubicBezTo>
                      <a:pt x="33285" y="-1646"/>
                      <a:pt x="31565" y="-2051"/>
                      <a:pt x="29754" y="-2051"/>
                    </a:cubicBezTo>
                    <a:cubicBezTo>
                      <a:pt x="27934" y="-2051"/>
                      <a:pt x="26214" y="-1646"/>
                      <a:pt x="24907" y="-884"/>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2302" name="Google Shape;2302;p53"/>
              <p:cNvSpPr/>
              <p:nvPr/>
            </p:nvSpPr>
            <p:spPr>
              <a:xfrm flipH="1" rot="10800000">
                <a:off x="-261595" y="6565129"/>
                <a:ext cx="109690" cy="64599"/>
              </a:xfrm>
              <a:custGeom>
                <a:rect b="b" l="l" r="r" t="t"/>
                <a:pathLst>
                  <a:path extrusionOk="0" h="50725" w="86131">
                    <a:moveTo>
                      <a:pt x="24900" y="45518"/>
                    </a:moveTo>
                    <a:lnTo>
                      <a:pt x="-1053" y="30520"/>
                    </a:lnTo>
                    <a:lnTo>
                      <a:pt x="-2228" y="29071"/>
                    </a:lnTo>
                    <a:cubicBezTo>
                      <a:pt x="-2228" y="28583"/>
                      <a:pt x="-1798" y="28053"/>
                      <a:pt x="-1045" y="27623"/>
                    </a:cubicBezTo>
                    <a:lnTo>
                      <a:pt x="44750" y="1152"/>
                    </a:lnTo>
                    <a:cubicBezTo>
                      <a:pt x="46644" y="59"/>
                      <a:pt x="50217" y="59"/>
                      <a:pt x="52111" y="1152"/>
                    </a:cubicBezTo>
                    <a:lnTo>
                      <a:pt x="78056" y="16150"/>
                    </a:lnTo>
                    <a:lnTo>
                      <a:pt x="79230" y="17599"/>
                    </a:lnTo>
                    <a:lnTo>
                      <a:pt x="78056" y="19048"/>
                    </a:lnTo>
                    <a:lnTo>
                      <a:pt x="32253" y="45518"/>
                    </a:lnTo>
                    <a:cubicBezTo>
                      <a:pt x="31310" y="46057"/>
                      <a:pt x="29970" y="46371"/>
                      <a:pt x="28581" y="46371"/>
                    </a:cubicBezTo>
                    <a:cubicBezTo>
                      <a:pt x="27191" y="46371"/>
                      <a:pt x="25851" y="46057"/>
                      <a:pt x="24900" y="45518"/>
                    </a:cubicBezTo>
                    <a:close/>
                    <a:moveTo>
                      <a:pt x="43584" y="-868"/>
                    </a:moveTo>
                    <a:lnTo>
                      <a:pt x="-2211" y="25595"/>
                    </a:lnTo>
                    <a:cubicBezTo>
                      <a:pt x="-3708" y="26456"/>
                      <a:pt x="-4560" y="27714"/>
                      <a:pt x="-4560" y="29063"/>
                    </a:cubicBezTo>
                    <a:cubicBezTo>
                      <a:pt x="-4568" y="30421"/>
                      <a:pt x="-3708" y="31695"/>
                      <a:pt x="-2228" y="32548"/>
                    </a:cubicBezTo>
                    <a:lnTo>
                      <a:pt x="23734" y="47538"/>
                    </a:lnTo>
                    <a:cubicBezTo>
                      <a:pt x="26347" y="49053"/>
                      <a:pt x="30797" y="49053"/>
                      <a:pt x="33427" y="47538"/>
                    </a:cubicBezTo>
                    <a:lnTo>
                      <a:pt x="79230" y="21075"/>
                    </a:lnTo>
                    <a:cubicBezTo>
                      <a:pt x="80719" y="20215"/>
                      <a:pt x="81571" y="18948"/>
                      <a:pt x="81571" y="17599"/>
                    </a:cubicBezTo>
                    <a:cubicBezTo>
                      <a:pt x="81571" y="16242"/>
                      <a:pt x="80719" y="14983"/>
                      <a:pt x="79230" y="14131"/>
                    </a:cubicBezTo>
                    <a:lnTo>
                      <a:pt x="53277" y="-868"/>
                    </a:lnTo>
                    <a:cubicBezTo>
                      <a:pt x="51970" y="-1629"/>
                      <a:pt x="50250" y="-2051"/>
                      <a:pt x="48430" y="-2051"/>
                    </a:cubicBezTo>
                    <a:cubicBezTo>
                      <a:pt x="46611" y="-2051"/>
                      <a:pt x="44882" y="-1629"/>
                      <a:pt x="43584" y="-868"/>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2303" name="Google Shape;2303;p53"/>
              <p:cNvSpPr/>
              <p:nvPr/>
            </p:nvSpPr>
            <p:spPr>
              <a:xfrm flipH="1" rot="10800000">
                <a:off x="218475" y="7076850"/>
                <a:ext cx="84420" cy="49987"/>
              </a:xfrm>
              <a:custGeom>
                <a:rect b="b" l="l" r="r" t="t"/>
                <a:pathLst>
                  <a:path extrusionOk="0" h="39251" w="66289">
                    <a:moveTo>
                      <a:pt x="24532" y="34572"/>
                    </a:moveTo>
                    <a:lnTo>
                      <a:pt x="-1422" y="19590"/>
                    </a:lnTo>
                    <a:cubicBezTo>
                      <a:pt x="-2174" y="19151"/>
                      <a:pt x="-2604" y="18621"/>
                      <a:pt x="-2604" y="18125"/>
                    </a:cubicBezTo>
                    <a:lnTo>
                      <a:pt x="-1430" y="16685"/>
                    </a:lnTo>
                    <a:lnTo>
                      <a:pt x="24532" y="1694"/>
                    </a:lnTo>
                    <a:cubicBezTo>
                      <a:pt x="26409" y="593"/>
                      <a:pt x="29990" y="585"/>
                      <a:pt x="31876" y="1694"/>
                    </a:cubicBezTo>
                    <a:lnTo>
                      <a:pt x="57830" y="16685"/>
                    </a:lnTo>
                    <a:lnTo>
                      <a:pt x="59012" y="18125"/>
                    </a:lnTo>
                    <a:lnTo>
                      <a:pt x="57830" y="19582"/>
                    </a:lnTo>
                    <a:lnTo>
                      <a:pt x="31876" y="34580"/>
                    </a:lnTo>
                    <a:cubicBezTo>
                      <a:pt x="30933" y="35126"/>
                      <a:pt x="29593" y="35433"/>
                      <a:pt x="28204" y="35433"/>
                    </a:cubicBezTo>
                    <a:cubicBezTo>
                      <a:pt x="26814" y="35433"/>
                      <a:pt x="25474" y="35126"/>
                      <a:pt x="24532" y="34572"/>
                    </a:cubicBezTo>
                    <a:close/>
                    <a:moveTo>
                      <a:pt x="23357" y="-334"/>
                    </a:moveTo>
                    <a:lnTo>
                      <a:pt x="-2596" y="14657"/>
                    </a:lnTo>
                    <a:cubicBezTo>
                      <a:pt x="-4077" y="15517"/>
                      <a:pt x="-4937" y="16784"/>
                      <a:pt x="-4945" y="18125"/>
                    </a:cubicBezTo>
                    <a:cubicBezTo>
                      <a:pt x="-4945" y="19474"/>
                      <a:pt x="-4085" y="20749"/>
                      <a:pt x="-2596" y="21609"/>
                    </a:cubicBezTo>
                    <a:lnTo>
                      <a:pt x="23357" y="36600"/>
                    </a:lnTo>
                    <a:cubicBezTo>
                      <a:pt x="25971" y="38123"/>
                      <a:pt x="30429" y="38123"/>
                      <a:pt x="33051" y="36600"/>
                    </a:cubicBezTo>
                    <a:lnTo>
                      <a:pt x="59012" y="21609"/>
                    </a:lnTo>
                    <a:cubicBezTo>
                      <a:pt x="60493" y="20749"/>
                      <a:pt x="61345" y="19474"/>
                      <a:pt x="61345" y="18125"/>
                    </a:cubicBezTo>
                    <a:cubicBezTo>
                      <a:pt x="61345" y="16784"/>
                      <a:pt x="60484" y="15517"/>
                      <a:pt x="59004" y="14657"/>
                    </a:cubicBezTo>
                    <a:lnTo>
                      <a:pt x="33051" y="-334"/>
                    </a:lnTo>
                    <a:cubicBezTo>
                      <a:pt x="31744" y="-1095"/>
                      <a:pt x="30023" y="-1509"/>
                      <a:pt x="28204" y="-1509"/>
                    </a:cubicBezTo>
                    <a:cubicBezTo>
                      <a:pt x="26384" y="-1509"/>
                      <a:pt x="24664" y="-1095"/>
                      <a:pt x="23357" y="-334"/>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2304" name="Google Shape;2304;p53"/>
              <p:cNvSpPr/>
              <p:nvPr/>
            </p:nvSpPr>
            <p:spPr>
              <a:xfrm flipH="1" rot="10800000">
                <a:off x="167918" y="7047638"/>
                <a:ext cx="84400" cy="49978"/>
              </a:xfrm>
              <a:custGeom>
                <a:rect b="b" l="l" r="r" t="t"/>
                <a:pathLst>
                  <a:path extrusionOk="0" h="39244" w="66273">
                    <a:moveTo>
                      <a:pt x="24557" y="34540"/>
                    </a:moveTo>
                    <a:lnTo>
                      <a:pt x="-1397" y="19550"/>
                    </a:lnTo>
                    <a:lnTo>
                      <a:pt x="-2563" y="18102"/>
                    </a:lnTo>
                    <a:lnTo>
                      <a:pt x="-1397" y="16653"/>
                    </a:lnTo>
                    <a:lnTo>
                      <a:pt x="24557" y="1655"/>
                    </a:lnTo>
                    <a:cubicBezTo>
                      <a:pt x="26434" y="554"/>
                      <a:pt x="30015" y="562"/>
                      <a:pt x="31909" y="1655"/>
                    </a:cubicBezTo>
                    <a:lnTo>
                      <a:pt x="57855" y="16653"/>
                    </a:lnTo>
                    <a:cubicBezTo>
                      <a:pt x="58607" y="17084"/>
                      <a:pt x="59037" y="17605"/>
                      <a:pt x="59037" y="18102"/>
                    </a:cubicBezTo>
                    <a:cubicBezTo>
                      <a:pt x="59037" y="18590"/>
                      <a:pt x="58607" y="19120"/>
                      <a:pt x="57855" y="19550"/>
                    </a:cubicBezTo>
                    <a:lnTo>
                      <a:pt x="31909" y="34540"/>
                    </a:lnTo>
                    <a:cubicBezTo>
                      <a:pt x="30958" y="35095"/>
                      <a:pt x="29618" y="35401"/>
                      <a:pt x="28229" y="35401"/>
                    </a:cubicBezTo>
                    <a:cubicBezTo>
                      <a:pt x="26831" y="35401"/>
                      <a:pt x="25491" y="35095"/>
                      <a:pt x="24557" y="34540"/>
                    </a:cubicBezTo>
                    <a:close/>
                    <a:moveTo>
                      <a:pt x="23391" y="-382"/>
                    </a:moveTo>
                    <a:lnTo>
                      <a:pt x="-2563" y="14625"/>
                    </a:lnTo>
                    <a:cubicBezTo>
                      <a:pt x="-4052" y="15478"/>
                      <a:pt x="-4903" y="16761"/>
                      <a:pt x="-4903" y="18102"/>
                    </a:cubicBezTo>
                    <a:cubicBezTo>
                      <a:pt x="-4903" y="19451"/>
                      <a:pt x="-4052" y="20717"/>
                      <a:pt x="-2563" y="21578"/>
                    </a:cubicBezTo>
                    <a:lnTo>
                      <a:pt x="23383" y="36568"/>
                    </a:lnTo>
                    <a:cubicBezTo>
                      <a:pt x="26004" y="38083"/>
                      <a:pt x="30462" y="38083"/>
                      <a:pt x="33076" y="36568"/>
                    </a:cubicBezTo>
                    <a:lnTo>
                      <a:pt x="59029" y="21578"/>
                    </a:lnTo>
                    <a:cubicBezTo>
                      <a:pt x="60518" y="20717"/>
                      <a:pt x="61370" y="19451"/>
                      <a:pt x="61370" y="18102"/>
                    </a:cubicBezTo>
                    <a:cubicBezTo>
                      <a:pt x="61378" y="16761"/>
                      <a:pt x="60518" y="15478"/>
                      <a:pt x="59029" y="14625"/>
                    </a:cubicBezTo>
                    <a:lnTo>
                      <a:pt x="33076" y="-382"/>
                    </a:lnTo>
                    <a:cubicBezTo>
                      <a:pt x="31769" y="-1127"/>
                      <a:pt x="30048" y="-1540"/>
                      <a:pt x="28229" y="-1540"/>
                    </a:cubicBezTo>
                    <a:cubicBezTo>
                      <a:pt x="26409" y="-1540"/>
                      <a:pt x="24689" y="-1127"/>
                      <a:pt x="23391" y="-382"/>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2305" name="Google Shape;2305;p53"/>
              <p:cNvSpPr/>
              <p:nvPr/>
            </p:nvSpPr>
            <p:spPr>
              <a:xfrm flipH="1" rot="10800000">
                <a:off x="117349" y="7018413"/>
                <a:ext cx="84400" cy="49982"/>
              </a:xfrm>
              <a:custGeom>
                <a:rect b="b" l="l" r="r" t="t"/>
                <a:pathLst>
                  <a:path extrusionOk="0" h="39247" w="66273">
                    <a:moveTo>
                      <a:pt x="24590" y="34509"/>
                    </a:moveTo>
                    <a:lnTo>
                      <a:pt x="-1355" y="19519"/>
                    </a:lnTo>
                    <a:cubicBezTo>
                      <a:pt x="-2099" y="19088"/>
                      <a:pt x="-2529" y="18558"/>
                      <a:pt x="-2529" y="18062"/>
                    </a:cubicBezTo>
                    <a:cubicBezTo>
                      <a:pt x="-2529" y="17582"/>
                      <a:pt x="-2099" y="17044"/>
                      <a:pt x="-1355" y="16613"/>
                    </a:cubicBezTo>
                    <a:lnTo>
                      <a:pt x="24590" y="1631"/>
                    </a:lnTo>
                    <a:cubicBezTo>
                      <a:pt x="26493" y="539"/>
                      <a:pt x="30057" y="539"/>
                      <a:pt x="31951" y="1631"/>
                    </a:cubicBezTo>
                    <a:lnTo>
                      <a:pt x="57897" y="16613"/>
                    </a:lnTo>
                    <a:lnTo>
                      <a:pt x="59071" y="18062"/>
                    </a:lnTo>
                    <a:lnTo>
                      <a:pt x="57897" y="19519"/>
                    </a:lnTo>
                    <a:lnTo>
                      <a:pt x="31951" y="34517"/>
                    </a:lnTo>
                    <a:cubicBezTo>
                      <a:pt x="31000" y="35064"/>
                      <a:pt x="29660" y="35370"/>
                      <a:pt x="28271" y="35370"/>
                    </a:cubicBezTo>
                    <a:cubicBezTo>
                      <a:pt x="26881" y="35370"/>
                      <a:pt x="25541" y="35064"/>
                      <a:pt x="24590" y="34509"/>
                    </a:cubicBezTo>
                    <a:close/>
                    <a:moveTo>
                      <a:pt x="23424" y="-397"/>
                    </a:moveTo>
                    <a:lnTo>
                      <a:pt x="-2521" y="14586"/>
                    </a:lnTo>
                    <a:cubicBezTo>
                      <a:pt x="-4010" y="15446"/>
                      <a:pt x="-4862" y="16721"/>
                      <a:pt x="-4862" y="18062"/>
                    </a:cubicBezTo>
                    <a:cubicBezTo>
                      <a:pt x="-4862" y="19419"/>
                      <a:pt x="-4010" y="20694"/>
                      <a:pt x="-2521" y="21547"/>
                    </a:cubicBezTo>
                    <a:lnTo>
                      <a:pt x="23416" y="36537"/>
                    </a:lnTo>
                    <a:cubicBezTo>
                      <a:pt x="26046" y="38052"/>
                      <a:pt x="30495" y="38060"/>
                      <a:pt x="33118" y="36537"/>
                    </a:cubicBezTo>
                    <a:lnTo>
                      <a:pt x="59071" y="21547"/>
                    </a:lnTo>
                    <a:cubicBezTo>
                      <a:pt x="60560" y="20694"/>
                      <a:pt x="61412" y="19419"/>
                      <a:pt x="61412" y="18062"/>
                    </a:cubicBezTo>
                    <a:cubicBezTo>
                      <a:pt x="61412" y="16721"/>
                      <a:pt x="60560" y="15446"/>
                      <a:pt x="59071" y="14586"/>
                    </a:cubicBezTo>
                    <a:lnTo>
                      <a:pt x="33109" y="-397"/>
                    </a:lnTo>
                    <a:cubicBezTo>
                      <a:pt x="31811" y="-1158"/>
                      <a:pt x="30082" y="-1572"/>
                      <a:pt x="28271" y="-1572"/>
                    </a:cubicBezTo>
                    <a:cubicBezTo>
                      <a:pt x="26459" y="-1572"/>
                      <a:pt x="24739" y="-1158"/>
                      <a:pt x="23424" y="-397"/>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2306" name="Google Shape;2306;p53"/>
              <p:cNvSpPr/>
              <p:nvPr/>
            </p:nvSpPr>
            <p:spPr>
              <a:xfrm flipH="1" rot="10800000">
                <a:off x="-388052" y="6711235"/>
                <a:ext cx="59142" cy="35386"/>
              </a:xfrm>
              <a:custGeom>
                <a:rect b="b" l="l" r="r" t="t"/>
                <a:pathLst>
                  <a:path extrusionOk="0" h="27786" w="46440">
                    <a:moveTo>
                      <a:pt x="5191" y="22707"/>
                    </a:moveTo>
                    <a:lnTo>
                      <a:pt x="-921" y="19181"/>
                    </a:lnTo>
                    <a:cubicBezTo>
                      <a:pt x="-1673" y="18759"/>
                      <a:pt x="-2103" y="18229"/>
                      <a:pt x="-2103" y="17740"/>
                    </a:cubicBezTo>
                    <a:cubicBezTo>
                      <a:pt x="-2103" y="17252"/>
                      <a:pt x="-1673" y="16722"/>
                      <a:pt x="-921" y="16292"/>
                    </a:cubicBezTo>
                    <a:lnTo>
                      <a:pt x="25024" y="1293"/>
                    </a:lnTo>
                    <a:cubicBezTo>
                      <a:pt x="26910" y="193"/>
                      <a:pt x="30483" y="193"/>
                      <a:pt x="32369" y="1293"/>
                    </a:cubicBezTo>
                    <a:lnTo>
                      <a:pt x="38497" y="4828"/>
                    </a:lnTo>
                    <a:cubicBezTo>
                      <a:pt x="39242" y="5258"/>
                      <a:pt x="39672" y="5780"/>
                      <a:pt x="39672" y="6276"/>
                    </a:cubicBezTo>
                    <a:cubicBezTo>
                      <a:pt x="39672" y="6756"/>
                      <a:pt x="39242" y="7294"/>
                      <a:pt x="38497" y="7733"/>
                    </a:cubicBezTo>
                    <a:lnTo>
                      <a:pt x="12544" y="22707"/>
                    </a:lnTo>
                    <a:cubicBezTo>
                      <a:pt x="11601" y="23261"/>
                      <a:pt x="10262" y="23576"/>
                      <a:pt x="8872" y="23576"/>
                    </a:cubicBezTo>
                    <a:cubicBezTo>
                      <a:pt x="7482" y="23576"/>
                      <a:pt x="6134" y="23261"/>
                      <a:pt x="5191" y="22707"/>
                    </a:cubicBezTo>
                    <a:close/>
                    <a:moveTo>
                      <a:pt x="23850" y="-735"/>
                    </a:moveTo>
                    <a:lnTo>
                      <a:pt x="-2095" y="14264"/>
                    </a:lnTo>
                    <a:cubicBezTo>
                      <a:pt x="-3575" y="15116"/>
                      <a:pt x="-4436" y="16391"/>
                      <a:pt x="-4436" y="17732"/>
                    </a:cubicBezTo>
                    <a:cubicBezTo>
                      <a:pt x="-4444" y="19081"/>
                      <a:pt x="-3584" y="20356"/>
                      <a:pt x="-2095" y="21217"/>
                    </a:cubicBezTo>
                    <a:lnTo>
                      <a:pt x="4025" y="24735"/>
                    </a:lnTo>
                    <a:cubicBezTo>
                      <a:pt x="6647" y="26258"/>
                      <a:pt x="11105" y="26258"/>
                      <a:pt x="13710" y="24735"/>
                    </a:cubicBezTo>
                    <a:lnTo>
                      <a:pt x="39664" y="9753"/>
                    </a:lnTo>
                    <a:cubicBezTo>
                      <a:pt x="41161" y="8884"/>
                      <a:pt x="42012" y="7617"/>
                      <a:pt x="42004" y="6268"/>
                    </a:cubicBezTo>
                    <a:cubicBezTo>
                      <a:pt x="42004" y="4927"/>
                      <a:pt x="41152" y="3652"/>
                      <a:pt x="39664" y="2800"/>
                    </a:cubicBezTo>
                    <a:lnTo>
                      <a:pt x="33543" y="-735"/>
                    </a:lnTo>
                    <a:cubicBezTo>
                      <a:pt x="32245" y="-1496"/>
                      <a:pt x="30525" y="-1910"/>
                      <a:pt x="28705" y="-1910"/>
                    </a:cubicBezTo>
                    <a:cubicBezTo>
                      <a:pt x="26885" y="-1910"/>
                      <a:pt x="25157" y="-1496"/>
                      <a:pt x="23850" y="-735"/>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2307" name="Google Shape;2307;p53"/>
              <p:cNvSpPr/>
              <p:nvPr/>
            </p:nvSpPr>
            <p:spPr>
              <a:xfrm flipH="1" rot="10800000">
                <a:off x="-363226" y="6755324"/>
                <a:ext cx="59152" cy="35392"/>
              </a:xfrm>
              <a:custGeom>
                <a:rect b="b" l="l" r="r" t="t"/>
                <a:pathLst>
                  <a:path extrusionOk="0" h="27791" w="46448">
                    <a:moveTo>
                      <a:pt x="5179" y="22771"/>
                    </a:moveTo>
                    <a:lnTo>
                      <a:pt x="-941" y="19236"/>
                    </a:lnTo>
                    <a:cubicBezTo>
                      <a:pt x="-1685" y="18798"/>
                      <a:pt x="-2115" y="18276"/>
                      <a:pt x="-2115" y="17780"/>
                    </a:cubicBezTo>
                    <a:cubicBezTo>
                      <a:pt x="-2115" y="17291"/>
                      <a:pt x="-1685" y="16761"/>
                      <a:pt x="-941" y="16331"/>
                    </a:cubicBezTo>
                    <a:lnTo>
                      <a:pt x="25004" y="1341"/>
                    </a:lnTo>
                    <a:cubicBezTo>
                      <a:pt x="26898" y="240"/>
                      <a:pt x="30479" y="240"/>
                      <a:pt x="32365" y="1341"/>
                    </a:cubicBezTo>
                    <a:lnTo>
                      <a:pt x="38477" y="4867"/>
                    </a:lnTo>
                    <a:cubicBezTo>
                      <a:pt x="39230" y="5306"/>
                      <a:pt x="39660" y="5844"/>
                      <a:pt x="39652" y="6324"/>
                    </a:cubicBezTo>
                    <a:cubicBezTo>
                      <a:pt x="39652" y="6820"/>
                      <a:pt x="39230" y="7334"/>
                      <a:pt x="38477" y="7764"/>
                    </a:cubicBezTo>
                    <a:lnTo>
                      <a:pt x="12532" y="22771"/>
                    </a:lnTo>
                    <a:cubicBezTo>
                      <a:pt x="11589" y="23317"/>
                      <a:pt x="10241" y="23623"/>
                      <a:pt x="8851" y="23623"/>
                    </a:cubicBezTo>
                    <a:cubicBezTo>
                      <a:pt x="7454" y="23623"/>
                      <a:pt x="6122" y="23317"/>
                      <a:pt x="5179" y="22771"/>
                    </a:cubicBezTo>
                    <a:close/>
                    <a:moveTo>
                      <a:pt x="23830" y="-687"/>
                    </a:moveTo>
                    <a:lnTo>
                      <a:pt x="-2099" y="14303"/>
                    </a:lnTo>
                    <a:cubicBezTo>
                      <a:pt x="-3596" y="15164"/>
                      <a:pt x="-4456" y="16430"/>
                      <a:pt x="-4456" y="17780"/>
                    </a:cubicBezTo>
                    <a:cubicBezTo>
                      <a:pt x="-4456" y="19129"/>
                      <a:pt x="-3596" y="20395"/>
                      <a:pt x="-2099" y="21264"/>
                    </a:cubicBezTo>
                    <a:lnTo>
                      <a:pt x="4005" y="24799"/>
                    </a:lnTo>
                    <a:cubicBezTo>
                      <a:pt x="6610" y="26305"/>
                      <a:pt x="11076" y="26305"/>
                      <a:pt x="13706" y="24799"/>
                    </a:cubicBezTo>
                    <a:lnTo>
                      <a:pt x="39643" y="9800"/>
                    </a:lnTo>
                    <a:cubicBezTo>
                      <a:pt x="41132" y="8948"/>
                      <a:pt x="41992" y="7681"/>
                      <a:pt x="41992" y="6332"/>
                    </a:cubicBezTo>
                    <a:cubicBezTo>
                      <a:pt x="42000" y="4983"/>
                      <a:pt x="41140" y="3716"/>
                      <a:pt x="39652" y="2839"/>
                    </a:cubicBezTo>
                    <a:lnTo>
                      <a:pt x="33531" y="-687"/>
                    </a:lnTo>
                    <a:cubicBezTo>
                      <a:pt x="32225" y="-1449"/>
                      <a:pt x="30504" y="-1863"/>
                      <a:pt x="28685" y="-1863"/>
                    </a:cubicBezTo>
                    <a:cubicBezTo>
                      <a:pt x="26873" y="-1863"/>
                      <a:pt x="25153" y="-1449"/>
                      <a:pt x="23830" y="-687"/>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2308" name="Google Shape;2308;p53"/>
              <p:cNvSpPr/>
              <p:nvPr/>
            </p:nvSpPr>
            <p:spPr>
              <a:xfrm flipH="1" rot="10800000">
                <a:off x="-413795" y="6726105"/>
                <a:ext cx="59152" cy="35400"/>
              </a:xfrm>
              <a:custGeom>
                <a:rect b="b" l="l" r="r" t="t"/>
                <a:pathLst>
                  <a:path extrusionOk="0" h="27797" w="46448">
                    <a:moveTo>
                      <a:pt x="5213" y="22739"/>
                    </a:moveTo>
                    <a:lnTo>
                      <a:pt x="-899" y="19205"/>
                    </a:lnTo>
                    <a:cubicBezTo>
                      <a:pt x="-1652" y="18783"/>
                      <a:pt x="-2074" y="18253"/>
                      <a:pt x="-2074" y="17756"/>
                    </a:cubicBezTo>
                    <a:cubicBezTo>
                      <a:pt x="-2074" y="17268"/>
                      <a:pt x="-1652" y="16730"/>
                      <a:pt x="-899" y="16308"/>
                    </a:cubicBezTo>
                    <a:lnTo>
                      <a:pt x="25054" y="1318"/>
                    </a:lnTo>
                    <a:cubicBezTo>
                      <a:pt x="26932" y="217"/>
                      <a:pt x="30505" y="217"/>
                      <a:pt x="32399" y="1318"/>
                    </a:cubicBezTo>
                    <a:lnTo>
                      <a:pt x="38519" y="4844"/>
                    </a:lnTo>
                    <a:lnTo>
                      <a:pt x="39693" y="6301"/>
                    </a:lnTo>
                    <a:lnTo>
                      <a:pt x="38519" y="7758"/>
                    </a:lnTo>
                    <a:lnTo>
                      <a:pt x="12566" y="22739"/>
                    </a:lnTo>
                    <a:cubicBezTo>
                      <a:pt x="11623" y="23286"/>
                      <a:pt x="10283" y="23600"/>
                      <a:pt x="8893" y="23600"/>
                    </a:cubicBezTo>
                    <a:cubicBezTo>
                      <a:pt x="7496" y="23600"/>
                      <a:pt x="6156" y="23286"/>
                      <a:pt x="5213" y="22739"/>
                    </a:cubicBezTo>
                    <a:close/>
                    <a:moveTo>
                      <a:pt x="23880" y="-710"/>
                    </a:moveTo>
                    <a:lnTo>
                      <a:pt x="-2074" y="14280"/>
                    </a:lnTo>
                    <a:cubicBezTo>
                      <a:pt x="-3562" y="15133"/>
                      <a:pt x="-4414" y="16407"/>
                      <a:pt x="-4414" y="17756"/>
                    </a:cubicBezTo>
                    <a:cubicBezTo>
                      <a:pt x="-4414" y="19114"/>
                      <a:pt x="-3562" y="20380"/>
                      <a:pt x="-2074" y="21233"/>
                    </a:cubicBezTo>
                    <a:lnTo>
                      <a:pt x="4038" y="24767"/>
                    </a:lnTo>
                    <a:cubicBezTo>
                      <a:pt x="6660" y="26282"/>
                      <a:pt x="11126" y="26282"/>
                      <a:pt x="13732" y="24767"/>
                    </a:cubicBezTo>
                    <a:lnTo>
                      <a:pt x="39685" y="9785"/>
                    </a:lnTo>
                    <a:cubicBezTo>
                      <a:pt x="41174" y="8916"/>
                      <a:pt x="42034" y="7650"/>
                      <a:pt x="42034" y="6301"/>
                    </a:cubicBezTo>
                    <a:cubicBezTo>
                      <a:pt x="42034" y="4951"/>
                      <a:pt x="41182" y="3685"/>
                      <a:pt x="39685" y="2816"/>
                    </a:cubicBezTo>
                    <a:lnTo>
                      <a:pt x="33582" y="-702"/>
                    </a:lnTo>
                    <a:cubicBezTo>
                      <a:pt x="32266" y="-1472"/>
                      <a:pt x="30546" y="-1894"/>
                      <a:pt x="28727" y="-1894"/>
                    </a:cubicBezTo>
                    <a:cubicBezTo>
                      <a:pt x="26907" y="-1894"/>
                      <a:pt x="25186" y="-1472"/>
                      <a:pt x="23880" y="-710"/>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2309" name="Google Shape;2309;p53"/>
              <p:cNvSpPr/>
              <p:nvPr/>
            </p:nvSpPr>
            <p:spPr>
              <a:xfrm flipH="1" rot="10800000">
                <a:off x="-464364" y="6696882"/>
                <a:ext cx="59141" cy="35392"/>
              </a:xfrm>
              <a:custGeom>
                <a:rect b="b" l="l" r="r" t="t"/>
                <a:pathLst>
                  <a:path extrusionOk="0" h="27791" w="46439">
                    <a:moveTo>
                      <a:pt x="5254" y="22708"/>
                    </a:moveTo>
                    <a:lnTo>
                      <a:pt x="-858" y="19165"/>
                    </a:lnTo>
                    <a:lnTo>
                      <a:pt x="-2032" y="17725"/>
                    </a:lnTo>
                    <a:lnTo>
                      <a:pt x="-858" y="16268"/>
                    </a:lnTo>
                    <a:lnTo>
                      <a:pt x="25088" y="1278"/>
                    </a:lnTo>
                    <a:cubicBezTo>
                      <a:pt x="26973" y="185"/>
                      <a:pt x="30554" y="185"/>
                      <a:pt x="32440" y="1278"/>
                    </a:cubicBezTo>
                    <a:lnTo>
                      <a:pt x="38552" y="4804"/>
                    </a:lnTo>
                    <a:cubicBezTo>
                      <a:pt x="39305" y="5243"/>
                      <a:pt x="39726" y="5773"/>
                      <a:pt x="39726" y="6261"/>
                    </a:cubicBezTo>
                    <a:cubicBezTo>
                      <a:pt x="39726" y="6758"/>
                      <a:pt x="39305" y="7279"/>
                      <a:pt x="38552" y="7710"/>
                    </a:cubicBezTo>
                    <a:lnTo>
                      <a:pt x="12607" y="22708"/>
                    </a:lnTo>
                    <a:cubicBezTo>
                      <a:pt x="11656" y="23254"/>
                      <a:pt x="10316" y="23569"/>
                      <a:pt x="8927" y="23569"/>
                    </a:cubicBezTo>
                    <a:cubicBezTo>
                      <a:pt x="7537" y="23569"/>
                      <a:pt x="6197" y="23254"/>
                      <a:pt x="5254" y="22708"/>
                    </a:cubicBezTo>
                    <a:close/>
                    <a:moveTo>
                      <a:pt x="23913" y="-750"/>
                    </a:moveTo>
                    <a:lnTo>
                      <a:pt x="-2032" y="14240"/>
                    </a:lnTo>
                    <a:cubicBezTo>
                      <a:pt x="-3513" y="15109"/>
                      <a:pt x="-4373" y="16376"/>
                      <a:pt x="-4373" y="17725"/>
                    </a:cubicBezTo>
                    <a:cubicBezTo>
                      <a:pt x="-4373" y="19074"/>
                      <a:pt x="-3513" y="20332"/>
                      <a:pt x="-2032" y="21193"/>
                    </a:cubicBezTo>
                    <a:lnTo>
                      <a:pt x="4080" y="24736"/>
                    </a:lnTo>
                    <a:cubicBezTo>
                      <a:pt x="6702" y="26242"/>
                      <a:pt x="11159" y="26242"/>
                      <a:pt x="13773" y="24736"/>
                    </a:cubicBezTo>
                    <a:lnTo>
                      <a:pt x="39726" y="9737"/>
                    </a:lnTo>
                    <a:cubicBezTo>
                      <a:pt x="41215" y="8885"/>
                      <a:pt x="42067" y="7610"/>
                      <a:pt x="42067" y="6261"/>
                    </a:cubicBezTo>
                    <a:cubicBezTo>
                      <a:pt x="42067" y="4912"/>
                      <a:pt x="41215" y="3645"/>
                      <a:pt x="39726" y="2776"/>
                    </a:cubicBezTo>
                    <a:lnTo>
                      <a:pt x="33615" y="-750"/>
                    </a:lnTo>
                    <a:cubicBezTo>
                      <a:pt x="32308" y="-1503"/>
                      <a:pt x="30587" y="-1925"/>
                      <a:pt x="28768" y="-1925"/>
                    </a:cubicBezTo>
                    <a:cubicBezTo>
                      <a:pt x="26948" y="-1925"/>
                      <a:pt x="25228" y="-1503"/>
                      <a:pt x="23913" y="-750"/>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2310" name="Google Shape;2310;p53"/>
              <p:cNvSpPr/>
              <p:nvPr/>
            </p:nvSpPr>
            <p:spPr>
              <a:xfrm flipH="1" rot="10800000">
                <a:off x="66770" y="6989192"/>
                <a:ext cx="84400" cy="49982"/>
              </a:xfrm>
              <a:custGeom>
                <a:rect b="b" l="l" r="r" t="t"/>
                <a:pathLst>
                  <a:path extrusionOk="0" h="39247" w="66273">
                    <a:moveTo>
                      <a:pt x="24640" y="34477"/>
                    </a:moveTo>
                    <a:lnTo>
                      <a:pt x="-1305" y="19496"/>
                    </a:lnTo>
                    <a:lnTo>
                      <a:pt x="-2480" y="18039"/>
                    </a:lnTo>
                    <a:lnTo>
                      <a:pt x="-1305" y="16590"/>
                    </a:lnTo>
                    <a:lnTo>
                      <a:pt x="24649" y="1592"/>
                    </a:lnTo>
                    <a:cubicBezTo>
                      <a:pt x="26526" y="508"/>
                      <a:pt x="30099" y="499"/>
                      <a:pt x="32001" y="1592"/>
                    </a:cubicBezTo>
                    <a:lnTo>
                      <a:pt x="57946" y="16590"/>
                    </a:lnTo>
                    <a:cubicBezTo>
                      <a:pt x="58691" y="17021"/>
                      <a:pt x="59113" y="17542"/>
                      <a:pt x="59113" y="18039"/>
                    </a:cubicBezTo>
                    <a:cubicBezTo>
                      <a:pt x="59121" y="18527"/>
                      <a:pt x="58691" y="19065"/>
                      <a:pt x="57946" y="19496"/>
                    </a:cubicBezTo>
                    <a:lnTo>
                      <a:pt x="32001" y="34477"/>
                    </a:lnTo>
                    <a:cubicBezTo>
                      <a:pt x="31058" y="35024"/>
                      <a:pt x="29710" y="35347"/>
                      <a:pt x="28321" y="35347"/>
                    </a:cubicBezTo>
                    <a:cubicBezTo>
                      <a:pt x="26931" y="35347"/>
                      <a:pt x="25591" y="35024"/>
                      <a:pt x="24640" y="34477"/>
                    </a:cubicBezTo>
                    <a:close/>
                    <a:moveTo>
                      <a:pt x="23482" y="-436"/>
                    </a:moveTo>
                    <a:lnTo>
                      <a:pt x="-2471" y="14562"/>
                    </a:lnTo>
                    <a:cubicBezTo>
                      <a:pt x="-3968" y="15415"/>
                      <a:pt x="-4820" y="16690"/>
                      <a:pt x="-4820" y="18039"/>
                    </a:cubicBezTo>
                    <a:cubicBezTo>
                      <a:pt x="-4820" y="19388"/>
                      <a:pt x="-3968" y="20654"/>
                      <a:pt x="-2471" y="21524"/>
                    </a:cubicBezTo>
                    <a:lnTo>
                      <a:pt x="23474" y="36506"/>
                    </a:lnTo>
                    <a:cubicBezTo>
                      <a:pt x="26104" y="38028"/>
                      <a:pt x="30554" y="38020"/>
                      <a:pt x="33176" y="36506"/>
                    </a:cubicBezTo>
                    <a:lnTo>
                      <a:pt x="59113" y="21524"/>
                    </a:lnTo>
                    <a:cubicBezTo>
                      <a:pt x="60610" y="20654"/>
                      <a:pt x="61461" y="19388"/>
                      <a:pt x="61453" y="18039"/>
                    </a:cubicBezTo>
                    <a:cubicBezTo>
                      <a:pt x="61453" y="16690"/>
                      <a:pt x="60601" y="15415"/>
                      <a:pt x="59113" y="14562"/>
                    </a:cubicBezTo>
                    <a:lnTo>
                      <a:pt x="33176" y="-436"/>
                    </a:lnTo>
                    <a:cubicBezTo>
                      <a:pt x="31852" y="-1189"/>
                      <a:pt x="30132" y="-1603"/>
                      <a:pt x="28321" y="-1603"/>
                    </a:cubicBezTo>
                    <a:cubicBezTo>
                      <a:pt x="26501" y="-1603"/>
                      <a:pt x="24789" y="-1189"/>
                      <a:pt x="23482" y="-436"/>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2311" name="Google Shape;2311;p53"/>
              <p:cNvSpPr/>
              <p:nvPr/>
            </p:nvSpPr>
            <p:spPr>
              <a:xfrm flipH="1" rot="10800000">
                <a:off x="-211573" y="6828356"/>
                <a:ext cx="312185" cy="181608"/>
              </a:xfrm>
              <a:custGeom>
                <a:rect b="b" l="l" r="r" t="t"/>
                <a:pathLst>
                  <a:path extrusionOk="0" h="142603" w="245135">
                    <a:moveTo>
                      <a:pt x="24775" y="137734"/>
                    </a:moveTo>
                    <a:lnTo>
                      <a:pt x="-1178" y="122744"/>
                    </a:lnTo>
                    <a:lnTo>
                      <a:pt x="-2353" y="121296"/>
                    </a:lnTo>
                    <a:lnTo>
                      <a:pt x="-1170" y="119847"/>
                    </a:lnTo>
                    <a:lnTo>
                      <a:pt x="203630" y="1498"/>
                    </a:lnTo>
                    <a:cubicBezTo>
                      <a:pt x="205515" y="405"/>
                      <a:pt x="209105" y="414"/>
                      <a:pt x="210982" y="1498"/>
                    </a:cubicBezTo>
                    <a:lnTo>
                      <a:pt x="236936" y="16496"/>
                    </a:lnTo>
                    <a:cubicBezTo>
                      <a:pt x="237688" y="16927"/>
                      <a:pt x="238102" y="17456"/>
                      <a:pt x="238102" y="17937"/>
                    </a:cubicBezTo>
                    <a:cubicBezTo>
                      <a:pt x="238110" y="18442"/>
                      <a:pt x="237688" y="18963"/>
                      <a:pt x="236936" y="19402"/>
                    </a:cubicBezTo>
                    <a:lnTo>
                      <a:pt x="32136" y="137734"/>
                    </a:lnTo>
                    <a:cubicBezTo>
                      <a:pt x="31185" y="138280"/>
                      <a:pt x="29845" y="138587"/>
                      <a:pt x="28448" y="138587"/>
                    </a:cubicBezTo>
                    <a:cubicBezTo>
                      <a:pt x="27058" y="138587"/>
                      <a:pt x="25718" y="138280"/>
                      <a:pt x="24775" y="137734"/>
                    </a:cubicBezTo>
                    <a:close/>
                    <a:moveTo>
                      <a:pt x="202455" y="-530"/>
                    </a:moveTo>
                    <a:lnTo>
                      <a:pt x="-2336" y="117819"/>
                    </a:lnTo>
                    <a:cubicBezTo>
                      <a:pt x="-3825" y="118672"/>
                      <a:pt x="-4685" y="119938"/>
                      <a:pt x="-4685" y="121296"/>
                    </a:cubicBezTo>
                    <a:cubicBezTo>
                      <a:pt x="-4693" y="122645"/>
                      <a:pt x="-3833" y="123911"/>
                      <a:pt x="-2353" y="124772"/>
                    </a:cubicBezTo>
                    <a:lnTo>
                      <a:pt x="23601" y="139762"/>
                    </a:lnTo>
                    <a:cubicBezTo>
                      <a:pt x="26223" y="141277"/>
                      <a:pt x="30672" y="141277"/>
                      <a:pt x="33303" y="139762"/>
                    </a:cubicBezTo>
                    <a:lnTo>
                      <a:pt x="238102" y="21421"/>
                    </a:lnTo>
                    <a:cubicBezTo>
                      <a:pt x="239591" y="20560"/>
                      <a:pt x="240451" y="19286"/>
                      <a:pt x="240451" y="17928"/>
                    </a:cubicBezTo>
                    <a:cubicBezTo>
                      <a:pt x="240451" y="16579"/>
                      <a:pt x="239582" y="15321"/>
                      <a:pt x="238102" y="14469"/>
                    </a:cubicBezTo>
                    <a:lnTo>
                      <a:pt x="212157" y="-530"/>
                    </a:lnTo>
                    <a:cubicBezTo>
                      <a:pt x="210841" y="-1283"/>
                      <a:pt x="209121" y="-1705"/>
                      <a:pt x="207310" y="-1705"/>
                    </a:cubicBezTo>
                    <a:cubicBezTo>
                      <a:pt x="205499" y="-1705"/>
                      <a:pt x="203770" y="-1283"/>
                      <a:pt x="202455" y="-530"/>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2312" name="Google Shape;2312;p53"/>
              <p:cNvSpPr/>
              <p:nvPr/>
            </p:nvSpPr>
            <p:spPr>
              <a:xfrm flipH="1" rot="10800000">
                <a:off x="-262005" y="6799218"/>
                <a:ext cx="84410" cy="49981"/>
              </a:xfrm>
              <a:custGeom>
                <a:rect b="b" l="l" r="r" t="t"/>
                <a:pathLst>
                  <a:path extrusionOk="0" h="39246" w="66281">
                    <a:moveTo>
                      <a:pt x="24902" y="34282"/>
                    </a:moveTo>
                    <a:lnTo>
                      <a:pt x="-1035" y="19283"/>
                    </a:lnTo>
                    <a:cubicBezTo>
                      <a:pt x="-1787" y="18853"/>
                      <a:pt x="-2218" y="18331"/>
                      <a:pt x="-2218" y="17835"/>
                    </a:cubicBezTo>
                    <a:cubicBezTo>
                      <a:pt x="-2218" y="17346"/>
                      <a:pt x="-1787" y="16816"/>
                      <a:pt x="-1035" y="16386"/>
                    </a:cubicBezTo>
                    <a:lnTo>
                      <a:pt x="24894" y="1396"/>
                    </a:lnTo>
                    <a:cubicBezTo>
                      <a:pt x="26796" y="303"/>
                      <a:pt x="30377" y="303"/>
                      <a:pt x="32255" y="1396"/>
                    </a:cubicBezTo>
                    <a:lnTo>
                      <a:pt x="58216" y="16386"/>
                    </a:lnTo>
                    <a:lnTo>
                      <a:pt x="59383" y="17835"/>
                    </a:lnTo>
                    <a:lnTo>
                      <a:pt x="58216" y="19283"/>
                    </a:lnTo>
                    <a:lnTo>
                      <a:pt x="32255" y="34282"/>
                    </a:lnTo>
                    <a:cubicBezTo>
                      <a:pt x="31312" y="34828"/>
                      <a:pt x="29980" y="35142"/>
                      <a:pt x="28591" y="35142"/>
                    </a:cubicBezTo>
                    <a:cubicBezTo>
                      <a:pt x="27193" y="35142"/>
                      <a:pt x="25853" y="34828"/>
                      <a:pt x="24902" y="34282"/>
                    </a:cubicBezTo>
                    <a:close/>
                    <a:moveTo>
                      <a:pt x="23736" y="-632"/>
                    </a:moveTo>
                    <a:lnTo>
                      <a:pt x="-2209" y="14358"/>
                    </a:lnTo>
                    <a:cubicBezTo>
                      <a:pt x="-3706" y="15227"/>
                      <a:pt x="-4550" y="16485"/>
                      <a:pt x="-4550" y="17835"/>
                    </a:cubicBezTo>
                    <a:cubicBezTo>
                      <a:pt x="-4550" y="19184"/>
                      <a:pt x="-3706" y="20450"/>
                      <a:pt x="-2209" y="21311"/>
                    </a:cubicBezTo>
                    <a:lnTo>
                      <a:pt x="23744" y="36310"/>
                    </a:lnTo>
                    <a:cubicBezTo>
                      <a:pt x="26350" y="37816"/>
                      <a:pt x="30816" y="37816"/>
                      <a:pt x="33429" y="36310"/>
                    </a:cubicBezTo>
                    <a:lnTo>
                      <a:pt x="59383" y="21311"/>
                    </a:lnTo>
                    <a:cubicBezTo>
                      <a:pt x="60872" y="20450"/>
                      <a:pt x="61731" y="19184"/>
                      <a:pt x="61731" y="17835"/>
                    </a:cubicBezTo>
                    <a:cubicBezTo>
                      <a:pt x="61731" y="16485"/>
                      <a:pt x="60872" y="15227"/>
                      <a:pt x="59383" y="14358"/>
                    </a:cubicBezTo>
                    <a:lnTo>
                      <a:pt x="33429" y="-632"/>
                    </a:lnTo>
                    <a:cubicBezTo>
                      <a:pt x="32122" y="-1394"/>
                      <a:pt x="30402" y="-1807"/>
                      <a:pt x="28591" y="-1807"/>
                    </a:cubicBezTo>
                    <a:cubicBezTo>
                      <a:pt x="26772" y="-1807"/>
                      <a:pt x="25043" y="-1394"/>
                      <a:pt x="23736" y="-632"/>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2313" name="Google Shape;2313;p53"/>
              <p:cNvSpPr/>
              <p:nvPr/>
            </p:nvSpPr>
            <p:spPr>
              <a:xfrm flipH="1" rot="10800000">
                <a:off x="-312584" y="6769988"/>
                <a:ext cx="84410" cy="49978"/>
              </a:xfrm>
              <a:custGeom>
                <a:rect b="b" l="l" r="r" t="t"/>
                <a:pathLst>
                  <a:path extrusionOk="0" h="39244" w="66281">
                    <a:moveTo>
                      <a:pt x="24952" y="34242"/>
                    </a:moveTo>
                    <a:lnTo>
                      <a:pt x="-993" y="19243"/>
                    </a:lnTo>
                    <a:lnTo>
                      <a:pt x="-2167" y="17803"/>
                    </a:lnTo>
                    <a:lnTo>
                      <a:pt x="-993" y="16355"/>
                    </a:lnTo>
                    <a:lnTo>
                      <a:pt x="24952" y="1356"/>
                    </a:lnTo>
                    <a:cubicBezTo>
                      <a:pt x="26846" y="264"/>
                      <a:pt x="30427" y="264"/>
                      <a:pt x="32305" y="1348"/>
                    </a:cubicBezTo>
                    <a:lnTo>
                      <a:pt x="58258" y="16355"/>
                    </a:lnTo>
                    <a:lnTo>
                      <a:pt x="59433" y="17803"/>
                    </a:lnTo>
                    <a:lnTo>
                      <a:pt x="58258" y="19243"/>
                    </a:lnTo>
                    <a:lnTo>
                      <a:pt x="32313" y="34242"/>
                    </a:lnTo>
                    <a:cubicBezTo>
                      <a:pt x="31370" y="34788"/>
                      <a:pt x="30022" y="35095"/>
                      <a:pt x="28632" y="35095"/>
                    </a:cubicBezTo>
                    <a:cubicBezTo>
                      <a:pt x="27235" y="35095"/>
                      <a:pt x="25895" y="34788"/>
                      <a:pt x="24952" y="34242"/>
                    </a:cubicBezTo>
                    <a:close/>
                    <a:moveTo>
                      <a:pt x="23777" y="-672"/>
                    </a:moveTo>
                    <a:lnTo>
                      <a:pt x="-2167" y="14327"/>
                    </a:lnTo>
                    <a:cubicBezTo>
                      <a:pt x="-3648" y="15188"/>
                      <a:pt x="-4508" y="16454"/>
                      <a:pt x="-4508" y="17803"/>
                    </a:cubicBezTo>
                    <a:cubicBezTo>
                      <a:pt x="-4508" y="19152"/>
                      <a:pt x="-3648" y="20419"/>
                      <a:pt x="-2167" y="21280"/>
                    </a:cubicBezTo>
                    <a:lnTo>
                      <a:pt x="23777" y="36270"/>
                    </a:lnTo>
                    <a:cubicBezTo>
                      <a:pt x="26416" y="37785"/>
                      <a:pt x="30866" y="37785"/>
                      <a:pt x="33487" y="36270"/>
                    </a:cubicBezTo>
                    <a:lnTo>
                      <a:pt x="59433" y="21280"/>
                    </a:lnTo>
                    <a:cubicBezTo>
                      <a:pt x="60913" y="20419"/>
                      <a:pt x="61773" y="19152"/>
                      <a:pt x="61773" y="17803"/>
                    </a:cubicBezTo>
                    <a:cubicBezTo>
                      <a:pt x="61773" y="16454"/>
                      <a:pt x="60913" y="15188"/>
                      <a:pt x="59433" y="14327"/>
                    </a:cubicBezTo>
                    <a:lnTo>
                      <a:pt x="33479" y="-680"/>
                    </a:lnTo>
                    <a:cubicBezTo>
                      <a:pt x="32164" y="-1433"/>
                      <a:pt x="30452" y="-1839"/>
                      <a:pt x="28632" y="-1839"/>
                    </a:cubicBezTo>
                    <a:cubicBezTo>
                      <a:pt x="26813" y="-1839"/>
                      <a:pt x="25093" y="-1433"/>
                      <a:pt x="23777" y="-672"/>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2314" name="Google Shape;2314;p53"/>
              <p:cNvSpPr/>
              <p:nvPr/>
            </p:nvSpPr>
            <p:spPr>
              <a:xfrm flipH="1" rot="10800000">
                <a:off x="294682" y="6945001"/>
                <a:ext cx="84420" cy="49996"/>
              </a:xfrm>
              <a:custGeom>
                <a:rect b="b" l="l" r="r" t="t"/>
                <a:pathLst>
                  <a:path extrusionOk="0" h="39258" w="66289">
                    <a:moveTo>
                      <a:pt x="24461" y="34438"/>
                    </a:moveTo>
                    <a:lnTo>
                      <a:pt x="-1485" y="19456"/>
                    </a:lnTo>
                    <a:cubicBezTo>
                      <a:pt x="-2237" y="19018"/>
                      <a:pt x="-2659" y="18488"/>
                      <a:pt x="-2659" y="17991"/>
                    </a:cubicBezTo>
                    <a:lnTo>
                      <a:pt x="-1493" y="16543"/>
                    </a:lnTo>
                    <a:lnTo>
                      <a:pt x="24469" y="1553"/>
                    </a:lnTo>
                    <a:cubicBezTo>
                      <a:pt x="26338" y="452"/>
                      <a:pt x="29919" y="443"/>
                      <a:pt x="31822" y="1561"/>
                    </a:cubicBezTo>
                    <a:lnTo>
                      <a:pt x="57767" y="16543"/>
                    </a:lnTo>
                    <a:lnTo>
                      <a:pt x="58941" y="17991"/>
                    </a:lnTo>
                    <a:lnTo>
                      <a:pt x="57767" y="19448"/>
                    </a:lnTo>
                    <a:lnTo>
                      <a:pt x="31822" y="34438"/>
                    </a:lnTo>
                    <a:cubicBezTo>
                      <a:pt x="30870" y="34993"/>
                      <a:pt x="29531" y="35308"/>
                      <a:pt x="28141" y="35308"/>
                    </a:cubicBezTo>
                    <a:cubicBezTo>
                      <a:pt x="26743" y="35308"/>
                      <a:pt x="25404" y="34993"/>
                      <a:pt x="24461" y="34438"/>
                    </a:cubicBezTo>
                    <a:close/>
                    <a:moveTo>
                      <a:pt x="23286" y="-467"/>
                    </a:moveTo>
                    <a:lnTo>
                      <a:pt x="-2659" y="14515"/>
                    </a:lnTo>
                    <a:cubicBezTo>
                      <a:pt x="-4148" y="15384"/>
                      <a:pt x="-5008" y="16650"/>
                      <a:pt x="-5008" y="17991"/>
                    </a:cubicBezTo>
                    <a:cubicBezTo>
                      <a:pt x="-5008" y="19341"/>
                      <a:pt x="-4148" y="20615"/>
                      <a:pt x="-2659" y="21476"/>
                    </a:cubicBezTo>
                    <a:lnTo>
                      <a:pt x="23286" y="36475"/>
                    </a:lnTo>
                    <a:cubicBezTo>
                      <a:pt x="25900" y="37981"/>
                      <a:pt x="30374" y="37989"/>
                      <a:pt x="32988" y="36475"/>
                    </a:cubicBezTo>
                    <a:lnTo>
                      <a:pt x="58941" y="21476"/>
                    </a:lnTo>
                    <a:cubicBezTo>
                      <a:pt x="60430" y="20615"/>
                      <a:pt x="61282" y="19341"/>
                      <a:pt x="61282" y="17991"/>
                    </a:cubicBezTo>
                    <a:cubicBezTo>
                      <a:pt x="61282" y="16650"/>
                      <a:pt x="60430" y="15384"/>
                      <a:pt x="58941" y="14515"/>
                    </a:cubicBezTo>
                    <a:lnTo>
                      <a:pt x="32988" y="-467"/>
                    </a:lnTo>
                    <a:cubicBezTo>
                      <a:pt x="31681" y="-1229"/>
                      <a:pt x="29961" y="-1651"/>
                      <a:pt x="28141" y="-1651"/>
                    </a:cubicBezTo>
                    <a:cubicBezTo>
                      <a:pt x="26322" y="-1651"/>
                      <a:pt x="24601" y="-1229"/>
                      <a:pt x="23286" y="-467"/>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2315" name="Google Shape;2315;p53"/>
              <p:cNvSpPr/>
              <p:nvPr/>
            </p:nvSpPr>
            <p:spPr>
              <a:xfrm flipH="1" rot="10800000">
                <a:off x="345397" y="6974294"/>
                <a:ext cx="109690" cy="64606"/>
              </a:xfrm>
              <a:custGeom>
                <a:rect b="b" l="l" r="r" t="t"/>
                <a:pathLst>
                  <a:path extrusionOk="0" h="50730" w="86131">
                    <a:moveTo>
                      <a:pt x="24400" y="45950"/>
                    </a:moveTo>
                    <a:lnTo>
                      <a:pt x="-1553" y="30951"/>
                    </a:lnTo>
                    <a:lnTo>
                      <a:pt x="-2728" y="29511"/>
                    </a:lnTo>
                    <a:cubicBezTo>
                      <a:pt x="-2728" y="29015"/>
                      <a:pt x="-2289" y="28485"/>
                      <a:pt x="-1537" y="28054"/>
                    </a:cubicBezTo>
                    <a:lnTo>
                      <a:pt x="44258" y="1592"/>
                    </a:lnTo>
                    <a:cubicBezTo>
                      <a:pt x="46136" y="499"/>
                      <a:pt x="49717" y="491"/>
                      <a:pt x="51603" y="1600"/>
                    </a:cubicBezTo>
                    <a:lnTo>
                      <a:pt x="77556" y="16574"/>
                    </a:lnTo>
                    <a:lnTo>
                      <a:pt x="78731" y="18039"/>
                    </a:lnTo>
                    <a:lnTo>
                      <a:pt x="77556" y="19479"/>
                    </a:lnTo>
                    <a:lnTo>
                      <a:pt x="31761" y="45950"/>
                    </a:lnTo>
                    <a:cubicBezTo>
                      <a:pt x="30810" y="46505"/>
                      <a:pt x="29470" y="46819"/>
                      <a:pt x="28081" y="46819"/>
                    </a:cubicBezTo>
                    <a:cubicBezTo>
                      <a:pt x="26691" y="46819"/>
                      <a:pt x="25352" y="46505"/>
                      <a:pt x="24400" y="45950"/>
                    </a:cubicBezTo>
                    <a:close/>
                    <a:moveTo>
                      <a:pt x="43084" y="-428"/>
                    </a:moveTo>
                    <a:lnTo>
                      <a:pt x="-2711" y="26026"/>
                    </a:lnTo>
                    <a:cubicBezTo>
                      <a:pt x="-4208" y="26887"/>
                      <a:pt x="-5060" y="28162"/>
                      <a:pt x="-5060" y="29511"/>
                    </a:cubicBezTo>
                    <a:cubicBezTo>
                      <a:pt x="-5060" y="30852"/>
                      <a:pt x="-4208" y="32119"/>
                      <a:pt x="-2719" y="32980"/>
                    </a:cubicBezTo>
                    <a:lnTo>
                      <a:pt x="23234" y="47986"/>
                    </a:lnTo>
                    <a:cubicBezTo>
                      <a:pt x="25848" y="49493"/>
                      <a:pt x="30305" y="49501"/>
                      <a:pt x="32928" y="47986"/>
                    </a:cubicBezTo>
                    <a:lnTo>
                      <a:pt x="78731" y="21507"/>
                    </a:lnTo>
                    <a:cubicBezTo>
                      <a:pt x="80211" y="20654"/>
                      <a:pt x="81071" y="19380"/>
                      <a:pt x="81071" y="18039"/>
                    </a:cubicBezTo>
                    <a:cubicBezTo>
                      <a:pt x="81071" y="16690"/>
                      <a:pt x="80211" y="15423"/>
                      <a:pt x="78731" y="14554"/>
                    </a:cubicBezTo>
                    <a:lnTo>
                      <a:pt x="52785" y="-428"/>
                    </a:lnTo>
                    <a:cubicBezTo>
                      <a:pt x="51470" y="-1189"/>
                      <a:pt x="49750" y="-1611"/>
                      <a:pt x="47930" y="-1611"/>
                    </a:cubicBezTo>
                    <a:cubicBezTo>
                      <a:pt x="46103" y="-1611"/>
                      <a:pt x="44382" y="-1189"/>
                      <a:pt x="43084" y="-428"/>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2316" name="Google Shape;2316;p53"/>
              <p:cNvSpPr/>
              <p:nvPr/>
            </p:nvSpPr>
            <p:spPr>
              <a:xfrm flipH="1" rot="10800000">
                <a:off x="244123" y="6915786"/>
                <a:ext cx="84400" cy="49978"/>
              </a:xfrm>
              <a:custGeom>
                <a:rect b="b" l="l" r="r" t="t"/>
                <a:pathLst>
                  <a:path extrusionOk="0" h="39244" w="66273">
                    <a:moveTo>
                      <a:pt x="24494" y="34399"/>
                    </a:moveTo>
                    <a:lnTo>
                      <a:pt x="-1460" y="19400"/>
                    </a:lnTo>
                    <a:lnTo>
                      <a:pt x="-2634" y="17968"/>
                    </a:lnTo>
                    <a:lnTo>
                      <a:pt x="-1460" y="16511"/>
                    </a:lnTo>
                    <a:lnTo>
                      <a:pt x="24494" y="1513"/>
                    </a:lnTo>
                    <a:cubicBezTo>
                      <a:pt x="26380" y="412"/>
                      <a:pt x="29944" y="412"/>
                      <a:pt x="31847" y="1513"/>
                    </a:cubicBezTo>
                    <a:lnTo>
                      <a:pt x="57800" y="16511"/>
                    </a:lnTo>
                    <a:lnTo>
                      <a:pt x="58966" y="17968"/>
                    </a:lnTo>
                    <a:lnTo>
                      <a:pt x="57800" y="19400"/>
                    </a:lnTo>
                    <a:lnTo>
                      <a:pt x="31847" y="34399"/>
                    </a:lnTo>
                    <a:cubicBezTo>
                      <a:pt x="30904" y="34945"/>
                      <a:pt x="29556" y="35260"/>
                      <a:pt x="28174" y="35260"/>
                    </a:cubicBezTo>
                    <a:cubicBezTo>
                      <a:pt x="26777" y="35260"/>
                      <a:pt x="25437" y="34945"/>
                      <a:pt x="24494" y="34399"/>
                    </a:cubicBezTo>
                    <a:close/>
                    <a:moveTo>
                      <a:pt x="23328" y="-515"/>
                    </a:moveTo>
                    <a:lnTo>
                      <a:pt x="-2626" y="14483"/>
                    </a:lnTo>
                    <a:cubicBezTo>
                      <a:pt x="-4114" y="15336"/>
                      <a:pt x="-4966" y="16611"/>
                      <a:pt x="-4966" y="17968"/>
                    </a:cubicBezTo>
                    <a:cubicBezTo>
                      <a:pt x="-4966" y="19309"/>
                      <a:pt x="-4114" y="20584"/>
                      <a:pt x="-2626" y="21437"/>
                    </a:cubicBezTo>
                    <a:lnTo>
                      <a:pt x="23328" y="36427"/>
                    </a:lnTo>
                    <a:cubicBezTo>
                      <a:pt x="25933" y="37941"/>
                      <a:pt x="30399" y="37941"/>
                      <a:pt x="33004" y="36427"/>
                    </a:cubicBezTo>
                    <a:lnTo>
                      <a:pt x="58966" y="21437"/>
                    </a:lnTo>
                    <a:cubicBezTo>
                      <a:pt x="60455" y="20584"/>
                      <a:pt x="61307" y="19309"/>
                      <a:pt x="61307" y="17968"/>
                    </a:cubicBezTo>
                    <a:cubicBezTo>
                      <a:pt x="61307" y="16611"/>
                      <a:pt x="60455" y="15336"/>
                      <a:pt x="58966" y="14483"/>
                    </a:cubicBezTo>
                    <a:lnTo>
                      <a:pt x="33004" y="-507"/>
                    </a:lnTo>
                    <a:cubicBezTo>
                      <a:pt x="31706" y="-1268"/>
                      <a:pt x="29986" y="-1682"/>
                      <a:pt x="28174" y="-1682"/>
                    </a:cubicBezTo>
                    <a:cubicBezTo>
                      <a:pt x="26355" y="-1682"/>
                      <a:pt x="24635" y="-1268"/>
                      <a:pt x="23328" y="-515"/>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2317" name="Google Shape;2317;p53"/>
              <p:cNvSpPr/>
              <p:nvPr/>
            </p:nvSpPr>
            <p:spPr>
              <a:xfrm flipH="1" rot="10800000">
                <a:off x="193544" y="6886563"/>
                <a:ext cx="84420" cy="49992"/>
              </a:xfrm>
              <a:custGeom>
                <a:rect b="b" l="l" r="r" t="t"/>
                <a:pathLst>
                  <a:path extrusionOk="0" h="39255" w="66289">
                    <a:moveTo>
                      <a:pt x="24536" y="34376"/>
                    </a:moveTo>
                    <a:lnTo>
                      <a:pt x="-1410" y="19377"/>
                    </a:lnTo>
                    <a:lnTo>
                      <a:pt x="-2592" y="17937"/>
                    </a:lnTo>
                    <a:lnTo>
                      <a:pt x="-1410" y="16480"/>
                    </a:lnTo>
                    <a:lnTo>
                      <a:pt x="24536" y="1490"/>
                    </a:lnTo>
                    <a:cubicBezTo>
                      <a:pt x="26429" y="389"/>
                      <a:pt x="30011" y="389"/>
                      <a:pt x="31897" y="1490"/>
                    </a:cubicBezTo>
                    <a:lnTo>
                      <a:pt x="57842" y="16480"/>
                    </a:lnTo>
                    <a:cubicBezTo>
                      <a:pt x="58594" y="16919"/>
                      <a:pt x="59016" y="17449"/>
                      <a:pt x="59016" y="17937"/>
                    </a:cubicBezTo>
                    <a:cubicBezTo>
                      <a:pt x="59016" y="18433"/>
                      <a:pt x="58594" y="18947"/>
                      <a:pt x="57842" y="19377"/>
                    </a:cubicBezTo>
                    <a:lnTo>
                      <a:pt x="31897" y="34376"/>
                    </a:lnTo>
                    <a:cubicBezTo>
                      <a:pt x="30954" y="34930"/>
                      <a:pt x="29614" y="35236"/>
                      <a:pt x="28225" y="35236"/>
                    </a:cubicBezTo>
                    <a:cubicBezTo>
                      <a:pt x="26826" y="35236"/>
                      <a:pt x="25487" y="34930"/>
                      <a:pt x="24536" y="34376"/>
                    </a:cubicBezTo>
                    <a:close/>
                    <a:moveTo>
                      <a:pt x="23369" y="-538"/>
                    </a:moveTo>
                    <a:lnTo>
                      <a:pt x="-2576" y="14460"/>
                    </a:lnTo>
                    <a:cubicBezTo>
                      <a:pt x="-4073" y="15329"/>
                      <a:pt x="-4925" y="16596"/>
                      <a:pt x="-4925" y="17945"/>
                    </a:cubicBezTo>
                    <a:cubicBezTo>
                      <a:pt x="-4925" y="19286"/>
                      <a:pt x="-4064" y="20553"/>
                      <a:pt x="-2576" y="21405"/>
                    </a:cubicBezTo>
                    <a:lnTo>
                      <a:pt x="23369" y="36412"/>
                    </a:lnTo>
                    <a:cubicBezTo>
                      <a:pt x="25983" y="37918"/>
                      <a:pt x="30449" y="37918"/>
                      <a:pt x="33071" y="36412"/>
                    </a:cubicBezTo>
                    <a:lnTo>
                      <a:pt x="59000" y="21405"/>
                    </a:lnTo>
                    <a:cubicBezTo>
                      <a:pt x="60497" y="20553"/>
                      <a:pt x="61365" y="19286"/>
                      <a:pt x="61365" y="17945"/>
                    </a:cubicBezTo>
                    <a:cubicBezTo>
                      <a:pt x="61365" y="16596"/>
                      <a:pt x="60505" y="15329"/>
                      <a:pt x="59008" y="14452"/>
                    </a:cubicBezTo>
                    <a:lnTo>
                      <a:pt x="33071" y="-538"/>
                    </a:lnTo>
                    <a:cubicBezTo>
                      <a:pt x="31756" y="-1291"/>
                      <a:pt x="30036" y="-1714"/>
                      <a:pt x="28225" y="-1714"/>
                    </a:cubicBezTo>
                    <a:cubicBezTo>
                      <a:pt x="26397" y="-1714"/>
                      <a:pt x="24676" y="-1291"/>
                      <a:pt x="23369" y="-538"/>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2318" name="Google Shape;2318;p53"/>
              <p:cNvSpPr/>
              <p:nvPr/>
            </p:nvSpPr>
            <p:spPr>
              <a:xfrm flipH="1" rot="10800000">
                <a:off x="142976" y="6857334"/>
                <a:ext cx="84410" cy="49990"/>
              </a:xfrm>
              <a:custGeom>
                <a:rect b="b" l="l" r="r" t="t"/>
                <a:pathLst>
                  <a:path extrusionOk="0" h="39253" w="66281">
                    <a:moveTo>
                      <a:pt x="24586" y="34344"/>
                    </a:moveTo>
                    <a:lnTo>
                      <a:pt x="-1368" y="19346"/>
                    </a:lnTo>
                    <a:cubicBezTo>
                      <a:pt x="-2120" y="18924"/>
                      <a:pt x="-2542" y="18385"/>
                      <a:pt x="-2542" y="17906"/>
                    </a:cubicBezTo>
                    <a:cubicBezTo>
                      <a:pt x="-2542" y="17409"/>
                      <a:pt x="-2120" y="16871"/>
                      <a:pt x="-1368" y="16449"/>
                    </a:cubicBezTo>
                    <a:lnTo>
                      <a:pt x="24586" y="1458"/>
                    </a:lnTo>
                    <a:cubicBezTo>
                      <a:pt x="26471" y="357"/>
                      <a:pt x="30036" y="357"/>
                      <a:pt x="31938" y="1458"/>
                    </a:cubicBezTo>
                    <a:lnTo>
                      <a:pt x="57884" y="16449"/>
                    </a:lnTo>
                    <a:cubicBezTo>
                      <a:pt x="58636" y="16871"/>
                      <a:pt x="59066" y="17409"/>
                      <a:pt x="59066" y="17906"/>
                    </a:cubicBezTo>
                    <a:cubicBezTo>
                      <a:pt x="59066" y="18385"/>
                      <a:pt x="58636" y="18924"/>
                      <a:pt x="57884" y="19346"/>
                    </a:cubicBezTo>
                    <a:lnTo>
                      <a:pt x="31938" y="34344"/>
                    </a:lnTo>
                    <a:cubicBezTo>
                      <a:pt x="30987" y="34890"/>
                      <a:pt x="29647" y="35197"/>
                      <a:pt x="28258" y="35197"/>
                    </a:cubicBezTo>
                    <a:cubicBezTo>
                      <a:pt x="26860" y="35197"/>
                      <a:pt x="25520" y="34890"/>
                      <a:pt x="24586" y="34344"/>
                    </a:cubicBezTo>
                    <a:close/>
                    <a:moveTo>
                      <a:pt x="23411" y="-569"/>
                    </a:moveTo>
                    <a:lnTo>
                      <a:pt x="-2542" y="14421"/>
                    </a:lnTo>
                    <a:cubicBezTo>
                      <a:pt x="-4023" y="15273"/>
                      <a:pt x="-4883" y="16540"/>
                      <a:pt x="-4883" y="17906"/>
                    </a:cubicBezTo>
                    <a:cubicBezTo>
                      <a:pt x="-4883" y="19255"/>
                      <a:pt x="-4023" y="20521"/>
                      <a:pt x="-2542" y="21374"/>
                    </a:cubicBezTo>
                    <a:lnTo>
                      <a:pt x="23411" y="36372"/>
                    </a:lnTo>
                    <a:cubicBezTo>
                      <a:pt x="26025" y="37887"/>
                      <a:pt x="30491" y="37887"/>
                      <a:pt x="33105" y="36372"/>
                    </a:cubicBezTo>
                    <a:lnTo>
                      <a:pt x="59058" y="21374"/>
                    </a:lnTo>
                    <a:cubicBezTo>
                      <a:pt x="60538" y="20521"/>
                      <a:pt x="61399" y="19255"/>
                      <a:pt x="61399" y="17906"/>
                    </a:cubicBezTo>
                    <a:cubicBezTo>
                      <a:pt x="61399" y="16540"/>
                      <a:pt x="60538" y="15273"/>
                      <a:pt x="59058" y="14421"/>
                    </a:cubicBezTo>
                    <a:lnTo>
                      <a:pt x="33105" y="-561"/>
                    </a:lnTo>
                    <a:cubicBezTo>
                      <a:pt x="31798" y="-1331"/>
                      <a:pt x="30077" y="-1745"/>
                      <a:pt x="28258" y="-1745"/>
                    </a:cubicBezTo>
                    <a:cubicBezTo>
                      <a:pt x="26438" y="-1745"/>
                      <a:pt x="24710" y="-1331"/>
                      <a:pt x="23411" y="-569"/>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2319" name="Google Shape;2319;p53"/>
              <p:cNvSpPr/>
              <p:nvPr/>
            </p:nvSpPr>
            <p:spPr>
              <a:xfrm flipH="1" rot="10800000">
                <a:off x="92397" y="6828122"/>
                <a:ext cx="84422" cy="49981"/>
              </a:xfrm>
              <a:custGeom>
                <a:rect b="b" l="l" r="r" t="t"/>
                <a:pathLst>
                  <a:path extrusionOk="0" h="39246" w="66290">
                    <a:moveTo>
                      <a:pt x="24628" y="34313"/>
                    </a:moveTo>
                    <a:lnTo>
                      <a:pt x="-1318" y="19314"/>
                    </a:lnTo>
                    <a:cubicBezTo>
                      <a:pt x="-2071" y="18884"/>
                      <a:pt x="-2492" y="18354"/>
                      <a:pt x="-2492" y="17857"/>
                    </a:cubicBezTo>
                    <a:cubicBezTo>
                      <a:pt x="-2492" y="17369"/>
                      <a:pt x="-2071" y="16848"/>
                      <a:pt x="-1318" y="16417"/>
                    </a:cubicBezTo>
                    <a:lnTo>
                      <a:pt x="24636" y="1427"/>
                    </a:lnTo>
                    <a:cubicBezTo>
                      <a:pt x="26513" y="326"/>
                      <a:pt x="30086" y="326"/>
                      <a:pt x="31988" y="1427"/>
                    </a:cubicBezTo>
                    <a:lnTo>
                      <a:pt x="57934" y="16417"/>
                    </a:lnTo>
                    <a:lnTo>
                      <a:pt x="59108" y="17857"/>
                    </a:lnTo>
                    <a:lnTo>
                      <a:pt x="57934" y="19314"/>
                    </a:lnTo>
                    <a:lnTo>
                      <a:pt x="31988" y="34313"/>
                    </a:lnTo>
                    <a:cubicBezTo>
                      <a:pt x="31037" y="34859"/>
                      <a:pt x="29697" y="35165"/>
                      <a:pt x="28300" y="35165"/>
                    </a:cubicBezTo>
                    <a:cubicBezTo>
                      <a:pt x="26910" y="35165"/>
                      <a:pt x="25570" y="34859"/>
                      <a:pt x="24628" y="34313"/>
                    </a:cubicBezTo>
                    <a:close/>
                    <a:moveTo>
                      <a:pt x="23453" y="-601"/>
                    </a:moveTo>
                    <a:lnTo>
                      <a:pt x="-2484" y="14389"/>
                    </a:lnTo>
                    <a:cubicBezTo>
                      <a:pt x="-3973" y="15242"/>
                      <a:pt x="-4841" y="16508"/>
                      <a:pt x="-4841" y="17857"/>
                    </a:cubicBezTo>
                    <a:cubicBezTo>
                      <a:pt x="-4841" y="19206"/>
                      <a:pt x="-3981" y="20481"/>
                      <a:pt x="-2484" y="21342"/>
                    </a:cubicBezTo>
                    <a:lnTo>
                      <a:pt x="23461" y="36340"/>
                    </a:lnTo>
                    <a:cubicBezTo>
                      <a:pt x="26075" y="37847"/>
                      <a:pt x="30533" y="37847"/>
                      <a:pt x="33146" y="36340"/>
                    </a:cubicBezTo>
                    <a:lnTo>
                      <a:pt x="59108" y="21342"/>
                    </a:lnTo>
                    <a:cubicBezTo>
                      <a:pt x="60597" y="20473"/>
                      <a:pt x="61449" y="19206"/>
                      <a:pt x="61449" y="17857"/>
                    </a:cubicBezTo>
                    <a:cubicBezTo>
                      <a:pt x="61440" y="16508"/>
                      <a:pt x="60597" y="15250"/>
                      <a:pt x="59100" y="14389"/>
                    </a:cubicBezTo>
                    <a:lnTo>
                      <a:pt x="33154" y="-593"/>
                    </a:lnTo>
                    <a:cubicBezTo>
                      <a:pt x="31848" y="-1363"/>
                      <a:pt x="30119" y="-1776"/>
                      <a:pt x="28300" y="-1776"/>
                    </a:cubicBezTo>
                    <a:cubicBezTo>
                      <a:pt x="26480" y="-1776"/>
                      <a:pt x="24760" y="-1363"/>
                      <a:pt x="23453" y="-601"/>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2320" name="Google Shape;2320;p53"/>
              <p:cNvSpPr/>
              <p:nvPr/>
            </p:nvSpPr>
            <p:spPr>
              <a:xfrm flipH="1" rot="10800000">
                <a:off x="41838" y="6798894"/>
                <a:ext cx="84400" cy="49990"/>
              </a:xfrm>
              <a:custGeom>
                <a:rect b="b" l="l" r="r" t="t"/>
                <a:pathLst>
                  <a:path extrusionOk="0" h="39253" w="66273">
                    <a:moveTo>
                      <a:pt x="24653" y="34281"/>
                    </a:moveTo>
                    <a:lnTo>
                      <a:pt x="-1293" y="19283"/>
                    </a:lnTo>
                    <a:lnTo>
                      <a:pt x="-2459" y="17834"/>
                    </a:lnTo>
                    <a:lnTo>
                      <a:pt x="-1293" y="16386"/>
                    </a:lnTo>
                    <a:lnTo>
                      <a:pt x="24653" y="1395"/>
                    </a:lnTo>
                    <a:cubicBezTo>
                      <a:pt x="26547" y="295"/>
                      <a:pt x="30119" y="303"/>
                      <a:pt x="32013" y="1395"/>
                    </a:cubicBezTo>
                    <a:lnTo>
                      <a:pt x="57959" y="16386"/>
                    </a:lnTo>
                    <a:lnTo>
                      <a:pt x="59133" y="17834"/>
                    </a:lnTo>
                    <a:lnTo>
                      <a:pt x="57959" y="19283"/>
                    </a:lnTo>
                    <a:lnTo>
                      <a:pt x="32013" y="34281"/>
                    </a:lnTo>
                    <a:cubicBezTo>
                      <a:pt x="31070" y="34828"/>
                      <a:pt x="29722" y="35134"/>
                      <a:pt x="28325" y="35134"/>
                    </a:cubicBezTo>
                    <a:cubicBezTo>
                      <a:pt x="26935" y="35134"/>
                      <a:pt x="25595" y="34828"/>
                      <a:pt x="24653" y="34281"/>
                    </a:cubicBezTo>
                    <a:close/>
                    <a:moveTo>
                      <a:pt x="23486" y="-633"/>
                    </a:moveTo>
                    <a:lnTo>
                      <a:pt x="-2459" y="14366"/>
                    </a:lnTo>
                    <a:cubicBezTo>
                      <a:pt x="-3948" y="15218"/>
                      <a:pt x="-4800" y="16485"/>
                      <a:pt x="-4800" y="17834"/>
                    </a:cubicBezTo>
                    <a:cubicBezTo>
                      <a:pt x="-4800" y="19192"/>
                      <a:pt x="-3948" y="20458"/>
                      <a:pt x="-2459" y="21311"/>
                    </a:cubicBezTo>
                    <a:lnTo>
                      <a:pt x="23486" y="36309"/>
                    </a:lnTo>
                    <a:cubicBezTo>
                      <a:pt x="26100" y="37824"/>
                      <a:pt x="30574" y="37824"/>
                      <a:pt x="33179" y="36309"/>
                    </a:cubicBezTo>
                    <a:lnTo>
                      <a:pt x="59125" y="21311"/>
                    </a:lnTo>
                    <a:cubicBezTo>
                      <a:pt x="60622" y="20458"/>
                      <a:pt x="61474" y="19192"/>
                      <a:pt x="61474" y="17834"/>
                    </a:cubicBezTo>
                    <a:cubicBezTo>
                      <a:pt x="61474" y="16485"/>
                      <a:pt x="60622" y="15218"/>
                      <a:pt x="59133" y="14358"/>
                    </a:cubicBezTo>
                    <a:lnTo>
                      <a:pt x="33179" y="-633"/>
                    </a:lnTo>
                    <a:cubicBezTo>
                      <a:pt x="31873" y="-1386"/>
                      <a:pt x="30152" y="-1808"/>
                      <a:pt x="28325" y="-1808"/>
                    </a:cubicBezTo>
                    <a:cubicBezTo>
                      <a:pt x="26513" y="-1808"/>
                      <a:pt x="24793" y="-1386"/>
                      <a:pt x="23486" y="-633"/>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2321" name="Google Shape;2321;p53"/>
              <p:cNvSpPr/>
              <p:nvPr/>
            </p:nvSpPr>
            <p:spPr>
              <a:xfrm flipH="1" rot="10800000">
                <a:off x="-8730" y="6769684"/>
                <a:ext cx="84400" cy="49978"/>
              </a:xfrm>
              <a:custGeom>
                <a:rect b="b" l="l" r="r" t="t"/>
                <a:pathLst>
                  <a:path extrusionOk="0" h="39244" w="66273">
                    <a:moveTo>
                      <a:pt x="24694" y="34241"/>
                    </a:moveTo>
                    <a:lnTo>
                      <a:pt x="-1252" y="19260"/>
                    </a:lnTo>
                    <a:lnTo>
                      <a:pt x="-2426" y="17811"/>
                    </a:lnTo>
                    <a:lnTo>
                      <a:pt x="-1252" y="16363"/>
                    </a:lnTo>
                    <a:lnTo>
                      <a:pt x="24694" y="1372"/>
                    </a:lnTo>
                    <a:cubicBezTo>
                      <a:pt x="26588" y="272"/>
                      <a:pt x="30153" y="272"/>
                      <a:pt x="32047" y="1372"/>
                    </a:cubicBezTo>
                    <a:lnTo>
                      <a:pt x="58008" y="16363"/>
                    </a:lnTo>
                    <a:lnTo>
                      <a:pt x="59174" y="17811"/>
                    </a:lnTo>
                    <a:lnTo>
                      <a:pt x="58008" y="19260"/>
                    </a:lnTo>
                    <a:lnTo>
                      <a:pt x="32047" y="34241"/>
                    </a:lnTo>
                    <a:cubicBezTo>
                      <a:pt x="31104" y="34796"/>
                      <a:pt x="29764" y="35111"/>
                      <a:pt x="28374" y="35111"/>
                    </a:cubicBezTo>
                    <a:cubicBezTo>
                      <a:pt x="26985" y="35111"/>
                      <a:pt x="25645" y="34796"/>
                      <a:pt x="24694" y="34241"/>
                    </a:cubicBezTo>
                    <a:close/>
                    <a:moveTo>
                      <a:pt x="23527" y="-664"/>
                    </a:moveTo>
                    <a:lnTo>
                      <a:pt x="-2417" y="14335"/>
                    </a:lnTo>
                    <a:cubicBezTo>
                      <a:pt x="-3914" y="15196"/>
                      <a:pt x="-4758" y="16462"/>
                      <a:pt x="-4758" y="17811"/>
                    </a:cubicBezTo>
                    <a:cubicBezTo>
                      <a:pt x="-4758" y="19160"/>
                      <a:pt x="-3914" y="20427"/>
                      <a:pt x="-2417" y="21288"/>
                    </a:cubicBezTo>
                    <a:lnTo>
                      <a:pt x="23536" y="36270"/>
                    </a:lnTo>
                    <a:cubicBezTo>
                      <a:pt x="26141" y="37784"/>
                      <a:pt x="30591" y="37784"/>
                      <a:pt x="33221" y="36270"/>
                    </a:cubicBezTo>
                    <a:lnTo>
                      <a:pt x="59174" y="21288"/>
                    </a:lnTo>
                    <a:cubicBezTo>
                      <a:pt x="60663" y="20427"/>
                      <a:pt x="61515" y="19160"/>
                      <a:pt x="61515" y="17811"/>
                    </a:cubicBezTo>
                    <a:cubicBezTo>
                      <a:pt x="61515" y="16462"/>
                      <a:pt x="60663" y="15196"/>
                      <a:pt x="59174" y="14335"/>
                    </a:cubicBezTo>
                    <a:lnTo>
                      <a:pt x="33221" y="-664"/>
                    </a:lnTo>
                    <a:cubicBezTo>
                      <a:pt x="31906" y="-1409"/>
                      <a:pt x="30186" y="-1839"/>
                      <a:pt x="28374" y="-1839"/>
                    </a:cubicBezTo>
                    <a:cubicBezTo>
                      <a:pt x="26563" y="-1839"/>
                      <a:pt x="24834" y="-1409"/>
                      <a:pt x="23527" y="-664"/>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2322" name="Google Shape;2322;p53"/>
              <p:cNvSpPr/>
              <p:nvPr/>
            </p:nvSpPr>
            <p:spPr>
              <a:xfrm flipH="1" rot="10800000">
                <a:off x="-59309" y="6740458"/>
                <a:ext cx="84410" cy="49983"/>
              </a:xfrm>
              <a:custGeom>
                <a:rect b="b" l="l" r="r" t="t"/>
                <a:pathLst>
                  <a:path extrusionOk="0" h="39248" w="66281">
                    <a:moveTo>
                      <a:pt x="24752" y="34219"/>
                    </a:moveTo>
                    <a:lnTo>
                      <a:pt x="-1201" y="19220"/>
                    </a:lnTo>
                    <a:cubicBezTo>
                      <a:pt x="-1954" y="18789"/>
                      <a:pt x="-2384" y="18268"/>
                      <a:pt x="-2384" y="17771"/>
                    </a:cubicBezTo>
                    <a:cubicBezTo>
                      <a:pt x="-2384" y="17291"/>
                      <a:pt x="-1954" y="16753"/>
                      <a:pt x="-1201" y="16331"/>
                    </a:cubicBezTo>
                    <a:lnTo>
                      <a:pt x="24744" y="1333"/>
                    </a:lnTo>
                    <a:cubicBezTo>
                      <a:pt x="26629" y="232"/>
                      <a:pt x="30211" y="232"/>
                      <a:pt x="32096" y="1333"/>
                    </a:cubicBezTo>
                    <a:lnTo>
                      <a:pt x="58050" y="16331"/>
                    </a:lnTo>
                    <a:lnTo>
                      <a:pt x="59224" y="17771"/>
                    </a:lnTo>
                    <a:lnTo>
                      <a:pt x="58050" y="19220"/>
                    </a:lnTo>
                    <a:lnTo>
                      <a:pt x="32096" y="34219"/>
                    </a:lnTo>
                    <a:cubicBezTo>
                      <a:pt x="31154" y="34765"/>
                      <a:pt x="29814" y="35079"/>
                      <a:pt x="28424" y="35079"/>
                    </a:cubicBezTo>
                    <a:cubicBezTo>
                      <a:pt x="27026" y="35079"/>
                      <a:pt x="25686" y="34765"/>
                      <a:pt x="24752" y="34219"/>
                    </a:cubicBezTo>
                    <a:close/>
                    <a:moveTo>
                      <a:pt x="23569" y="-695"/>
                    </a:moveTo>
                    <a:lnTo>
                      <a:pt x="-2376" y="14295"/>
                    </a:lnTo>
                    <a:cubicBezTo>
                      <a:pt x="-3865" y="15156"/>
                      <a:pt x="-4717" y="16422"/>
                      <a:pt x="-4717" y="17771"/>
                    </a:cubicBezTo>
                    <a:cubicBezTo>
                      <a:pt x="-4717" y="19121"/>
                      <a:pt x="-3865" y="20395"/>
                      <a:pt x="-2376" y="21256"/>
                    </a:cubicBezTo>
                    <a:lnTo>
                      <a:pt x="23578" y="36255"/>
                    </a:lnTo>
                    <a:cubicBezTo>
                      <a:pt x="26191" y="37753"/>
                      <a:pt x="30649" y="37753"/>
                      <a:pt x="33271" y="36255"/>
                    </a:cubicBezTo>
                    <a:lnTo>
                      <a:pt x="59224" y="21256"/>
                    </a:lnTo>
                    <a:cubicBezTo>
                      <a:pt x="60705" y="20395"/>
                      <a:pt x="61565" y="19121"/>
                      <a:pt x="61565" y="17771"/>
                    </a:cubicBezTo>
                    <a:cubicBezTo>
                      <a:pt x="61565" y="16422"/>
                      <a:pt x="60705" y="15156"/>
                      <a:pt x="59224" y="14295"/>
                    </a:cubicBezTo>
                    <a:lnTo>
                      <a:pt x="33271" y="-695"/>
                    </a:lnTo>
                    <a:cubicBezTo>
                      <a:pt x="31964" y="-1457"/>
                      <a:pt x="30244" y="-1871"/>
                      <a:pt x="28424" y="-1871"/>
                    </a:cubicBezTo>
                    <a:cubicBezTo>
                      <a:pt x="26605" y="-1871"/>
                      <a:pt x="24876" y="-1457"/>
                      <a:pt x="23569" y="-695"/>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2323" name="Google Shape;2323;p53"/>
              <p:cNvSpPr/>
              <p:nvPr/>
            </p:nvSpPr>
            <p:spPr>
              <a:xfrm flipH="1" rot="10800000">
                <a:off x="-109888" y="6711238"/>
                <a:ext cx="84410" cy="49983"/>
              </a:xfrm>
              <a:custGeom>
                <a:rect b="b" l="l" r="r" t="t"/>
                <a:pathLst>
                  <a:path extrusionOk="0" h="39248" w="66281">
                    <a:moveTo>
                      <a:pt x="24802" y="34179"/>
                    </a:moveTo>
                    <a:lnTo>
                      <a:pt x="-1160" y="19205"/>
                    </a:lnTo>
                    <a:cubicBezTo>
                      <a:pt x="-1913" y="18766"/>
                      <a:pt x="-2326" y="18228"/>
                      <a:pt x="-2326" y="17748"/>
                    </a:cubicBezTo>
                    <a:lnTo>
                      <a:pt x="-1160" y="16300"/>
                    </a:lnTo>
                    <a:lnTo>
                      <a:pt x="24802" y="1301"/>
                    </a:lnTo>
                    <a:cubicBezTo>
                      <a:pt x="26671" y="209"/>
                      <a:pt x="30244" y="200"/>
                      <a:pt x="32138" y="1310"/>
                    </a:cubicBezTo>
                    <a:lnTo>
                      <a:pt x="58092" y="16300"/>
                    </a:lnTo>
                    <a:cubicBezTo>
                      <a:pt x="58844" y="16730"/>
                      <a:pt x="59274" y="17252"/>
                      <a:pt x="59274" y="17748"/>
                    </a:cubicBezTo>
                    <a:cubicBezTo>
                      <a:pt x="59274" y="18228"/>
                      <a:pt x="58844" y="18766"/>
                      <a:pt x="58092" y="19205"/>
                    </a:cubicBezTo>
                    <a:lnTo>
                      <a:pt x="32146" y="34179"/>
                    </a:lnTo>
                    <a:cubicBezTo>
                      <a:pt x="31203" y="34733"/>
                      <a:pt x="29863" y="35048"/>
                      <a:pt x="28466" y="35048"/>
                    </a:cubicBezTo>
                    <a:cubicBezTo>
                      <a:pt x="27068" y="35048"/>
                      <a:pt x="25737" y="34733"/>
                      <a:pt x="24802" y="34179"/>
                    </a:cubicBezTo>
                    <a:close/>
                    <a:moveTo>
                      <a:pt x="23627" y="-727"/>
                    </a:moveTo>
                    <a:lnTo>
                      <a:pt x="-2326" y="14272"/>
                    </a:lnTo>
                    <a:cubicBezTo>
                      <a:pt x="-3815" y="15124"/>
                      <a:pt x="-4675" y="16399"/>
                      <a:pt x="-4675" y="17740"/>
                    </a:cubicBezTo>
                    <a:cubicBezTo>
                      <a:pt x="-4675" y="19089"/>
                      <a:pt x="-3823" y="20356"/>
                      <a:pt x="-2326" y="21233"/>
                    </a:cubicBezTo>
                    <a:lnTo>
                      <a:pt x="23619" y="36207"/>
                    </a:lnTo>
                    <a:cubicBezTo>
                      <a:pt x="26241" y="37730"/>
                      <a:pt x="30699" y="37722"/>
                      <a:pt x="33321" y="36207"/>
                    </a:cubicBezTo>
                    <a:lnTo>
                      <a:pt x="59266" y="21233"/>
                    </a:lnTo>
                    <a:cubicBezTo>
                      <a:pt x="60755" y="20356"/>
                      <a:pt x="61615" y="19089"/>
                      <a:pt x="61607" y="17740"/>
                    </a:cubicBezTo>
                    <a:cubicBezTo>
                      <a:pt x="61607" y="16399"/>
                      <a:pt x="60747" y="15124"/>
                      <a:pt x="59266" y="14272"/>
                    </a:cubicBezTo>
                    <a:lnTo>
                      <a:pt x="33313" y="-727"/>
                    </a:lnTo>
                    <a:cubicBezTo>
                      <a:pt x="32006" y="-1480"/>
                      <a:pt x="30277" y="-1902"/>
                      <a:pt x="28458" y="-1902"/>
                    </a:cubicBezTo>
                    <a:cubicBezTo>
                      <a:pt x="26638" y="-1902"/>
                      <a:pt x="24918" y="-1480"/>
                      <a:pt x="23627" y="-727"/>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2324" name="Google Shape;2324;p53"/>
              <p:cNvSpPr/>
              <p:nvPr/>
            </p:nvSpPr>
            <p:spPr>
              <a:xfrm flipH="1" rot="10800000">
                <a:off x="-160447" y="6682012"/>
                <a:ext cx="84400" cy="49988"/>
              </a:xfrm>
              <a:custGeom>
                <a:rect b="b" l="l" r="r" t="t"/>
                <a:pathLst>
                  <a:path extrusionOk="0" h="39252" w="66273">
                    <a:moveTo>
                      <a:pt x="24827" y="34156"/>
                    </a:moveTo>
                    <a:lnTo>
                      <a:pt x="-1127" y="19157"/>
                    </a:lnTo>
                    <a:cubicBezTo>
                      <a:pt x="-1871" y="18727"/>
                      <a:pt x="-2301" y="18205"/>
                      <a:pt x="-2301" y="17717"/>
                    </a:cubicBezTo>
                    <a:cubicBezTo>
                      <a:pt x="-2301" y="17229"/>
                      <a:pt x="-1871" y="16699"/>
                      <a:pt x="-1127" y="16268"/>
                    </a:cubicBezTo>
                    <a:lnTo>
                      <a:pt x="24827" y="1270"/>
                    </a:lnTo>
                    <a:cubicBezTo>
                      <a:pt x="26713" y="169"/>
                      <a:pt x="30285" y="169"/>
                      <a:pt x="32180" y="1270"/>
                    </a:cubicBezTo>
                    <a:lnTo>
                      <a:pt x="58125" y="16260"/>
                    </a:lnTo>
                    <a:lnTo>
                      <a:pt x="59308" y="17717"/>
                    </a:lnTo>
                    <a:lnTo>
                      <a:pt x="58125" y="19157"/>
                    </a:lnTo>
                    <a:lnTo>
                      <a:pt x="32180" y="34156"/>
                    </a:lnTo>
                    <a:cubicBezTo>
                      <a:pt x="31228" y="34702"/>
                      <a:pt x="29889" y="35017"/>
                      <a:pt x="28499" y="35017"/>
                    </a:cubicBezTo>
                    <a:cubicBezTo>
                      <a:pt x="27110" y="35017"/>
                      <a:pt x="25770" y="34702"/>
                      <a:pt x="24827" y="34156"/>
                    </a:cubicBezTo>
                    <a:close/>
                    <a:moveTo>
                      <a:pt x="23653" y="-758"/>
                    </a:moveTo>
                    <a:lnTo>
                      <a:pt x="-2293" y="14232"/>
                    </a:lnTo>
                    <a:cubicBezTo>
                      <a:pt x="-3790" y="15101"/>
                      <a:pt x="-4642" y="16368"/>
                      <a:pt x="-4633" y="17717"/>
                    </a:cubicBezTo>
                    <a:cubicBezTo>
                      <a:pt x="-4633" y="19066"/>
                      <a:pt x="-3782" y="20333"/>
                      <a:pt x="-2293" y="21193"/>
                    </a:cubicBezTo>
                    <a:lnTo>
                      <a:pt x="23653" y="36192"/>
                    </a:lnTo>
                    <a:cubicBezTo>
                      <a:pt x="26266" y="37690"/>
                      <a:pt x="30732" y="37698"/>
                      <a:pt x="33346" y="36192"/>
                    </a:cubicBezTo>
                    <a:lnTo>
                      <a:pt x="59291" y="21193"/>
                    </a:lnTo>
                    <a:cubicBezTo>
                      <a:pt x="60788" y="20333"/>
                      <a:pt x="61640" y="19066"/>
                      <a:pt x="61640" y="17717"/>
                    </a:cubicBezTo>
                    <a:cubicBezTo>
                      <a:pt x="61640" y="16368"/>
                      <a:pt x="60788" y="15101"/>
                      <a:pt x="59291" y="14232"/>
                    </a:cubicBezTo>
                    <a:lnTo>
                      <a:pt x="33346" y="-758"/>
                    </a:lnTo>
                    <a:cubicBezTo>
                      <a:pt x="32039" y="-1520"/>
                      <a:pt x="30319" y="-1933"/>
                      <a:pt x="28499" y="-1933"/>
                    </a:cubicBezTo>
                    <a:cubicBezTo>
                      <a:pt x="26688" y="-1933"/>
                      <a:pt x="24968" y="-1520"/>
                      <a:pt x="23653" y="-758"/>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2325" name="Google Shape;2325;p53"/>
              <p:cNvSpPr/>
              <p:nvPr/>
            </p:nvSpPr>
            <p:spPr>
              <a:xfrm flipH="1" rot="10800000">
                <a:off x="-211026" y="6652785"/>
                <a:ext cx="84400" cy="49984"/>
              </a:xfrm>
              <a:custGeom>
                <a:rect b="b" l="l" r="r" t="t"/>
                <a:pathLst>
                  <a:path extrusionOk="0" h="39249" w="66273">
                    <a:moveTo>
                      <a:pt x="24869" y="34124"/>
                    </a:moveTo>
                    <a:lnTo>
                      <a:pt x="-1077" y="19134"/>
                    </a:lnTo>
                    <a:lnTo>
                      <a:pt x="-2251" y="17677"/>
                    </a:lnTo>
                    <a:lnTo>
                      <a:pt x="-1085" y="16229"/>
                    </a:lnTo>
                    <a:lnTo>
                      <a:pt x="24860" y="1238"/>
                    </a:lnTo>
                    <a:cubicBezTo>
                      <a:pt x="26771" y="146"/>
                      <a:pt x="30336" y="146"/>
                      <a:pt x="32230" y="1230"/>
                    </a:cubicBezTo>
                    <a:lnTo>
                      <a:pt x="58175" y="16229"/>
                    </a:lnTo>
                    <a:lnTo>
                      <a:pt x="59349" y="17677"/>
                    </a:lnTo>
                    <a:lnTo>
                      <a:pt x="58175" y="19126"/>
                    </a:lnTo>
                    <a:lnTo>
                      <a:pt x="32230" y="34124"/>
                    </a:lnTo>
                    <a:cubicBezTo>
                      <a:pt x="31287" y="34670"/>
                      <a:pt x="29947" y="34985"/>
                      <a:pt x="28557" y="34985"/>
                    </a:cubicBezTo>
                    <a:cubicBezTo>
                      <a:pt x="27160" y="34985"/>
                      <a:pt x="25820" y="34670"/>
                      <a:pt x="24869" y="34124"/>
                    </a:cubicBezTo>
                    <a:close/>
                    <a:moveTo>
                      <a:pt x="23694" y="-798"/>
                    </a:moveTo>
                    <a:lnTo>
                      <a:pt x="-2251" y="14201"/>
                    </a:lnTo>
                    <a:cubicBezTo>
                      <a:pt x="-3740" y="15062"/>
                      <a:pt x="-4592" y="16328"/>
                      <a:pt x="-4592" y="17677"/>
                    </a:cubicBezTo>
                    <a:cubicBezTo>
                      <a:pt x="-4592" y="19018"/>
                      <a:pt x="-3748" y="20285"/>
                      <a:pt x="-2251" y="21162"/>
                    </a:cubicBezTo>
                    <a:lnTo>
                      <a:pt x="23702" y="36152"/>
                    </a:lnTo>
                    <a:cubicBezTo>
                      <a:pt x="26324" y="37659"/>
                      <a:pt x="30774" y="37667"/>
                      <a:pt x="33404" y="36144"/>
                    </a:cubicBezTo>
                    <a:lnTo>
                      <a:pt x="59349" y="21154"/>
                    </a:lnTo>
                    <a:cubicBezTo>
                      <a:pt x="60830" y="20285"/>
                      <a:pt x="61681" y="19018"/>
                      <a:pt x="61681" y="17677"/>
                    </a:cubicBezTo>
                    <a:cubicBezTo>
                      <a:pt x="61681" y="16311"/>
                      <a:pt x="60854" y="15070"/>
                      <a:pt x="59341" y="14201"/>
                    </a:cubicBezTo>
                    <a:lnTo>
                      <a:pt x="33404" y="-798"/>
                    </a:lnTo>
                    <a:cubicBezTo>
                      <a:pt x="32081" y="-1543"/>
                      <a:pt x="30360" y="-1965"/>
                      <a:pt x="28557" y="-1965"/>
                    </a:cubicBezTo>
                    <a:cubicBezTo>
                      <a:pt x="26738" y="-1965"/>
                      <a:pt x="25009" y="-1543"/>
                      <a:pt x="23694" y="-798"/>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2326" name="Google Shape;2326;p53"/>
              <p:cNvSpPr/>
              <p:nvPr/>
            </p:nvSpPr>
            <p:spPr>
              <a:xfrm flipH="1" rot="10800000">
                <a:off x="-261605" y="6623571"/>
                <a:ext cx="84420" cy="49978"/>
              </a:xfrm>
              <a:custGeom>
                <a:rect b="b" l="l" r="r" t="t"/>
                <a:pathLst>
                  <a:path extrusionOk="0" h="39244" w="66289">
                    <a:moveTo>
                      <a:pt x="24918" y="34093"/>
                    </a:moveTo>
                    <a:lnTo>
                      <a:pt x="-1043" y="19086"/>
                    </a:lnTo>
                    <a:lnTo>
                      <a:pt x="-2209" y="17646"/>
                    </a:lnTo>
                    <a:lnTo>
                      <a:pt x="-1035" y="16189"/>
                    </a:lnTo>
                    <a:lnTo>
                      <a:pt x="24918" y="1199"/>
                    </a:lnTo>
                    <a:cubicBezTo>
                      <a:pt x="26812" y="106"/>
                      <a:pt x="30386" y="106"/>
                      <a:pt x="32271" y="1199"/>
                    </a:cubicBezTo>
                    <a:lnTo>
                      <a:pt x="58225" y="16197"/>
                    </a:lnTo>
                    <a:cubicBezTo>
                      <a:pt x="58977" y="16628"/>
                      <a:pt x="59399" y="17157"/>
                      <a:pt x="59399" y="17646"/>
                    </a:cubicBezTo>
                    <a:cubicBezTo>
                      <a:pt x="59391" y="18142"/>
                      <a:pt x="58977" y="18664"/>
                      <a:pt x="58225" y="19094"/>
                    </a:cubicBezTo>
                    <a:lnTo>
                      <a:pt x="32271" y="34093"/>
                    </a:lnTo>
                    <a:cubicBezTo>
                      <a:pt x="31328" y="34631"/>
                      <a:pt x="29988" y="34945"/>
                      <a:pt x="28599" y="34945"/>
                    </a:cubicBezTo>
                    <a:cubicBezTo>
                      <a:pt x="27209" y="34945"/>
                      <a:pt x="25869" y="34631"/>
                      <a:pt x="24918" y="34093"/>
                    </a:cubicBezTo>
                    <a:close/>
                    <a:moveTo>
                      <a:pt x="23752" y="-829"/>
                    </a:moveTo>
                    <a:lnTo>
                      <a:pt x="-2209" y="14169"/>
                    </a:lnTo>
                    <a:cubicBezTo>
                      <a:pt x="-3690" y="15030"/>
                      <a:pt x="-4550" y="16297"/>
                      <a:pt x="-4550" y="17654"/>
                    </a:cubicBezTo>
                    <a:cubicBezTo>
                      <a:pt x="-4542" y="19003"/>
                      <a:pt x="-3690" y="20270"/>
                      <a:pt x="-2209" y="21114"/>
                    </a:cubicBezTo>
                    <a:lnTo>
                      <a:pt x="23752" y="36112"/>
                    </a:lnTo>
                    <a:cubicBezTo>
                      <a:pt x="26366" y="37627"/>
                      <a:pt x="30815" y="37627"/>
                      <a:pt x="33446" y="36112"/>
                    </a:cubicBezTo>
                    <a:lnTo>
                      <a:pt x="59382" y="21122"/>
                    </a:lnTo>
                    <a:cubicBezTo>
                      <a:pt x="60879" y="20270"/>
                      <a:pt x="61740" y="19003"/>
                      <a:pt x="61740" y="17654"/>
                    </a:cubicBezTo>
                    <a:cubicBezTo>
                      <a:pt x="61740" y="16297"/>
                      <a:pt x="60888" y="15030"/>
                      <a:pt x="59391" y="14169"/>
                    </a:cubicBezTo>
                    <a:lnTo>
                      <a:pt x="33446" y="-829"/>
                    </a:lnTo>
                    <a:cubicBezTo>
                      <a:pt x="32131" y="-1582"/>
                      <a:pt x="30410" y="-1996"/>
                      <a:pt x="28599" y="-1996"/>
                    </a:cubicBezTo>
                    <a:cubicBezTo>
                      <a:pt x="26779" y="-1996"/>
                      <a:pt x="25059" y="-1582"/>
                      <a:pt x="23752" y="-829"/>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2327" name="Google Shape;2327;p53"/>
              <p:cNvSpPr/>
              <p:nvPr/>
            </p:nvSpPr>
            <p:spPr>
              <a:xfrm flipH="1" rot="10800000">
                <a:off x="-312163" y="6594342"/>
                <a:ext cx="84400" cy="49986"/>
              </a:xfrm>
              <a:custGeom>
                <a:rect b="b" l="l" r="r" t="t"/>
                <a:pathLst>
                  <a:path extrusionOk="0" h="39250" w="66273">
                    <a:moveTo>
                      <a:pt x="24952" y="34053"/>
                    </a:moveTo>
                    <a:lnTo>
                      <a:pt x="-1001" y="19071"/>
                    </a:lnTo>
                    <a:lnTo>
                      <a:pt x="-2176" y="17614"/>
                    </a:lnTo>
                    <a:lnTo>
                      <a:pt x="-1001" y="16166"/>
                    </a:lnTo>
                    <a:lnTo>
                      <a:pt x="24952" y="1167"/>
                    </a:lnTo>
                    <a:cubicBezTo>
                      <a:pt x="26846" y="75"/>
                      <a:pt x="30419" y="75"/>
                      <a:pt x="32304" y="1167"/>
                    </a:cubicBezTo>
                    <a:lnTo>
                      <a:pt x="58258" y="16166"/>
                    </a:lnTo>
                    <a:lnTo>
                      <a:pt x="59424" y="17614"/>
                    </a:lnTo>
                    <a:lnTo>
                      <a:pt x="58258" y="19071"/>
                    </a:lnTo>
                    <a:lnTo>
                      <a:pt x="32304" y="34053"/>
                    </a:lnTo>
                    <a:cubicBezTo>
                      <a:pt x="31362" y="34599"/>
                      <a:pt x="30022" y="34922"/>
                      <a:pt x="28624" y="34922"/>
                    </a:cubicBezTo>
                    <a:cubicBezTo>
                      <a:pt x="27243" y="34922"/>
                      <a:pt x="25894" y="34599"/>
                      <a:pt x="24952" y="34053"/>
                    </a:cubicBezTo>
                    <a:close/>
                    <a:moveTo>
                      <a:pt x="23778" y="-852"/>
                    </a:moveTo>
                    <a:lnTo>
                      <a:pt x="-2176" y="14138"/>
                    </a:lnTo>
                    <a:cubicBezTo>
                      <a:pt x="-3648" y="14990"/>
                      <a:pt x="-4508" y="16265"/>
                      <a:pt x="-4508" y="17614"/>
                    </a:cubicBezTo>
                    <a:cubicBezTo>
                      <a:pt x="-4508" y="18963"/>
                      <a:pt x="-3648" y="20230"/>
                      <a:pt x="-2176" y="21091"/>
                    </a:cubicBezTo>
                    <a:lnTo>
                      <a:pt x="23778" y="36081"/>
                    </a:lnTo>
                    <a:cubicBezTo>
                      <a:pt x="26407" y="37604"/>
                      <a:pt x="30873" y="37604"/>
                      <a:pt x="33479" y="36081"/>
                    </a:cubicBezTo>
                    <a:lnTo>
                      <a:pt x="59424" y="21099"/>
                    </a:lnTo>
                    <a:cubicBezTo>
                      <a:pt x="60913" y="20230"/>
                      <a:pt x="61765" y="18963"/>
                      <a:pt x="61765" y="17614"/>
                    </a:cubicBezTo>
                    <a:cubicBezTo>
                      <a:pt x="61765" y="16265"/>
                      <a:pt x="60904" y="14990"/>
                      <a:pt x="59424" y="14138"/>
                    </a:cubicBezTo>
                    <a:lnTo>
                      <a:pt x="33479" y="-852"/>
                    </a:lnTo>
                    <a:cubicBezTo>
                      <a:pt x="32172" y="-1614"/>
                      <a:pt x="30452" y="-2028"/>
                      <a:pt x="28624" y="-2028"/>
                    </a:cubicBezTo>
                    <a:cubicBezTo>
                      <a:pt x="26813" y="-2028"/>
                      <a:pt x="25084" y="-1614"/>
                      <a:pt x="23778" y="-852"/>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2328" name="Google Shape;2328;p53"/>
              <p:cNvSpPr/>
              <p:nvPr/>
            </p:nvSpPr>
            <p:spPr>
              <a:xfrm flipH="1" rot="10800000">
                <a:off x="232232" y="6967357"/>
                <a:ext cx="84400" cy="49976"/>
              </a:xfrm>
              <a:custGeom>
                <a:rect b="b" l="l" r="r" t="t"/>
                <a:pathLst>
                  <a:path extrusionOk="0" h="39242" w="66273">
                    <a:moveTo>
                      <a:pt x="24504" y="34446"/>
                    </a:moveTo>
                    <a:lnTo>
                      <a:pt x="-1441" y="19472"/>
                    </a:lnTo>
                    <a:lnTo>
                      <a:pt x="-2624" y="18007"/>
                    </a:lnTo>
                    <a:lnTo>
                      <a:pt x="-1441" y="16567"/>
                    </a:lnTo>
                    <a:lnTo>
                      <a:pt x="24504" y="1576"/>
                    </a:lnTo>
                    <a:cubicBezTo>
                      <a:pt x="26398" y="476"/>
                      <a:pt x="29971" y="484"/>
                      <a:pt x="31856" y="1560"/>
                    </a:cubicBezTo>
                    <a:lnTo>
                      <a:pt x="57818" y="16567"/>
                    </a:lnTo>
                    <a:lnTo>
                      <a:pt x="58976" y="18007"/>
                    </a:lnTo>
                    <a:lnTo>
                      <a:pt x="57818" y="19464"/>
                    </a:lnTo>
                    <a:lnTo>
                      <a:pt x="31856" y="34454"/>
                    </a:lnTo>
                    <a:cubicBezTo>
                      <a:pt x="30914" y="35000"/>
                      <a:pt x="29574" y="35315"/>
                      <a:pt x="28193" y="35315"/>
                    </a:cubicBezTo>
                    <a:cubicBezTo>
                      <a:pt x="26795" y="35315"/>
                      <a:pt x="25455" y="35000"/>
                      <a:pt x="24504" y="34446"/>
                    </a:cubicBezTo>
                    <a:close/>
                    <a:moveTo>
                      <a:pt x="23338" y="-460"/>
                    </a:moveTo>
                    <a:lnTo>
                      <a:pt x="-2616" y="14539"/>
                    </a:lnTo>
                    <a:cubicBezTo>
                      <a:pt x="-4105" y="15400"/>
                      <a:pt x="-4956" y="16658"/>
                      <a:pt x="-4956" y="18007"/>
                    </a:cubicBezTo>
                    <a:cubicBezTo>
                      <a:pt x="-4956" y="19356"/>
                      <a:pt x="-4105" y="20623"/>
                      <a:pt x="-2616" y="21492"/>
                    </a:cubicBezTo>
                    <a:lnTo>
                      <a:pt x="23338" y="36474"/>
                    </a:lnTo>
                    <a:cubicBezTo>
                      <a:pt x="25959" y="37997"/>
                      <a:pt x="30426" y="37997"/>
                      <a:pt x="33031" y="36474"/>
                    </a:cubicBezTo>
                    <a:lnTo>
                      <a:pt x="58985" y="21492"/>
                    </a:lnTo>
                    <a:cubicBezTo>
                      <a:pt x="60473" y="20623"/>
                      <a:pt x="61317" y="19356"/>
                      <a:pt x="61317" y="18007"/>
                    </a:cubicBezTo>
                    <a:cubicBezTo>
                      <a:pt x="61317" y="16658"/>
                      <a:pt x="60465" y="15400"/>
                      <a:pt x="58976" y="14539"/>
                    </a:cubicBezTo>
                    <a:lnTo>
                      <a:pt x="33023" y="-468"/>
                    </a:lnTo>
                    <a:cubicBezTo>
                      <a:pt x="31716" y="-1213"/>
                      <a:pt x="30004" y="-1627"/>
                      <a:pt x="28193" y="-1627"/>
                    </a:cubicBezTo>
                    <a:cubicBezTo>
                      <a:pt x="26373" y="-1627"/>
                      <a:pt x="24645" y="-1213"/>
                      <a:pt x="23338" y="-460"/>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2329" name="Google Shape;2329;p53"/>
              <p:cNvSpPr/>
              <p:nvPr/>
            </p:nvSpPr>
            <p:spPr>
              <a:xfrm flipH="1" rot="10800000">
                <a:off x="282811" y="6996580"/>
                <a:ext cx="121707" cy="71541"/>
              </a:xfrm>
              <a:custGeom>
                <a:rect b="b" l="l" r="r" t="t"/>
                <a:pathLst>
                  <a:path extrusionOk="0" h="56176" w="95567">
                    <a:moveTo>
                      <a:pt x="24447" y="51424"/>
                    </a:moveTo>
                    <a:lnTo>
                      <a:pt x="-1515" y="36442"/>
                    </a:lnTo>
                    <a:lnTo>
                      <a:pt x="-2681" y="34985"/>
                    </a:lnTo>
                    <a:lnTo>
                      <a:pt x="-1515" y="33553"/>
                    </a:lnTo>
                    <a:lnTo>
                      <a:pt x="53733" y="1611"/>
                    </a:lnTo>
                    <a:cubicBezTo>
                      <a:pt x="55636" y="519"/>
                      <a:pt x="59192" y="510"/>
                      <a:pt x="61103" y="1620"/>
                    </a:cubicBezTo>
                    <a:lnTo>
                      <a:pt x="87048" y="16618"/>
                    </a:lnTo>
                    <a:lnTo>
                      <a:pt x="88214" y="18058"/>
                    </a:lnTo>
                    <a:lnTo>
                      <a:pt x="87040" y="19507"/>
                    </a:lnTo>
                    <a:lnTo>
                      <a:pt x="31799" y="51432"/>
                    </a:lnTo>
                    <a:cubicBezTo>
                      <a:pt x="30840" y="51970"/>
                      <a:pt x="29508" y="52285"/>
                      <a:pt x="28119" y="52285"/>
                    </a:cubicBezTo>
                    <a:cubicBezTo>
                      <a:pt x="26722" y="52285"/>
                      <a:pt x="25390" y="51970"/>
                      <a:pt x="24447" y="51424"/>
                    </a:cubicBezTo>
                    <a:close/>
                    <a:moveTo>
                      <a:pt x="52559" y="-408"/>
                    </a:moveTo>
                    <a:lnTo>
                      <a:pt x="-2673" y="31526"/>
                    </a:lnTo>
                    <a:cubicBezTo>
                      <a:pt x="-4162" y="32370"/>
                      <a:pt x="-5013" y="33628"/>
                      <a:pt x="-5013" y="34985"/>
                    </a:cubicBezTo>
                    <a:cubicBezTo>
                      <a:pt x="-5022" y="36335"/>
                      <a:pt x="-4170" y="37601"/>
                      <a:pt x="-2681" y="38462"/>
                    </a:cubicBezTo>
                    <a:lnTo>
                      <a:pt x="23264" y="53444"/>
                    </a:lnTo>
                    <a:cubicBezTo>
                      <a:pt x="25894" y="54975"/>
                      <a:pt x="30344" y="54975"/>
                      <a:pt x="32966" y="53452"/>
                    </a:cubicBezTo>
                    <a:lnTo>
                      <a:pt x="88214" y="21543"/>
                    </a:lnTo>
                    <a:cubicBezTo>
                      <a:pt x="89703" y="20674"/>
                      <a:pt x="90555" y="19407"/>
                      <a:pt x="90555" y="18058"/>
                    </a:cubicBezTo>
                    <a:cubicBezTo>
                      <a:pt x="90547" y="16709"/>
                      <a:pt x="89703" y="15434"/>
                      <a:pt x="88214" y="14590"/>
                    </a:cubicBezTo>
                    <a:lnTo>
                      <a:pt x="62261" y="-408"/>
                    </a:lnTo>
                    <a:cubicBezTo>
                      <a:pt x="60954" y="-1170"/>
                      <a:pt x="59233" y="-1584"/>
                      <a:pt x="57414" y="-1584"/>
                    </a:cubicBezTo>
                    <a:cubicBezTo>
                      <a:pt x="55603" y="-1584"/>
                      <a:pt x="53874" y="-1170"/>
                      <a:pt x="52559" y="-408"/>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2330" name="Google Shape;2330;p53"/>
              <p:cNvSpPr/>
              <p:nvPr/>
            </p:nvSpPr>
            <p:spPr>
              <a:xfrm flipH="1" rot="10800000">
                <a:off x="181663" y="6938134"/>
                <a:ext cx="84400" cy="49978"/>
              </a:xfrm>
              <a:custGeom>
                <a:rect b="b" l="l" r="r" t="t"/>
                <a:pathLst>
                  <a:path extrusionOk="0" h="39244" w="66273">
                    <a:moveTo>
                      <a:pt x="24546" y="34423"/>
                    </a:moveTo>
                    <a:lnTo>
                      <a:pt x="-1400" y="19441"/>
                    </a:lnTo>
                    <a:cubicBezTo>
                      <a:pt x="-2152" y="19002"/>
                      <a:pt x="-2582" y="18472"/>
                      <a:pt x="-2574" y="17976"/>
                    </a:cubicBezTo>
                    <a:cubicBezTo>
                      <a:pt x="-2574" y="17487"/>
                      <a:pt x="-2152" y="16958"/>
                      <a:pt x="-1400" y="16535"/>
                    </a:cubicBezTo>
                    <a:lnTo>
                      <a:pt x="24546" y="1537"/>
                    </a:lnTo>
                    <a:cubicBezTo>
                      <a:pt x="26432" y="453"/>
                      <a:pt x="30012" y="453"/>
                      <a:pt x="31898" y="1537"/>
                    </a:cubicBezTo>
                    <a:lnTo>
                      <a:pt x="57844" y="16535"/>
                    </a:lnTo>
                    <a:cubicBezTo>
                      <a:pt x="58596" y="16958"/>
                      <a:pt x="59018" y="17487"/>
                      <a:pt x="59018" y="17976"/>
                    </a:cubicBezTo>
                    <a:cubicBezTo>
                      <a:pt x="59018" y="18472"/>
                      <a:pt x="58596" y="19002"/>
                      <a:pt x="57844" y="19432"/>
                    </a:cubicBezTo>
                    <a:lnTo>
                      <a:pt x="31898" y="34423"/>
                    </a:lnTo>
                    <a:cubicBezTo>
                      <a:pt x="30955" y="34969"/>
                      <a:pt x="29615" y="35275"/>
                      <a:pt x="28226" y="35275"/>
                    </a:cubicBezTo>
                    <a:cubicBezTo>
                      <a:pt x="26829" y="35275"/>
                      <a:pt x="25489" y="34969"/>
                      <a:pt x="24546" y="34423"/>
                    </a:cubicBezTo>
                    <a:close/>
                    <a:moveTo>
                      <a:pt x="23379" y="-499"/>
                    </a:moveTo>
                    <a:lnTo>
                      <a:pt x="-2574" y="14499"/>
                    </a:lnTo>
                    <a:cubicBezTo>
                      <a:pt x="-4055" y="15360"/>
                      <a:pt x="-4915" y="16627"/>
                      <a:pt x="-4915" y="17976"/>
                    </a:cubicBezTo>
                    <a:cubicBezTo>
                      <a:pt x="-4915" y="19333"/>
                      <a:pt x="-4063" y="20599"/>
                      <a:pt x="-2574" y="21460"/>
                    </a:cubicBezTo>
                    <a:lnTo>
                      <a:pt x="23379" y="36451"/>
                    </a:lnTo>
                    <a:cubicBezTo>
                      <a:pt x="25985" y="37965"/>
                      <a:pt x="30451" y="37965"/>
                      <a:pt x="33073" y="36451"/>
                    </a:cubicBezTo>
                    <a:lnTo>
                      <a:pt x="59010" y="21460"/>
                    </a:lnTo>
                    <a:cubicBezTo>
                      <a:pt x="60507" y="20599"/>
                      <a:pt x="61367" y="19333"/>
                      <a:pt x="61359" y="17976"/>
                    </a:cubicBezTo>
                    <a:cubicBezTo>
                      <a:pt x="61359" y="16627"/>
                      <a:pt x="60499" y="15360"/>
                      <a:pt x="59010" y="14499"/>
                    </a:cubicBezTo>
                    <a:lnTo>
                      <a:pt x="33073" y="-499"/>
                    </a:lnTo>
                    <a:cubicBezTo>
                      <a:pt x="31758" y="-1244"/>
                      <a:pt x="30046" y="-1658"/>
                      <a:pt x="28226" y="-1658"/>
                    </a:cubicBezTo>
                    <a:cubicBezTo>
                      <a:pt x="26406" y="-1658"/>
                      <a:pt x="24686" y="-1244"/>
                      <a:pt x="23379" y="-499"/>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2331" name="Google Shape;2331;p53"/>
              <p:cNvSpPr/>
              <p:nvPr/>
            </p:nvSpPr>
            <p:spPr>
              <a:xfrm flipH="1" rot="10800000">
                <a:off x="131084" y="6908914"/>
                <a:ext cx="84410" cy="49977"/>
              </a:xfrm>
              <a:custGeom>
                <a:rect b="b" l="l" r="r" t="t"/>
                <a:pathLst>
                  <a:path extrusionOk="0" h="39243" w="66281">
                    <a:moveTo>
                      <a:pt x="24596" y="34391"/>
                    </a:moveTo>
                    <a:lnTo>
                      <a:pt x="-1366" y="19401"/>
                    </a:lnTo>
                    <a:lnTo>
                      <a:pt x="-2541" y="17944"/>
                    </a:lnTo>
                    <a:lnTo>
                      <a:pt x="-1366" y="16496"/>
                    </a:lnTo>
                    <a:lnTo>
                      <a:pt x="24596" y="1514"/>
                    </a:lnTo>
                    <a:cubicBezTo>
                      <a:pt x="26473" y="413"/>
                      <a:pt x="30054" y="413"/>
                      <a:pt x="31948" y="1514"/>
                    </a:cubicBezTo>
                    <a:lnTo>
                      <a:pt x="57893" y="16496"/>
                    </a:lnTo>
                    <a:lnTo>
                      <a:pt x="59068" y="17944"/>
                    </a:lnTo>
                    <a:lnTo>
                      <a:pt x="57893" y="19401"/>
                    </a:lnTo>
                    <a:lnTo>
                      <a:pt x="31940" y="34391"/>
                    </a:lnTo>
                    <a:cubicBezTo>
                      <a:pt x="30997" y="34946"/>
                      <a:pt x="29657" y="35260"/>
                      <a:pt x="28268" y="35260"/>
                    </a:cubicBezTo>
                    <a:cubicBezTo>
                      <a:pt x="26878" y="35260"/>
                      <a:pt x="25538" y="34946"/>
                      <a:pt x="24596" y="34391"/>
                    </a:cubicBezTo>
                    <a:close/>
                    <a:moveTo>
                      <a:pt x="23421" y="-522"/>
                    </a:moveTo>
                    <a:lnTo>
                      <a:pt x="-2532" y="14468"/>
                    </a:lnTo>
                    <a:cubicBezTo>
                      <a:pt x="-4021" y="15329"/>
                      <a:pt x="-4873" y="16603"/>
                      <a:pt x="-4873" y="17944"/>
                    </a:cubicBezTo>
                    <a:cubicBezTo>
                      <a:pt x="-4873" y="19302"/>
                      <a:pt x="-4021" y="20568"/>
                      <a:pt x="-2532" y="21429"/>
                    </a:cubicBezTo>
                    <a:lnTo>
                      <a:pt x="23421" y="36411"/>
                    </a:lnTo>
                    <a:cubicBezTo>
                      <a:pt x="26043" y="37942"/>
                      <a:pt x="30501" y="37926"/>
                      <a:pt x="33114" y="36419"/>
                    </a:cubicBezTo>
                    <a:lnTo>
                      <a:pt x="59068" y="21429"/>
                    </a:lnTo>
                    <a:cubicBezTo>
                      <a:pt x="60548" y="20568"/>
                      <a:pt x="61408" y="19302"/>
                      <a:pt x="61408" y="17944"/>
                    </a:cubicBezTo>
                    <a:cubicBezTo>
                      <a:pt x="61408" y="16603"/>
                      <a:pt x="60548" y="15329"/>
                      <a:pt x="59068" y="14468"/>
                    </a:cubicBezTo>
                    <a:lnTo>
                      <a:pt x="33114" y="-522"/>
                    </a:lnTo>
                    <a:cubicBezTo>
                      <a:pt x="31816" y="-1276"/>
                      <a:pt x="30087" y="-1690"/>
                      <a:pt x="28268" y="-1690"/>
                    </a:cubicBezTo>
                    <a:cubicBezTo>
                      <a:pt x="26448" y="-1690"/>
                      <a:pt x="24728" y="-1276"/>
                      <a:pt x="23421" y="-522"/>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2332" name="Google Shape;2332;p53"/>
              <p:cNvSpPr/>
              <p:nvPr/>
            </p:nvSpPr>
            <p:spPr>
              <a:xfrm flipH="1" rot="10800000">
                <a:off x="80505" y="6879701"/>
                <a:ext cx="84410" cy="49981"/>
              </a:xfrm>
              <a:custGeom>
                <a:rect b="b" l="l" r="r" t="t"/>
                <a:pathLst>
                  <a:path extrusionOk="0" h="39246" w="66281">
                    <a:moveTo>
                      <a:pt x="24645" y="34368"/>
                    </a:moveTo>
                    <a:lnTo>
                      <a:pt x="-1317" y="19378"/>
                    </a:lnTo>
                    <a:lnTo>
                      <a:pt x="-2482" y="17921"/>
                    </a:lnTo>
                    <a:lnTo>
                      <a:pt x="-1317" y="16481"/>
                    </a:lnTo>
                    <a:lnTo>
                      <a:pt x="24645" y="1482"/>
                    </a:lnTo>
                    <a:cubicBezTo>
                      <a:pt x="26523" y="382"/>
                      <a:pt x="30112" y="382"/>
                      <a:pt x="31998" y="1482"/>
                    </a:cubicBezTo>
                    <a:lnTo>
                      <a:pt x="57943" y="16481"/>
                    </a:lnTo>
                    <a:lnTo>
                      <a:pt x="59118" y="17921"/>
                    </a:lnTo>
                    <a:lnTo>
                      <a:pt x="57943" y="19378"/>
                    </a:lnTo>
                    <a:lnTo>
                      <a:pt x="31998" y="34376"/>
                    </a:lnTo>
                    <a:cubicBezTo>
                      <a:pt x="31047" y="34914"/>
                      <a:pt x="29707" y="35229"/>
                      <a:pt x="28309" y="35229"/>
                    </a:cubicBezTo>
                    <a:cubicBezTo>
                      <a:pt x="26920" y="35229"/>
                      <a:pt x="25588" y="34914"/>
                      <a:pt x="24645" y="34368"/>
                    </a:cubicBezTo>
                    <a:close/>
                    <a:moveTo>
                      <a:pt x="23471" y="-545"/>
                    </a:moveTo>
                    <a:lnTo>
                      <a:pt x="-2482" y="14453"/>
                    </a:lnTo>
                    <a:cubicBezTo>
                      <a:pt x="-3971" y="15306"/>
                      <a:pt x="-4832" y="16572"/>
                      <a:pt x="-4832" y="17921"/>
                    </a:cubicBezTo>
                    <a:cubicBezTo>
                      <a:pt x="-4832" y="19279"/>
                      <a:pt x="-3971" y="20545"/>
                      <a:pt x="-2482" y="21406"/>
                    </a:cubicBezTo>
                    <a:lnTo>
                      <a:pt x="23471" y="36396"/>
                    </a:lnTo>
                    <a:cubicBezTo>
                      <a:pt x="26085" y="37903"/>
                      <a:pt x="30551" y="37903"/>
                      <a:pt x="33156" y="36396"/>
                    </a:cubicBezTo>
                    <a:lnTo>
                      <a:pt x="59118" y="21398"/>
                    </a:lnTo>
                    <a:cubicBezTo>
                      <a:pt x="60606" y="20545"/>
                      <a:pt x="61450" y="19279"/>
                      <a:pt x="61450" y="17921"/>
                    </a:cubicBezTo>
                    <a:cubicBezTo>
                      <a:pt x="61450" y="16572"/>
                      <a:pt x="60606" y="15306"/>
                      <a:pt x="59118" y="14453"/>
                    </a:cubicBezTo>
                    <a:lnTo>
                      <a:pt x="33156" y="-545"/>
                    </a:lnTo>
                    <a:cubicBezTo>
                      <a:pt x="31858" y="-1299"/>
                      <a:pt x="30129" y="-1721"/>
                      <a:pt x="28309" y="-1721"/>
                    </a:cubicBezTo>
                    <a:cubicBezTo>
                      <a:pt x="26506" y="-1721"/>
                      <a:pt x="24786" y="-1299"/>
                      <a:pt x="23471" y="-545"/>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2333" name="Google Shape;2333;p53"/>
              <p:cNvSpPr/>
              <p:nvPr/>
            </p:nvSpPr>
            <p:spPr>
              <a:xfrm flipH="1" rot="10800000">
                <a:off x="29947" y="6850476"/>
                <a:ext cx="84400" cy="49986"/>
              </a:xfrm>
              <a:custGeom>
                <a:rect b="b" l="l" r="r" t="t"/>
                <a:pathLst>
                  <a:path extrusionOk="0" h="39250" w="66273">
                    <a:moveTo>
                      <a:pt x="24662" y="34337"/>
                    </a:moveTo>
                    <a:lnTo>
                      <a:pt x="-1283" y="19355"/>
                    </a:lnTo>
                    <a:lnTo>
                      <a:pt x="-2457" y="17898"/>
                    </a:lnTo>
                    <a:lnTo>
                      <a:pt x="-1283" y="16449"/>
                    </a:lnTo>
                    <a:lnTo>
                      <a:pt x="24670" y="1451"/>
                    </a:lnTo>
                    <a:cubicBezTo>
                      <a:pt x="26556" y="350"/>
                      <a:pt x="30129" y="350"/>
                      <a:pt x="32023" y="1451"/>
                    </a:cubicBezTo>
                    <a:lnTo>
                      <a:pt x="57977" y="16449"/>
                    </a:lnTo>
                    <a:cubicBezTo>
                      <a:pt x="58721" y="16880"/>
                      <a:pt x="59151" y="17401"/>
                      <a:pt x="59151" y="17898"/>
                    </a:cubicBezTo>
                    <a:lnTo>
                      <a:pt x="57977" y="19355"/>
                    </a:lnTo>
                    <a:lnTo>
                      <a:pt x="32023" y="34337"/>
                    </a:lnTo>
                    <a:cubicBezTo>
                      <a:pt x="31080" y="34883"/>
                      <a:pt x="29732" y="35198"/>
                      <a:pt x="28343" y="35198"/>
                    </a:cubicBezTo>
                    <a:cubicBezTo>
                      <a:pt x="26953" y="35198"/>
                      <a:pt x="25605" y="34883"/>
                      <a:pt x="24662" y="34337"/>
                    </a:cubicBezTo>
                    <a:close/>
                    <a:moveTo>
                      <a:pt x="23513" y="-585"/>
                    </a:moveTo>
                    <a:lnTo>
                      <a:pt x="-2449" y="14422"/>
                    </a:lnTo>
                    <a:cubicBezTo>
                      <a:pt x="-3938" y="15274"/>
                      <a:pt x="-4790" y="16549"/>
                      <a:pt x="-4790" y="17890"/>
                    </a:cubicBezTo>
                    <a:cubicBezTo>
                      <a:pt x="-4790" y="19239"/>
                      <a:pt x="-3946" y="20505"/>
                      <a:pt x="-2449" y="21383"/>
                    </a:cubicBezTo>
                    <a:lnTo>
                      <a:pt x="23496" y="36365"/>
                    </a:lnTo>
                    <a:cubicBezTo>
                      <a:pt x="26126" y="37880"/>
                      <a:pt x="30584" y="37871"/>
                      <a:pt x="33189" y="36365"/>
                    </a:cubicBezTo>
                    <a:lnTo>
                      <a:pt x="59134" y="21383"/>
                    </a:lnTo>
                    <a:cubicBezTo>
                      <a:pt x="60631" y="20505"/>
                      <a:pt x="61492" y="19239"/>
                      <a:pt x="61484" y="17890"/>
                    </a:cubicBezTo>
                    <a:cubicBezTo>
                      <a:pt x="61484" y="16549"/>
                      <a:pt x="60631" y="15274"/>
                      <a:pt x="59143" y="14422"/>
                    </a:cubicBezTo>
                    <a:lnTo>
                      <a:pt x="33189" y="-585"/>
                    </a:lnTo>
                    <a:cubicBezTo>
                      <a:pt x="31883" y="-1330"/>
                      <a:pt x="30162" y="-1752"/>
                      <a:pt x="28351" y="-1752"/>
                    </a:cubicBezTo>
                    <a:cubicBezTo>
                      <a:pt x="26531" y="-1752"/>
                      <a:pt x="24811" y="-1330"/>
                      <a:pt x="23513" y="-585"/>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2334" name="Google Shape;2334;p53"/>
              <p:cNvSpPr/>
              <p:nvPr/>
            </p:nvSpPr>
            <p:spPr>
              <a:xfrm flipH="1" rot="10800000">
                <a:off x="-20622" y="6821257"/>
                <a:ext cx="84410" cy="49973"/>
              </a:xfrm>
              <a:custGeom>
                <a:rect b="b" l="l" r="r" t="t"/>
                <a:pathLst>
                  <a:path extrusionOk="0" h="39240" w="66281">
                    <a:moveTo>
                      <a:pt x="24704" y="34305"/>
                    </a:moveTo>
                    <a:lnTo>
                      <a:pt x="-1242" y="19307"/>
                    </a:lnTo>
                    <a:lnTo>
                      <a:pt x="-2416" y="17850"/>
                    </a:lnTo>
                    <a:lnTo>
                      <a:pt x="-1242" y="16410"/>
                    </a:lnTo>
                    <a:lnTo>
                      <a:pt x="24704" y="1419"/>
                    </a:lnTo>
                    <a:cubicBezTo>
                      <a:pt x="26589" y="318"/>
                      <a:pt x="30170" y="310"/>
                      <a:pt x="32064" y="1419"/>
                    </a:cubicBezTo>
                    <a:lnTo>
                      <a:pt x="58018" y="16410"/>
                    </a:lnTo>
                    <a:cubicBezTo>
                      <a:pt x="58771" y="16832"/>
                      <a:pt x="59184" y="17370"/>
                      <a:pt x="59184" y="17850"/>
                    </a:cubicBezTo>
                    <a:cubicBezTo>
                      <a:pt x="59184" y="18346"/>
                      <a:pt x="58771" y="18868"/>
                      <a:pt x="58018" y="19307"/>
                    </a:cubicBezTo>
                    <a:lnTo>
                      <a:pt x="32064" y="34305"/>
                    </a:lnTo>
                    <a:cubicBezTo>
                      <a:pt x="31122" y="34851"/>
                      <a:pt x="29782" y="35158"/>
                      <a:pt x="28384" y="35158"/>
                    </a:cubicBezTo>
                    <a:cubicBezTo>
                      <a:pt x="26995" y="35158"/>
                      <a:pt x="25655" y="34851"/>
                      <a:pt x="24704" y="34305"/>
                    </a:cubicBezTo>
                    <a:close/>
                    <a:moveTo>
                      <a:pt x="23538" y="-608"/>
                    </a:moveTo>
                    <a:lnTo>
                      <a:pt x="-2408" y="14373"/>
                    </a:lnTo>
                    <a:cubicBezTo>
                      <a:pt x="-3905" y="15234"/>
                      <a:pt x="-4748" y="16509"/>
                      <a:pt x="-4748" y="17850"/>
                    </a:cubicBezTo>
                    <a:cubicBezTo>
                      <a:pt x="-4748" y="19199"/>
                      <a:pt x="-3905" y="20474"/>
                      <a:pt x="-2408" y="21335"/>
                    </a:cubicBezTo>
                    <a:lnTo>
                      <a:pt x="23538" y="36333"/>
                    </a:lnTo>
                    <a:cubicBezTo>
                      <a:pt x="26151" y="37831"/>
                      <a:pt x="30609" y="37831"/>
                      <a:pt x="33239" y="36333"/>
                    </a:cubicBezTo>
                    <a:lnTo>
                      <a:pt x="59184" y="21335"/>
                    </a:lnTo>
                    <a:cubicBezTo>
                      <a:pt x="60673" y="20474"/>
                      <a:pt x="61533" y="19207"/>
                      <a:pt x="61533" y="17850"/>
                    </a:cubicBezTo>
                    <a:cubicBezTo>
                      <a:pt x="61533" y="16501"/>
                      <a:pt x="60673" y="15234"/>
                      <a:pt x="59184" y="14373"/>
                    </a:cubicBezTo>
                    <a:lnTo>
                      <a:pt x="33239" y="-600"/>
                    </a:lnTo>
                    <a:cubicBezTo>
                      <a:pt x="31924" y="-1370"/>
                      <a:pt x="30195" y="-1784"/>
                      <a:pt x="28384" y="-1784"/>
                    </a:cubicBezTo>
                    <a:cubicBezTo>
                      <a:pt x="26564" y="-1784"/>
                      <a:pt x="24844" y="-1370"/>
                      <a:pt x="23538" y="-608"/>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2335" name="Google Shape;2335;p53"/>
              <p:cNvSpPr/>
              <p:nvPr/>
            </p:nvSpPr>
            <p:spPr>
              <a:xfrm flipH="1" rot="10800000">
                <a:off x="-71201" y="6792020"/>
                <a:ext cx="84400" cy="49988"/>
              </a:xfrm>
              <a:custGeom>
                <a:rect b="b" l="l" r="r" t="t"/>
                <a:pathLst>
                  <a:path extrusionOk="0" h="39252" w="66273">
                    <a:moveTo>
                      <a:pt x="24754" y="34274"/>
                    </a:moveTo>
                    <a:lnTo>
                      <a:pt x="-1200" y="19284"/>
                    </a:lnTo>
                    <a:lnTo>
                      <a:pt x="-2375" y="17827"/>
                    </a:lnTo>
                    <a:cubicBezTo>
                      <a:pt x="-2375" y="17338"/>
                      <a:pt x="-1944" y="16809"/>
                      <a:pt x="-1192" y="16378"/>
                    </a:cubicBezTo>
                    <a:lnTo>
                      <a:pt x="24754" y="1388"/>
                    </a:lnTo>
                    <a:cubicBezTo>
                      <a:pt x="26648" y="287"/>
                      <a:pt x="30220" y="287"/>
                      <a:pt x="32106" y="1388"/>
                    </a:cubicBezTo>
                    <a:lnTo>
                      <a:pt x="58051" y="16378"/>
                    </a:lnTo>
                    <a:cubicBezTo>
                      <a:pt x="58804" y="16809"/>
                      <a:pt x="59234" y="17338"/>
                      <a:pt x="59226" y="17835"/>
                    </a:cubicBezTo>
                    <a:cubicBezTo>
                      <a:pt x="59226" y="18323"/>
                      <a:pt x="58804" y="18853"/>
                      <a:pt x="58051" y="19284"/>
                    </a:cubicBezTo>
                    <a:lnTo>
                      <a:pt x="32106" y="34274"/>
                    </a:lnTo>
                    <a:cubicBezTo>
                      <a:pt x="31163" y="34828"/>
                      <a:pt x="29823" y="35135"/>
                      <a:pt x="28434" y="35135"/>
                    </a:cubicBezTo>
                    <a:cubicBezTo>
                      <a:pt x="27036" y="35135"/>
                      <a:pt x="25696" y="34828"/>
                      <a:pt x="24754" y="34274"/>
                    </a:cubicBezTo>
                    <a:close/>
                    <a:moveTo>
                      <a:pt x="23587" y="-648"/>
                    </a:moveTo>
                    <a:lnTo>
                      <a:pt x="-2366" y="14350"/>
                    </a:lnTo>
                    <a:cubicBezTo>
                      <a:pt x="-3855" y="15211"/>
                      <a:pt x="-4707" y="16486"/>
                      <a:pt x="-4707" y="17827"/>
                    </a:cubicBezTo>
                    <a:cubicBezTo>
                      <a:pt x="-4707" y="19176"/>
                      <a:pt x="-3855" y="20442"/>
                      <a:pt x="-2375" y="21312"/>
                    </a:cubicBezTo>
                    <a:lnTo>
                      <a:pt x="23587" y="36302"/>
                    </a:lnTo>
                    <a:cubicBezTo>
                      <a:pt x="26193" y="37816"/>
                      <a:pt x="30667" y="37816"/>
                      <a:pt x="33281" y="36302"/>
                    </a:cubicBezTo>
                    <a:lnTo>
                      <a:pt x="59226" y="21312"/>
                    </a:lnTo>
                    <a:cubicBezTo>
                      <a:pt x="60706" y="20451"/>
                      <a:pt x="61566" y="19184"/>
                      <a:pt x="61566" y="17835"/>
                    </a:cubicBezTo>
                    <a:cubicBezTo>
                      <a:pt x="61566" y="16486"/>
                      <a:pt x="60706" y="15211"/>
                      <a:pt x="59226" y="14350"/>
                    </a:cubicBezTo>
                    <a:lnTo>
                      <a:pt x="33281" y="-648"/>
                    </a:lnTo>
                    <a:cubicBezTo>
                      <a:pt x="31974" y="-1393"/>
                      <a:pt x="30254" y="-1815"/>
                      <a:pt x="28434" y="-1815"/>
                    </a:cubicBezTo>
                    <a:cubicBezTo>
                      <a:pt x="26615" y="-1815"/>
                      <a:pt x="24886" y="-1393"/>
                      <a:pt x="23587" y="-648"/>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2336" name="Google Shape;2336;p53"/>
              <p:cNvSpPr/>
              <p:nvPr/>
            </p:nvSpPr>
            <p:spPr>
              <a:xfrm flipH="1" rot="10800000">
                <a:off x="-121780" y="6762808"/>
                <a:ext cx="84410" cy="49981"/>
              </a:xfrm>
              <a:custGeom>
                <a:rect b="b" l="l" r="r" t="t"/>
                <a:pathLst>
                  <a:path extrusionOk="0" h="39246" w="66281">
                    <a:moveTo>
                      <a:pt x="24803" y="34242"/>
                    </a:moveTo>
                    <a:lnTo>
                      <a:pt x="-1158" y="19244"/>
                    </a:lnTo>
                    <a:lnTo>
                      <a:pt x="-2316" y="17804"/>
                    </a:lnTo>
                    <a:cubicBezTo>
                      <a:pt x="-2316" y="17307"/>
                      <a:pt x="-1903" y="16777"/>
                      <a:pt x="-1150" y="16347"/>
                    </a:cubicBezTo>
                    <a:lnTo>
                      <a:pt x="24803" y="1357"/>
                    </a:lnTo>
                    <a:cubicBezTo>
                      <a:pt x="26689" y="248"/>
                      <a:pt x="30271" y="264"/>
                      <a:pt x="32164" y="1357"/>
                    </a:cubicBezTo>
                    <a:lnTo>
                      <a:pt x="58110" y="16347"/>
                    </a:lnTo>
                    <a:lnTo>
                      <a:pt x="59276" y="17804"/>
                    </a:lnTo>
                    <a:lnTo>
                      <a:pt x="58110" y="19252"/>
                    </a:lnTo>
                    <a:lnTo>
                      <a:pt x="32164" y="34242"/>
                    </a:lnTo>
                    <a:cubicBezTo>
                      <a:pt x="31213" y="34789"/>
                      <a:pt x="29865" y="35103"/>
                      <a:pt x="28475" y="35103"/>
                    </a:cubicBezTo>
                    <a:cubicBezTo>
                      <a:pt x="27086" y="35103"/>
                      <a:pt x="25746" y="34789"/>
                      <a:pt x="24803" y="34242"/>
                    </a:cubicBezTo>
                    <a:close/>
                    <a:moveTo>
                      <a:pt x="23629" y="-671"/>
                    </a:moveTo>
                    <a:lnTo>
                      <a:pt x="-2316" y="14319"/>
                    </a:lnTo>
                    <a:cubicBezTo>
                      <a:pt x="-3813" y="15188"/>
                      <a:pt x="-4665" y="16446"/>
                      <a:pt x="-4665" y="17804"/>
                    </a:cubicBezTo>
                    <a:cubicBezTo>
                      <a:pt x="-4665" y="19153"/>
                      <a:pt x="-3805" y="20419"/>
                      <a:pt x="-2316" y="21272"/>
                    </a:cubicBezTo>
                    <a:lnTo>
                      <a:pt x="23629" y="36270"/>
                    </a:lnTo>
                    <a:cubicBezTo>
                      <a:pt x="26251" y="37777"/>
                      <a:pt x="30700" y="37777"/>
                      <a:pt x="33322" y="36270"/>
                    </a:cubicBezTo>
                    <a:lnTo>
                      <a:pt x="59284" y="21280"/>
                    </a:lnTo>
                    <a:cubicBezTo>
                      <a:pt x="60773" y="20419"/>
                      <a:pt x="61616" y="19145"/>
                      <a:pt x="61616" y="17804"/>
                    </a:cubicBezTo>
                    <a:cubicBezTo>
                      <a:pt x="61616" y="16446"/>
                      <a:pt x="60773" y="15188"/>
                      <a:pt x="59284" y="14319"/>
                    </a:cubicBezTo>
                    <a:lnTo>
                      <a:pt x="33322" y="-671"/>
                    </a:lnTo>
                    <a:cubicBezTo>
                      <a:pt x="32016" y="-1433"/>
                      <a:pt x="30287" y="-1847"/>
                      <a:pt x="28475" y="-1847"/>
                    </a:cubicBezTo>
                    <a:cubicBezTo>
                      <a:pt x="26664" y="-1847"/>
                      <a:pt x="24936" y="-1433"/>
                      <a:pt x="23629" y="-671"/>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2337" name="Google Shape;2337;p53"/>
              <p:cNvSpPr/>
              <p:nvPr/>
            </p:nvSpPr>
            <p:spPr>
              <a:xfrm flipH="1" rot="10800000">
                <a:off x="-172348" y="6733580"/>
                <a:ext cx="84410" cy="49990"/>
              </a:xfrm>
              <a:custGeom>
                <a:rect b="b" l="l" r="r" t="t"/>
                <a:pathLst>
                  <a:path extrusionOk="0" h="39253" w="66281">
                    <a:moveTo>
                      <a:pt x="24836" y="34211"/>
                    </a:moveTo>
                    <a:lnTo>
                      <a:pt x="-1117" y="19221"/>
                    </a:lnTo>
                    <a:lnTo>
                      <a:pt x="-2283" y="17764"/>
                    </a:lnTo>
                    <a:cubicBezTo>
                      <a:pt x="-2283" y="17276"/>
                      <a:pt x="-1853" y="16746"/>
                      <a:pt x="-1108" y="16315"/>
                    </a:cubicBezTo>
                    <a:lnTo>
                      <a:pt x="24836" y="1325"/>
                    </a:lnTo>
                    <a:cubicBezTo>
                      <a:pt x="26739" y="216"/>
                      <a:pt x="30295" y="224"/>
                      <a:pt x="32197" y="1325"/>
                    </a:cubicBezTo>
                    <a:lnTo>
                      <a:pt x="58143" y="16315"/>
                    </a:lnTo>
                    <a:lnTo>
                      <a:pt x="59325" y="17764"/>
                    </a:lnTo>
                    <a:lnTo>
                      <a:pt x="58143" y="19221"/>
                    </a:lnTo>
                    <a:lnTo>
                      <a:pt x="32197" y="34211"/>
                    </a:lnTo>
                    <a:cubicBezTo>
                      <a:pt x="31255" y="34757"/>
                      <a:pt x="29907" y="35072"/>
                      <a:pt x="28509" y="35072"/>
                    </a:cubicBezTo>
                    <a:cubicBezTo>
                      <a:pt x="27127" y="35072"/>
                      <a:pt x="25779" y="34757"/>
                      <a:pt x="24836" y="34211"/>
                    </a:cubicBezTo>
                    <a:close/>
                    <a:moveTo>
                      <a:pt x="23671" y="-703"/>
                    </a:moveTo>
                    <a:lnTo>
                      <a:pt x="-2275" y="14288"/>
                    </a:lnTo>
                    <a:cubicBezTo>
                      <a:pt x="-3764" y="15140"/>
                      <a:pt x="-4615" y="16415"/>
                      <a:pt x="-4624" y="17764"/>
                    </a:cubicBezTo>
                    <a:cubicBezTo>
                      <a:pt x="-4624" y="19113"/>
                      <a:pt x="-3772" y="20388"/>
                      <a:pt x="-2283" y="21249"/>
                    </a:cubicBezTo>
                    <a:lnTo>
                      <a:pt x="23671" y="36239"/>
                    </a:lnTo>
                    <a:cubicBezTo>
                      <a:pt x="26300" y="37754"/>
                      <a:pt x="30750" y="37754"/>
                      <a:pt x="33364" y="36239"/>
                    </a:cubicBezTo>
                    <a:lnTo>
                      <a:pt x="59309" y="21249"/>
                    </a:lnTo>
                    <a:cubicBezTo>
                      <a:pt x="60806" y="20388"/>
                      <a:pt x="61658" y="19113"/>
                      <a:pt x="61658" y="17764"/>
                    </a:cubicBezTo>
                    <a:cubicBezTo>
                      <a:pt x="61658" y="16415"/>
                      <a:pt x="60806" y="15140"/>
                      <a:pt x="59317" y="14288"/>
                    </a:cubicBezTo>
                    <a:lnTo>
                      <a:pt x="33364" y="-703"/>
                    </a:lnTo>
                    <a:cubicBezTo>
                      <a:pt x="32057" y="-1456"/>
                      <a:pt x="30336" y="-1878"/>
                      <a:pt x="28509" y="-1878"/>
                    </a:cubicBezTo>
                    <a:cubicBezTo>
                      <a:pt x="26706" y="-1878"/>
                      <a:pt x="24977" y="-1456"/>
                      <a:pt x="23671" y="-703"/>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2338" name="Google Shape;2338;p53"/>
              <p:cNvSpPr/>
              <p:nvPr/>
            </p:nvSpPr>
            <p:spPr>
              <a:xfrm flipH="1" rot="10800000">
                <a:off x="-222917" y="6704363"/>
                <a:ext cx="84410" cy="49986"/>
              </a:xfrm>
              <a:custGeom>
                <a:rect b="b" l="l" r="r" t="t"/>
                <a:pathLst>
                  <a:path extrusionOk="0" h="39250" w="66281">
                    <a:moveTo>
                      <a:pt x="24870" y="34180"/>
                    </a:moveTo>
                    <a:lnTo>
                      <a:pt x="-1075" y="19181"/>
                    </a:lnTo>
                    <a:lnTo>
                      <a:pt x="-2241" y="17724"/>
                    </a:lnTo>
                    <a:lnTo>
                      <a:pt x="-1075" y="16284"/>
                    </a:lnTo>
                    <a:lnTo>
                      <a:pt x="24870" y="1294"/>
                    </a:lnTo>
                    <a:cubicBezTo>
                      <a:pt x="26772" y="201"/>
                      <a:pt x="30337" y="185"/>
                      <a:pt x="32231" y="1294"/>
                    </a:cubicBezTo>
                    <a:lnTo>
                      <a:pt x="58185" y="16284"/>
                    </a:lnTo>
                    <a:lnTo>
                      <a:pt x="59351" y="17724"/>
                    </a:lnTo>
                    <a:lnTo>
                      <a:pt x="58185" y="19181"/>
                    </a:lnTo>
                    <a:lnTo>
                      <a:pt x="32231" y="34180"/>
                    </a:lnTo>
                    <a:cubicBezTo>
                      <a:pt x="31288" y="34726"/>
                      <a:pt x="29957" y="35040"/>
                      <a:pt x="28567" y="35040"/>
                    </a:cubicBezTo>
                    <a:cubicBezTo>
                      <a:pt x="27169" y="35040"/>
                      <a:pt x="25830" y="34726"/>
                      <a:pt x="24870" y="34180"/>
                    </a:cubicBezTo>
                    <a:close/>
                    <a:moveTo>
                      <a:pt x="23704" y="-734"/>
                    </a:moveTo>
                    <a:lnTo>
                      <a:pt x="-2241" y="14256"/>
                    </a:lnTo>
                    <a:cubicBezTo>
                      <a:pt x="-3730" y="15117"/>
                      <a:pt x="-4582" y="16383"/>
                      <a:pt x="-4582" y="17724"/>
                    </a:cubicBezTo>
                    <a:cubicBezTo>
                      <a:pt x="-4582" y="19074"/>
                      <a:pt x="-3738" y="20348"/>
                      <a:pt x="-2241" y="21209"/>
                    </a:cubicBezTo>
                    <a:lnTo>
                      <a:pt x="23712" y="36208"/>
                    </a:lnTo>
                    <a:cubicBezTo>
                      <a:pt x="26326" y="37714"/>
                      <a:pt x="30792" y="37722"/>
                      <a:pt x="33406" y="36208"/>
                    </a:cubicBezTo>
                    <a:lnTo>
                      <a:pt x="59351" y="21209"/>
                    </a:lnTo>
                    <a:cubicBezTo>
                      <a:pt x="60840" y="20356"/>
                      <a:pt x="61700" y="19074"/>
                      <a:pt x="61700" y="17724"/>
                    </a:cubicBezTo>
                    <a:cubicBezTo>
                      <a:pt x="61700" y="16383"/>
                      <a:pt x="60840" y="15117"/>
                      <a:pt x="59351" y="14256"/>
                    </a:cubicBezTo>
                    <a:lnTo>
                      <a:pt x="33406" y="-734"/>
                    </a:lnTo>
                    <a:cubicBezTo>
                      <a:pt x="32090" y="-1496"/>
                      <a:pt x="30370" y="-1909"/>
                      <a:pt x="28567" y="-1909"/>
                    </a:cubicBezTo>
                    <a:cubicBezTo>
                      <a:pt x="26747" y="-1909"/>
                      <a:pt x="25019" y="-1496"/>
                      <a:pt x="23704" y="-734"/>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2339" name="Google Shape;2339;p53"/>
              <p:cNvSpPr/>
              <p:nvPr/>
            </p:nvSpPr>
            <p:spPr>
              <a:xfrm flipH="1" rot="10800000">
                <a:off x="-273486" y="6675138"/>
                <a:ext cx="84410" cy="49978"/>
              </a:xfrm>
              <a:custGeom>
                <a:rect b="b" l="l" r="r" t="t"/>
                <a:pathLst>
                  <a:path extrusionOk="0" h="39244" w="66281">
                    <a:moveTo>
                      <a:pt x="24928" y="34140"/>
                    </a:moveTo>
                    <a:lnTo>
                      <a:pt x="-1034" y="19150"/>
                    </a:lnTo>
                    <a:lnTo>
                      <a:pt x="-2200" y="17701"/>
                    </a:lnTo>
                    <a:cubicBezTo>
                      <a:pt x="-2200" y="17213"/>
                      <a:pt x="-1778" y="16683"/>
                      <a:pt x="-1025" y="16253"/>
                    </a:cubicBezTo>
                    <a:lnTo>
                      <a:pt x="24928" y="1254"/>
                    </a:lnTo>
                    <a:cubicBezTo>
                      <a:pt x="26797" y="162"/>
                      <a:pt x="30387" y="162"/>
                      <a:pt x="32272" y="1254"/>
                    </a:cubicBezTo>
                    <a:lnTo>
                      <a:pt x="58226" y="16253"/>
                    </a:lnTo>
                    <a:cubicBezTo>
                      <a:pt x="58979" y="16683"/>
                      <a:pt x="59400" y="17213"/>
                      <a:pt x="59400" y="17701"/>
                    </a:cubicBezTo>
                    <a:cubicBezTo>
                      <a:pt x="59400" y="18190"/>
                      <a:pt x="58979" y="18719"/>
                      <a:pt x="58226" y="19150"/>
                    </a:cubicBezTo>
                    <a:lnTo>
                      <a:pt x="32272" y="34140"/>
                    </a:lnTo>
                    <a:cubicBezTo>
                      <a:pt x="31329" y="34686"/>
                      <a:pt x="29990" y="35009"/>
                      <a:pt x="28592" y="35009"/>
                    </a:cubicBezTo>
                    <a:cubicBezTo>
                      <a:pt x="27203" y="35009"/>
                      <a:pt x="25863" y="34686"/>
                      <a:pt x="24928" y="34140"/>
                    </a:cubicBezTo>
                    <a:close/>
                    <a:moveTo>
                      <a:pt x="23754" y="-774"/>
                    </a:moveTo>
                    <a:lnTo>
                      <a:pt x="-2200" y="14225"/>
                    </a:lnTo>
                    <a:cubicBezTo>
                      <a:pt x="-3681" y="15077"/>
                      <a:pt x="-4540" y="16352"/>
                      <a:pt x="-4540" y="17701"/>
                    </a:cubicBezTo>
                    <a:cubicBezTo>
                      <a:pt x="-4540" y="19050"/>
                      <a:pt x="-3689" y="20317"/>
                      <a:pt x="-2208" y="21178"/>
                    </a:cubicBezTo>
                    <a:lnTo>
                      <a:pt x="23754" y="36168"/>
                    </a:lnTo>
                    <a:cubicBezTo>
                      <a:pt x="26359" y="37683"/>
                      <a:pt x="30817" y="37683"/>
                      <a:pt x="33447" y="36168"/>
                    </a:cubicBezTo>
                    <a:lnTo>
                      <a:pt x="59400" y="21178"/>
                    </a:lnTo>
                    <a:cubicBezTo>
                      <a:pt x="60881" y="20317"/>
                      <a:pt x="61741" y="19059"/>
                      <a:pt x="61741" y="17701"/>
                    </a:cubicBezTo>
                    <a:cubicBezTo>
                      <a:pt x="61741" y="16352"/>
                      <a:pt x="60881" y="15077"/>
                      <a:pt x="59400" y="14225"/>
                    </a:cubicBezTo>
                    <a:lnTo>
                      <a:pt x="33447" y="-774"/>
                    </a:lnTo>
                    <a:cubicBezTo>
                      <a:pt x="32132" y="-1535"/>
                      <a:pt x="30412" y="-1941"/>
                      <a:pt x="28592" y="-1941"/>
                    </a:cubicBezTo>
                    <a:cubicBezTo>
                      <a:pt x="26773" y="-1941"/>
                      <a:pt x="25060" y="-1535"/>
                      <a:pt x="23754" y="-774"/>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2340" name="Google Shape;2340;p53"/>
              <p:cNvSpPr/>
              <p:nvPr/>
            </p:nvSpPr>
            <p:spPr>
              <a:xfrm flipH="1" rot="10800000">
                <a:off x="-362742" y="6623567"/>
                <a:ext cx="123087" cy="72330"/>
              </a:xfrm>
              <a:custGeom>
                <a:rect b="b" l="l" r="r" t="t"/>
                <a:pathLst>
                  <a:path extrusionOk="0" h="56795" w="96651">
                    <a:moveTo>
                      <a:pt x="24978" y="51653"/>
                    </a:moveTo>
                    <a:lnTo>
                      <a:pt x="-976" y="36646"/>
                    </a:lnTo>
                    <a:lnTo>
                      <a:pt x="-2134" y="35206"/>
                    </a:lnTo>
                    <a:cubicBezTo>
                      <a:pt x="-2142" y="34717"/>
                      <a:pt x="-1720" y="34188"/>
                      <a:pt x="-968" y="33749"/>
                    </a:cubicBezTo>
                    <a:lnTo>
                      <a:pt x="55356" y="1219"/>
                    </a:lnTo>
                    <a:cubicBezTo>
                      <a:pt x="57242" y="118"/>
                      <a:pt x="60815" y="118"/>
                      <a:pt x="62700" y="1219"/>
                    </a:cubicBezTo>
                    <a:lnTo>
                      <a:pt x="88654" y="16201"/>
                    </a:lnTo>
                    <a:lnTo>
                      <a:pt x="89828" y="17658"/>
                    </a:lnTo>
                    <a:lnTo>
                      <a:pt x="88654" y="19115"/>
                    </a:lnTo>
                    <a:lnTo>
                      <a:pt x="32339" y="51653"/>
                    </a:lnTo>
                    <a:cubicBezTo>
                      <a:pt x="31387" y="52191"/>
                      <a:pt x="30039" y="52505"/>
                      <a:pt x="28658" y="52505"/>
                    </a:cubicBezTo>
                    <a:cubicBezTo>
                      <a:pt x="27260" y="52505"/>
                      <a:pt x="25921" y="52191"/>
                      <a:pt x="24978" y="51653"/>
                    </a:cubicBezTo>
                    <a:close/>
                    <a:moveTo>
                      <a:pt x="54182" y="-809"/>
                    </a:moveTo>
                    <a:lnTo>
                      <a:pt x="-2134" y="31721"/>
                    </a:lnTo>
                    <a:cubicBezTo>
                      <a:pt x="-3631" y="32590"/>
                      <a:pt x="-4491" y="33856"/>
                      <a:pt x="-4483" y="35214"/>
                    </a:cubicBezTo>
                    <a:cubicBezTo>
                      <a:pt x="-4483" y="36563"/>
                      <a:pt x="-3623" y="37830"/>
                      <a:pt x="-2134" y="38674"/>
                    </a:cubicBezTo>
                    <a:lnTo>
                      <a:pt x="23803" y="53672"/>
                    </a:lnTo>
                    <a:cubicBezTo>
                      <a:pt x="26425" y="55187"/>
                      <a:pt x="30883" y="55195"/>
                      <a:pt x="33505" y="53672"/>
                    </a:cubicBezTo>
                    <a:lnTo>
                      <a:pt x="89828" y="21134"/>
                    </a:lnTo>
                    <a:cubicBezTo>
                      <a:pt x="91309" y="20273"/>
                      <a:pt x="92169" y="18999"/>
                      <a:pt x="92169" y="17658"/>
                    </a:cubicBezTo>
                    <a:cubicBezTo>
                      <a:pt x="92169" y="16309"/>
                      <a:pt x="91309" y="15042"/>
                      <a:pt x="89828" y="14173"/>
                    </a:cubicBezTo>
                    <a:lnTo>
                      <a:pt x="63875" y="-809"/>
                    </a:lnTo>
                    <a:cubicBezTo>
                      <a:pt x="62568" y="-1570"/>
                      <a:pt x="60848" y="-1984"/>
                      <a:pt x="59028" y="-1984"/>
                    </a:cubicBezTo>
                    <a:cubicBezTo>
                      <a:pt x="57217" y="-1984"/>
                      <a:pt x="55497" y="-1570"/>
                      <a:pt x="54182" y="-809"/>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2341" name="Google Shape;2341;p53"/>
              <p:cNvSpPr/>
              <p:nvPr/>
            </p:nvSpPr>
            <p:spPr>
              <a:xfrm flipH="1" rot="10800000">
                <a:off x="155868" y="6981676"/>
                <a:ext cx="84410" cy="49972"/>
              </a:xfrm>
              <a:custGeom>
                <a:rect b="b" l="l" r="r" t="t"/>
                <a:pathLst>
                  <a:path extrusionOk="0" h="39239" w="66281">
                    <a:moveTo>
                      <a:pt x="24567" y="34461"/>
                    </a:moveTo>
                    <a:lnTo>
                      <a:pt x="-1379" y="19463"/>
                    </a:lnTo>
                    <a:lnTo>
                      <a:pt x="-2553" y="18022"/>
                    </a:lnTo>
                    <a:lnTo>
                      <a:pt x="-1379" y="16574"/>
                    </a:lnTo>
                    <a:lnTo>
                      <a:pt x="24558" y="1576"/>
                    </a:lnTo>
                    <a:cubicBezTo>
                      <a:pt x="26460" y="491"/>
                      <a:pt x="30042" y="491"/>
                      <a:pt x="31928" y="1576"/>
                    </a:cubicBezTo>
                    <a:lnTo>
                      <a:pt x="57881" y="16574"/>
                    </a:lnTo>
                    <a:lnTo>
                      <a:pt x="59047" y="18022"/>
                    </a:lnTo>
                    <a:lnTo>
                      <a:pt x="57881" y="19463"/>
                    </a:lnTo>
                    <a:lnTo>
                      <a:pt x="31928" y="34461"/>
                    </a:lnTo>
                    <a:cubicBezTo>
                      <a:pt x="30985" y="35008"/>
                      <a:pt x="29645" y="35322"/>
                      <a:pt x="28256" y="35322"/>
                    </a:cubicBezTo>
                    <a:cubicBezTo>
                      <a:pt x="26858" y="35322"/>
                      <a:pt x="25518" y="35008"/>
                      <a:pt x="24567" y="34461"/>
                    </a:cubicBezTo>
                    <a:close/>
                    <a:moveTo>
                      <a:pt x="23401" y="-452"/>
                    </a:moveTo>
                    <a:lnTo>
                      <a:pt x="-2553" y="14546"/>
                    </a:lnTo>
                    <a:cubicBezTo>
                      <a:pt x="-4042" y="15399"/>
                      <a:pt x="-4894" y="16673"/>
                      <a:pt x="-4894" y="18022"/>
                    </a:cubicBezTo>
                    <a:cubicBezTo>
                      <a:pt x="-4894" y="19372"/>
                      <a:pt x="-4042" y="20638"/>
                      <a:pt x="-2553" y="21499"/>
                    </a:cubicBezTo>
                    <a:lnTo>
                      <a:pt x="23401" y="36489"/>
                    </a:lnTo>
                    <a:cubicBezTo>
                      <a:pt x="26031" y="38012"/>
                      <a:pt x="30488" y="38004"/>
                      <a:pt x="33102" y="36489"/>
                    </a:cubicBezTo>
                    <a:lnTo>
                      <a:pt x="59047" y="21499"/>
                    </a:lnTo>
                    <a:cubicBezTo>
                      <a:pt x="60536" y="20638"/>
                      <a:pt x="61388" y="19372"/>
                      <a:pt x="61388" y="18022"/>
                    </a:cubicBezTo>
                    <a:cubicBezTo>
                      <a:pt x="61388" y="16673"/>
                      <a:pt x="60536" y="15399"/>
                      <a:pt x="59047" y="14546"/>
                    </a:cubicBezTo>
                    <a:lnTo>
                      <a:pt x="33094" y="-452"/>
                    </a:lnTo>
                    <a:cubicBezTo>
                      <a:pt x="31779" y="-1206"/>
                      <a:pt x="30067" y="-1611"/>
                      <a:pt x="28256" y="-1611"/>
                    </a:cubicBezTo>
                    <a:cubicBezTo>
                      <a:pt x="26436" y="-1611"/>
                      <a:pt x="24715" y="-1206"/>
                      <a:pt x="23401" y="-452"/>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2342" name="Google Shape;2342;p53"/>
              <p:cNvSpPr/>
              <p:nvPr/>
            </p:nvSpPr>
            <p:spPr>
              <a:xfrm flipH="1" rot="10800000">
                <a:off x="206531" y="7010969"/>
                <a:ext cx="147407" cy="86373"/>
              </a:xfrm>
              <a:custGeom>
                <a:rect b="b" l="l" r="r" t="t"/>
                <a:pathLst>
                  <a:path extrusionOk="0" h="67822" w="115748">
                    <a:moveTo>
                      <a:pt x="24515" y="63110"/>
                    </a:moveTo>
                    <a:lnTo>
                      <a:pt x="-1438" y="48112"/>
                    </a:lnTo>
                    <a:cubicBezTo>
                      <a:pt x="-2191" y="47673"/>
                      <a:pt x="-2612" y="47152"/>
                      <a:pt x="-2612" y="46663"/>
                    </a:cubicBezTo>
                    <a:cubicBezTo>
                      <a:pt x="-2612" y="46175"/>
                      <a:pt x="-2191" y="45645"/>
                      <a:pt x="-1438" y="45207"/>
                    </a:cubicBezTo>
                    <a:lnTo>
                      <a:pt x="73966" y="1643"/>
                    </a:lnTo>
                    <a:cubicBezTo>
                      <a:pt x="75860" y="542"/>
                      <a:pt x="79433" y="542"/>
                      <a:pt x="81335" y="1643"/>
                    </a:cubicBezTo>
                    <a:lnTo>
                      <a:pt x="107289" y="16633"/>
                    </a:lnTo>
                    <a:lnTo>
                      <a:pt x="108455" y="18074"/>
                    </a:lnTo>
                    <a:lnTo>
                      <a:pt x="107289" y="19530"/>
                    </a:lnTo>
                    <a:lnTo>
                      <a:pt x="31868" y="63110"/>
                    </a:lnTo>
                    <a:cubicBezTo>
                      <a:pt x="30925" y="63648"/>
                      <a:pt x="29586" y="63963"/>
                      <a:pt x="28196" y="63963"/>
                    </a:cubicBezTo>
                    <a:cubicBezTo>
                      <a:pt x="26798" y="63963"/>
                      <a:pt x="25458" y="63648"/>
                      <a:pt x="24515" y="63110"/>
                    </a:cubicBezTo>
                    <a:close/>
                    <a:moveTo>
                      <a:pt x="72800" y="-385"/>
                    </a:moveTo>
                    <a:lnTo>
                      <a:pt x="-2612" y="43187"/>
                    </a:lnTo>
                    <a:cubicBezTo>
                      <a:pt x="-4101" y="44048"/>
                      <a:pt x="-4961" y="45322"/>
                      <a:pt x="-4961" y="46663"/>
                    </a:cubicBezTo>
                    <a:cubicBezTo>
                      <a:pt x="-4953" y="48013"/>
                      <a:pt x="-4093" y="49279"/>
                      <a:pt x="-2612" y="50140"/>
                    </a:cubicBezTo>
                    <a:lnTo>
                      <a:pt x="23349" y="65138"/>
                    </a:lnTo>
                    <a:cubicBezTo>
                      <a:pt x="25963" y="66637"/>
                      <a:pt x="30429" y="66637"/>
                      <a:pt x="33043" y="65138"/>
                    </a:cubicBezTo>
                    <a:lnTo>
                      <a:pt x="108447" y="21558"/>
                    </a:lnTo>
                    <a:cubicBezTo>
                      <a:pt x="109944" y="20706"/>
                      <a:pt x="110787" y="19431"/>
                      <a:pt x="110787" y="18074"/>
                    </a:cubicBezTo>
                    <a:cubicBezTo>
                      <a:pt x="110787" y="16733"/>
                      <a:pt x="109944" y="15466"/>
                      <a:pt x="108447" y="14605"/>
                    </a:cubicBezTo>
                    <a:lnTo>
                      <a:pt x="82502" y="-385"/>
                    </a:lnTo>
                    <a:cubicBezTo>
                      <a:pt x="81186" y="-1146"/>
                      <a:pt x="79466" y="-1560"/>
                      <a:pt x="77655" y="-1560"/>
                    </a:cubicBezTo>
                    <a:cubicBezTo>
                      <a:pt x="75835" y="-1560"/>
                      <a:pt x="74115" y="-1146"/>
                      <a:pt x="72800" y="-385"/>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2343" name="Google Shape;2343;p53"/>
              <p:cNvSpPr/>
              <p:nvPr/>
            </p:nvSpPr>
            <p:spPr>
              <a:xfrm flipH="1" rot="10800000">
                <a:off x="105299" y="6952456"/>
                <a:ext cx="84410" cy="49983"/>
              </a:xfrm>
              <a:custGeom>
                <a:rect b="b" l="l" r="r" t="t"/>
                <a:pathLst>
                  <a:path extrusionOk="0" h="39248" w="66281">
                    <a:moveTo>
                      <a:pt x="24608" y="34430"/>
                    </a:moveTo>
                    <a:lnTo>
                      <a:pt x="-1328" y="19456"/>
                    </a:lnTo>
                    <a:cubicBezTo>
                      <a:pt x="-2081" y="19018"/>
                      <a:pt x="-2511" y="18488"/>
                      <a:pt x="-2511" y="17999"/>
                    </a:cubicBezTo>
                    <a:lnTo>
                      <a:pt x="-1337" y="16543"/>
                    </a:lnTo>
                    <a:lnTo>
                      <a:pt x="24608" y="1561"/>
                    </a:lnTo>
                    <a:cubicBezTo>
                      <a:pt x="26502" y="460"/>
                      <a:pt x="30084" y="460"/>
                      <a:pt x="31969" y="1561"/>
                    </a:cubicBezTo>
                    <a:lnTo>
                      <a:pt x="57915" y="16534"/>
                    </a:lnTo>
                    <a:cubicBezTo>
                      <a:pt x="58667" y="16973"/>
                      <a:pt x="59089" y="17511"/>
                      <a:pt x="59089" y="17999"/>
                    </a:cubicBezTo>
                    <a:cubicBezTo>
                      <a:pt x="59089" y="18488"/>
                      <a:pt x="58667" y="19018"/>
                      <a:pt x="57915" y="19448"/>
                    </a:cubicBezTo>
                    <a:lnTo>
                      <a:pt x="31961" y="34438"/>
                    </a:lnTo>
                    <a:cubicBezTo>
                      <a:pt x="31018" y="34993"/>
                      <a:pt x="29687" y="35299"/>
                      <a:pt x="28289" y="35299"/>
                    </a:cubicBezTo>
                    <a:cubicBezTo>
                      <a:pt x="26899" y="35299"/>
                      <a:pt x="25559" y="34993"/>
                      <a:pt x="24608" y="34430"/>
                    </a:cubicBezTo>
                    <a:close/>
                    <a:moveTo>
                      <a:pt x="23442" y="-467"/>
                    </a:moveTo>
                    <a:lnTo>
                      <a:pt x="-2511" y="14515"/>
                    </a:lnTo>
                    <a:cubicBezTo>
                      <a:pt x="-3992" y="15384"/>
                      <a:pt x="-4852" y="16650"/>
                      <a:pt x="-4852" y="17999"/>
                    </a:cubicBezTo>
                    <a:cubicBezTo>
                      <a:pt x="-4852" y="19340"/>
                      <a:pt x="-3992" y="20615"/>
                      <a:pt x="-2511" y="21484"/>
                    </a:cubicBezTo>
                    <a:lnTo>
                      <a:pt x="23442" y="36466"/>
                    </a:lnTo>
                    <a:cubicBezTo>
                      <a:pt x="26056" y="37989"/>
                      <a:pt x="30522" y="37981"/>
                      <a:pt x="33136" y="36466"/>
                    </a:cubicBezTo>
                    <a:lnTo>
                      <a:pt x="59089" y="21476"/>
                    </a:lnTo>
                    <a:cubicBezTo>
                      <a:pt x="60569" y="20615"/>
                      <a:pt x="61430" y="19340"/>
                      <a:pt x="61430" y="17999"/>
                    </a:cubicBezTo>
                    <a:cubicBezTo>
                      <a:pt x="61430" y="16650"/>
                      <a:pt x="60569" y="15384"/>
                      <a:pt x="59081" y="14515"/>
                    </a:cubicBezTo>
                    <a:lnTo>
                      <a:pt x="33144" y="-467"/>
                    </a:lnTo>
                    <a:cubicBezTo>
                      <a:pt x="31829" y="-1229"/>
                      <a:pt x="30108" y="-1643"/>
                      <a:pt x="28289" y="-1643"/>
                    </a:cubicBezTo>
                    <a:cubicBezTo>
                      <a:pt x="26469" y="-1643"/>
                      <a:pt x="24749" y="-1229"/>
                      <a:pt x="23442" y="-467"/>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2344" name="Google Shape;2344;p53"/>
              <p:cNvSpPr/>
              <p:nvPr/>
            </p:nvSpPr>
            <p:spPr>
              <a:xfrm flipH="1" rot="10800000">
                <a:off x="54731" y="6923224"/>
                <a:ext cx="84400" cy="49995"/>
              </a:xfrm>
              <a:custGeom>
                <a:rect b="b" l="l" r="r" t="t"/>
                <a:pathLst>
                  <a:path extrusionOk="0" h="39257" w="66273">
                    <a:moveTo>
                      <a:pt x="24650" y="34407"/>
                    </a:moveTo>
                    <a:lnTo>
                      <a:pt x="-1295" y="19408"/>
                    </a:lnTo>
                    <a:cubicBezTo>
                      <a:pt x="-2048" y="18986"/>
                      <a:pt x="-2478" y="18456"/>
                      <a:pt x="-2478" y="17976"/>
                    </a:cubicBezTo>
                    <a:cubicBezTo>
                      <a:pt x="-2478" y="17479"/>
                      <a:pt x="-2048" y="16950"/>
                      <a:pt x="-1295" y="16528"/>
                    </a:cubicBezTo>
                    <a:lnTo>
                      <a:pt x="24642" y="1521"/>
                    </a:lnTo>
                    <a:cubicBezTo>
                      <a:pt x="26536" y="436"/>
                      <a:pt x="30108" y="436"/>
                      <a:pt x="32002" y="1521"/>
                    </a:cubicBezTo>
                    <a:lnTo>
                      <a:pt x="57948" y="16511"/>
                    </a:lnTo>
                    <a:cubicBezTo>
                      <a:pt x="58700" y="16950"/>
                      <a:pt x="59131" y="17479"/>
                      <a:pt x="59131" y="17976"/>
                    </a:cubicBezTo>
                    <a:cubicBezTo>
                      <a:pt x="59131" y="18456"/>
                      <a:pt x="58700" y="18986"/>
                      <a:pt x="57948" y="19408"/>
                    </a:cubicBezTo>
                    <a:lnTo>
                      <a:pt x="32002" y="34415"/>
                    </a:lnTo>
                    <a:cubicBezTo>
                      <a:pt x="31051" y="34961"/>
                      <a:pt x="29720" y="35267"/>
                      <a:pt x="28330" y="35267"/>
                    </a:cubicBezTo>
                    <a:cubicBezTo>
                      <a:pt x="26933" y="35267"/>
                      <a:pt x="25601" y="34961"/>
                      <a:pt x="24650" y="34407"/>
                    </a:cubicBezTo>
                    <a:close/>
                    <a:moveTo>
                      <a:pt x="23475" y="-507"/>
                    </a:moveTo>
                    <a:lnTo>
                      <a:pt x="-2470" y="14500"/>
                    </a:lnTo>
                    <a:cubicBezTo>
                      <a:pt x="-3959" y="15352"/>
                      <a:pt x="-4810" y="16619"/>
                      <a:pt x="-4810" y="17976"/>
                    </a:cubicBezTo>
                    <a:cubicBezTo>
                      <a:pt x="-4810" y="19317"/>
                      <a:pt x="-3959" y="20583"/>
                      <a:pt x="-2470" y="21436"/>
                    </a:cubicBezTo>
                    <a:lnTo>
                      <a:pt x="23475" y="36434"/>
                    </a:lnTo>
                    <a:cubicBezTo>
                      <a:pt x="26097" y="37966"/>
                      <a:pt x="30555" y="37966"/>
                      <a:pt x="33177" y="36434"/>
                    </a:cubicBezTo>
                    <a:lnTo>
                      <a:pt x="59122" y="21436"/>
                    </a:lnTo>
                    <a:cubicBezTo>
                      <a:pt x="60603" y="20583"/>
                      <a:pt x="61463" y="19317"/>
                      <a:pt x="61463" y="17976"/>
                    </a:cubicBezTo>
                    <a:cubicBezTo>
                      <a:pt x="61463" y="16619"/>
                      <a:pt x="60611" y="15352"/>
                      <a:pt x="59122" y="14491"/>
                    </a:cubicBezTo>
                    <a:lnTo>
                      <a:pt x="33169" y="-507"/>
                    </a:lnTo>
                    <a:cubicBezTo>
                      <a:pt x="31862" y="-1260"/>
                      <a:pt x="30141" y="-1674"/>
                      <a:pt x="28330" y="-1674"/>
                    </a:cubicBezTo>
                    <a:cubicBezTo>
                      <a:pt x="26511" y="-1674"/>
                      <a:pt x="24791" y="-1260"/>
                      <a:pt x="23475" y="-507"/>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2345" name="Google Shape;2345;p53"/>
              <p:cNvSpPr/>
              <p:nvPr/>
            </p:nvSpPr>
            <p:spPr>
              <a:xfrm flipH="1" rot="10800000">
                <a:off x="4152" y="6894012"/>
                <a:ext cx="84410" cy="49974"/>
              </a:xfrm>
              <a:custGeom>
                <a:rect b="b" l="l" r="r" t="t"/>
                <a:pathLst>
                  <a:path extrusionOk="0" h="39241" w="66281">
                    <a:moveTo>
                      <a:pt x="24700" y="34367"/>
                    </a:moveTo>
                    <a:lnTo>
                      <a:pt x="-1262" y="19377"/>
                    </a:lnTo>
                    <a:lnTo>
                      <a:pt x="-2428" y="17936"/>
                    </a:lnTo>
                    <a:lnTo>
                      <a:pt x="-1262" y="16480"/>
                    </a:lnTo>
                    <a:lnTo>
                      <a:pt x="24700" y="1489"/>
                    </a:lnTo>
                    <a:cubicBezTo>
                      <a:pt x="26577" y="397"/>
                      <a:pt x="30167" y="397"/>
                      <a:pt x="32061" y="1489"/>
                    </a:cubicBezTo>
                    <a:lnTo>
                      <a:pt x="58006" y="16471"/>
                    </a:lnTo>
                    <a:lnTo>
                      <a:pt x="59172" y="17936"/>
                    </a:lnTo>
                    <a:lnTo>
                      <a:pt x="58006" y="19377"/>
                    </a:lnTo>
                    <a:lnTo>
                      <a:pt x="32052" y="34367"/>
                    </a:lnTo>
                    <a:cubicBezTo>
                      <a:pt x="31110" y="34922"/>
                      <a:pt x="29761" y="35236"/>
                      <a:pt x="28372" y="35236"/>
                    </a:cubicBezTo>
                    <a:cubicBezTo>
                      <a:pt x="26983" y="35236"/>
                      <a:pt x="25643" y="34922"/>
                      <a:pt x="24700" y="34367"/>
                    </a:cubicBezTo>
                    <a:close/>
                    <a:moveTo>
                      <a:pt x="23525" y="-539"/>
                    </a:moveTo>
                    <a:lnTo>
                      <a:pt x="-2428" y="14452"/>
                    </a:lnTo>
                    <a:cubicBezTo>
                      <a:pt x="-3917" y="15321"/>
                      <a:pt x="-4769" y="16587"/>
                      <a:pt x="-4769" y="17936"/>
                    </a:cubicBezTo>
                    <a:cubicBezTo>
                      <a:pt x="-4769" y="19277"/>
                      <a:pt x="-3909" y="20544"/>
                      <a:pt x="-2428" y="21405"/>
                    </a:cubicBezTo>
                    <a:lnTo>
                      <a:pt x="23525" y="36403"/>
                    </a:lnTo>
                    <a:cubicBezTo>
                      <a:pt x="26147" y="37918"/>
                      <a:pt x="30613" y="37910"/>
                      <a:pt x="33219" y="36403"/>
                    </a:cubicBezTo>
                    <a:lnTo>
                      <a:pt x="59172" y="21405"/>
                    </a:lnTo>
                    <a:cubicBezTo>
                      <a:pt x="60661" y="20544"/>
                      <a:pt x="61513" y="19277"/>
                      <a:pt x="61513" y="17936"/>
                    </a:cubicBezTo>
                    <a:cubicBezTo>
                      <a:pt x="61513" y="16587"/>
                      <a:pt x="60669" y="15321"/>
                      <a:pt x="59172" y="14452"/>
                    </a:cubicBezTo>
                    <a:lnTo>
                      <a:pt x="33219" y="-539"/>
                    </a:lnTo>
                    <a:cubicBezTo>
                      <a:pt x="31912" y="-1300"/>
                      <a:pt x="30192" y="-1706"/>
                      <a:pt x="28372" y="-1706"/>
                    </a:cubicBezTo>
                    <a:cubicBezTo>
                      <a:pt x="26561" y="-1706"/>
                      <a:pt x="24840" y="-1300"/>
                      <a:pt x="23525" y="-539"/>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2346" name="Google Shape;2346;p53"/>
              <p:cNvSpPr/>
              <p:nvPr/>
            </p:nvSpPr>
            <p:spPr>
              <a:xfrm flipH="1" rot="10800000">
                <a:off x="-46407" y="6864787"/>
                <a:ext cx="84390" cy="50000"/>
              </a:xfrm>
              <a:custGeom>
                <a:rect b="b" l="l" r="r" t="t"/>
                <a:pathLst>
                  <a:path extrusionOk="0" h="39261" w="66265">
                    <a:moveTo>
                      <a:pt x="24725" y="34360"/>
                    </a:moveTo>
                    <a:lnTo>
                      <a:pt x="-1221" y="19370"/>
                    </a:lnTo>
                    <a:cubicBezTo>
                      <a:pt x="-1965" y="18940"/>
                      <a:pt x="-2395" y="18402"/>
                      <a:pt x="-2386" y="17913"/>
                    </a:cubicBezTo>
                    <a:cubicBezTo>
                      <a:pt x="-2386" y="17425"/>
                      <a:pt x="-1965" y="16895"/>
                      <a:pt x="-1221" y="16465"/>
                    </a:cubicBezTo>
                    <a:lnTo>
                      <a:pt x="24725" y="1466"/>
                    </a:lnTo>
                    <a:cubicBezTo>
                      <a:pt x="26619" y="374"/>
                      <a:pt x="30192" y="365"/>
                      <a:pt x="32086" y="1466"/>
                    </a:cubicBezTo>
                    <a:lnTo>
                      <a:pt x="58039" y="16465"/>
                    </a:lnTo>
                    <a:lnTo>
                      <a:pt x="59197" y="17913"/>
                    </a:lnTo>
                    <a:lnTo>
                      <a:pt x="58039" y="19370"/>
                    </a:lnTo>
                    <a:lnTo>
                      <a:pt x="32086" y="34360"/>
                    </a:lnTo>
                    <a:cubicBezTo>
                      <a:pt x="31143" y="34907"/>
                      <a:pt x="29795" y="35221"/>
                      <a:pt x="28405" y="35221"/>
                    </a:cubicBezTo>
                    <a:cubicBezTo>
                      <a:pt x="27016" y="35221"/>
                      <a:pt x="25668" y="34907"/>
                      <a:pt x="24725" y="34360"/>
                    </a:cubicBezTo>
                    <a:close/>
                    <a:moveTo>
                      <a:pt x="23567" y="-562"/>
                    </a:moveTo>
                    <a:lnTo>
                      <a:pt x="-2386" y="14437"/>
                    </a:lnTo>
                    <a:cubicBezTo>
                      <a:pt x="-3875" y="15298"/>
                      <a:pt x="-4727" y="16556"/>
                      <a:pt x="-4727" y="17913"/>
                    </a:cubicBezTo>
                    <a:cubicBezTo>
                      <a:pt x="-4727" y="19262"/>
                      <a:pt x="-3883" y="20529"/>
                      <a:pt x="-2386" y="21398"/>
                    </a:cubicBezTo>
                    <a:lnTo>
                      <a:pt x="23567" y="36388"/>
                    </a:lnTo>
                    <a:cubicBezTo>
                      <a:pt x="26172" y="37903"/>
                      <a:pt x="30630" y="37903"/>
                      <a:pt x="33252" y="36388"/>
                    </a:cubicBezTo>
                    <a:lnTo>
                      <a:pt x="59205" y="21390"/>
                    </a:lnTo>
                    <a:cubicBezTo>
                      <a:pt x="60694" y="20529"/>
                      <a:pt x="61538" y="19262"/>
                      <a:pt x="61538" y="17913"/>
                    </a:cubicBezTo>
                    <a:cubicBezTo>
                      <a:pt x="61538" y="16556"/>
                      <a:pt x="60686" y="15298"/>
                      <a:pt x="59197" y="14437"/>
                    </a:cubicBezTo>
                    <a:lnTo>
                      <a:pt x="33252" y="-562"/>
                    </a:lnTo>
                    <a:cubicBezTo>
                      <a:pt x="31945" y="-1315"/>
                      <a:pt x="30225" y="-1737"/>
                      <a:pt x="28413" y="-1737"/>
                    </a:cubicBezTo>
                    <a:cubicBezTo>
                      <a:pt x="26594" y="-1737"/>
                      <a:pt x="24865" y="-1315"/>
                      <a:pt x="23567" y="-562"/>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2347" name="Google Shape;2347;p53"/>
              <p:cNvSpPr/>
              <p:nvPr/>
            </p:nvSpPr>
            <p:spPr>
              <a:xfrm flipH="1" rot="10800000">
                <a:off x="-96996" y="6835572"/>
                <a:ext cx="84422" cy="49973"/>
              </a:xfrm>
              <a:custGeom>
                <a:rect b="b" l="l" r="r" t="t"/>
                <a:pathLst>
                  <a:path extrusionOk="0" h="39240" w="66290">
                    <a:moveTo>
                      <a:pt x="24783" y="34304"/>
                    </a:moveTo>
                    <a:lnTo>
                      <a:pt x="-1170" y="19314"/>
                    </a:lnTo>
                    <a:lnTo>
                      <a:pt x="-2345" y="17874"/>
                    </a:lnTo>
                    <a:cubicBezTo>
                      <a:pt x="-2345" y="17377"/>
                      <a:pt x="-1915" y="16847"/>
                      <a:pt x="-1162" y="16417"/>
                    </a:cubicBezTo>
                    <a:lnTo>
                      <a:pt x="24783" y="1427"/>
                    </a:lnTo>
                    <a:cubicBezTo>
                      <a:pt x="26669" y="334"/>
                      <a:pt x="30250" y="334"/>
                      <a:pt x="32136" y="1427"/>
                    </a:cubicBezTo>
                    <a:lnTo>
                      <a:pt x="58090" y="16417"/>
                    </a:lnTo>
                    <a:lnTo>
                      <a:pt x="59264" y="17874"/>
                    </a:lnTo>
                    <a:lnTo>
                      <a:pt x="58090" y="19314"/>
                    </a:lnTo>
                    <a:lnTo>
                      <a:pt x="32136" y="34304"/>
                    </a:lnTo>
                    <a:cubicBezTo>
                      <a:pt x="31193" y="34859"/>
                      <a:pt x="29853" y="35173"/>
                      <a:pt x="28464" y="35173"/>
                    </a:cubicBezTo>
                    <a:cubicBezTo>
                      <a:pt x="27074" y="35173"/>
                      <a:pt x="25734" y="34859"/>
                      <a:pt x="24783" y="34304"/>
                    </a:cubicBezTo>
                    <a:close/>
                    <a:moveTo>
                      <a:pt x="23617" y="-601"/>
                    </a:moveTo>
                    <a:lnTo>
                      <a:pt x="-2336" y="14389"/>
                    </a:lnTo>
                    <a:cubicBezTo>
                      <a:pt x="-3833" y="15258"/>
                      <a:pt x="-4686" y="16524"/>
                      <a:pt x="-4686" y="17874"/>
                    </a:cubicBezTo>
                    <a:cubicBezTo>
                      <a:pt x="-4677" y="19223"/>
                      <a:pt x="-3825" y="20489"/>
                      <a:pt x="-2336" y="21350"/>
                    </a:cubicBezTo>
                    <a:lnTo>
                      <a:pt x="23617" y="36332"/>
                    </a:lnTo>
                    <a:cubicBezTo>
                      <a:pt x="26231" y="37855"/>
                      <a:pt x="30688" y="37847"/>
                      <a:pt x="33310" y="36340"/>
                    </a:cubicBezTo>
                    <a:lnTo>
                      <a:pt x="59247" y="21350"/>
                    </a:lnTo>
                    <a:cubicBezTo>
                      <a:pt x="60744" y="20489"/>
                      <a:pt x="61605" y="19223"/>
                      <a:pt x="61605" y="17874"/>
                    </a:cubicBezTo>
                    <a:cubicBezTo>
                      <a:pt x="61613" y="16524"/>
                      <a:pt x="60752" y="15258"/>
                      <a:pt x="59255" y="14389"/>
                    </a:cubicBezTo>
                    <a:lnTo>
                      <a:pt x="33310" y="-601"/>
                    </a:lnTo>
                    <a:cubicBezTo>
                      <a:pt x="31995" y="-1355"/>
                      <a:pt x="30275" y="-1768"/>
                      <a:pt x="28464" y="-1768"/>
                    </a:cubicBezTo>
                    <a:cubicBezTo>
                      <a:pt x="26644" y="-1768"/>
                      <a:pt x="24924" y="-1355"/>
                      <a:pt x="23617" y="-601"/>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2348" name="Google Shape;2348;p53"/>
              <p:cNvSpPr/>
              <p:nvPr/>
            </p:nvSpPr>
            <p:spPr>
              <a:xfrm flipH="1" rot="10800000">
                <a:off x="-147565" y="6806342"/>
                <a:ext cx="84410" cy="49982"/>
              </a:xfrm>
              <a:custGeom>
                <a:rect b="b" l="l" r="r" t="t"/>
                <a:pathLst>
                  <a:path extrusionOk="0" h="39247" w="66281">
                    <a:moveTo>
                      <a:pt x="24825" y="34281"/>
                    </a:moveTo>
                    <a:lnTo>
                      <a:pt x="-1129" y="19299"/>
                    </a:lnTo>
                    <a:lnTo>
                      <a:pt x="-2303" y="17834"/>
                    </a:lnTo>
                    <a:lnTo>
                      <a:pt x="-1129" y="16385"/>
                    </a:lnTo>
                    <a:lnTo>
                      <a:pt x="24825" y="1403"/>
                    </a:lnTo>
                    <a:cubicBezTo>
                      <a:pt x="26710" y="294"/>
                      <a:pt x="30283" y="303"/>
                      <a:pt x="32177" y="1403"/>
                    </a:cubicBezTo>
                    <a:lnTo>
                      <a:pt x="58114" y="16385"/>
                    </a:lnTo>
                    <a:cubicBezTo>
                      <a:pt x="58867" y="16808"/>
                      <a:pt x="59297" y="17354"/>
                      <a:pt x="59297" y="17834"/>
                    </a:cubicBezTo>
                    <a:lnTo>
                      <a:pt x="58123" y="19291"/>
                    </a:lnTo>
                    <a:lnTo>
                      <a:pt x="32169" y="34289"/>
                    </a:lnTo>
                    <a:cubicBezTo>
                      <a:pt x="31226" y="34827"/>
                      <a:pt x="29894" y="35142"/>
                      <a:pt x="28497" y="35142"/>
                    </a:cubicBezTo>
                    <a:cubicBezTo>
                      <a:pt x="27107" y="35142"/>
                      <a:pt x="25776" y="34827"/>
                      <a:pt x="24825" y="34281"/>
                    </a:cubicBezTo>
                    <a:close/>
                    <a:moveTo>
                      <a:pt x="23650" y="-633"/>
                    </a:moveTo>
                    <a:lnTo>
                      <a:pt x="-2303" y="14366"/>
                    </a:lnTo>
                    <a:cubicBezTo>
                      <a:pt x="-3784" y="15227"/>
                      <a:pt x="-4644" y="16485"/>
                      <a:pt x="-4644" y="17834"/>
                    </a:cubicBezTo>
                    <a:cubicBezTo>
                      <a:pt x="-4644" y="19192"/>
                      <a:pt x="-3784" y="20458"/>
                      <a:pt x="-2303" y="21319"/>
                    </a:cubicBezTo>
                    <a:lnTo>
                      <a:pt x="23650" y="36309"/>
                    </a:lnTo>
                    <a:cubicBezTo>
                      <a:pt x="26272" y="37832"/>
                      <a:pt x="30730" y="37824"/>
                      <a:pt x="33344" y="36309"/>
                    </a:cubicBezTo>
                    <a:lnTo>
                      <a:pt x="59297" y="21319"/>
                    </a:lnTo>
                    <a:cubicBezTo>
                      <a:pt x="60778" y="20458"/>
                      <a:pt x="61638" y="19192"/>
                      <a:pt x="61638" y="17834"/>
                    </a:cubicBezTo>
                    <a:cubicBezTo>
                      <a:pt x="61638" y="16485"/>
                      <a:pt x="60778" y="15227"/>
                      <a:pt x="59297" y="14358"/>
                    </a:cubicBezTo>
                    <a:lnTo>
                      <a:pt x="33344" y="-633"/>
                    </a:lnTo>
                    <a:cubicBezTo>
                      <a:pt x="32045" y="-1386"/>
                      <a:pt x="30316" y="-1800"/>
                      <a:pt x="28497" y="-1800"/>
                    </a:cubicBezTo>
                    <a:cubicBezTo>
                      <a:pt x="26685" y="-1800"/>
                      <a:pt x="24965" y="-1386"/>
                      <a:pt x="23650" y="-633"/>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2349" name="Google Shape;2349;p53"/>
              <p:cNvSpPr/>
              <p:nvPr/>
            </p:nvSpPr>
            <p:spPr>
              <a:xfrm flipH="1" rot="10800000">
                <a:off x="-198144" y="6777125"/>
                <a:ext cx="84410" cy="49978"/>
              </a:xfrm>
              <a:custGeom>
                <a:rect b="b" l="l" r="r" t="t"/>
                <a:pathLst>
                  <a:path extrusionOk="0" h="39244" w="66281">
                    <a:moveTo>
                      <a:pt x="24866" y="34250"/>
                    </a:moveTo>
                    <a:lnTo>
                      <a:pt x="-1087" y="19259"/>
                    </a:lnTo>
                    <a:lnTo>
                      <a:pt x="-2254" y="17811"/>
                    </a:lnTo>
                    <a:cubicBezTo>
                      <a:pt x="-2254" y="17314"/>
                      <a:pt x="-1832" y="16793"/>
                      <a:pt x="-1079" y="16354"/>
                    </a:cubicBezTo>
                    <a:lnTo>
                      <a:pt x="24866" y="1364"/>
                    </a:lnTo>
                    <a:cubicBezTo>
                      <a:pt x="26752" y="271"/>
                      <a:pt x="30341" y="271"/>
                      <a:pt x="32227" y="1364"/>
                    </a:cubicBezTo>
                    <a:lnTo>
                      <a:pt x="58172" y="16354"/>
                    </a:lnTo>
                    <a:lnTo>
                      <a:pt x="59339" y="17811"/>
                    </a:lnTo>
                    <a:lnTo>
                      <a:pt x="58172" y="19259"/>
                    </a:lnTo>
                    <a:lnTo>
                      <a:pt x="32227" y="34250"/>
                    </a:lnTo>
                    <a:cubicBezTo>
                      <a:pt x="31276" y="34804"/>
                      <a:pt x="29936" y="35111"/>
                      <a:pt x="28538" y="35111"/>
                    </a:cubicBezTo>
                    <a:cubicBezTo>
                      <a:pt x="27149" y="35111"/>
                      <a:pt x="25809" y="34804"/>
                      <a:pt x="24866" y="34250"/>
                    </a:cubicBezTo>
                    <a:close/>
                    <a:moveTo>
                      <a:pt x="23692" y="-673"/>
                    </a:moveTo>
                    <a:lnTo>
                      <a:pt x="-2245" y="14326"/>
                    </a:lnTo>
                    <a:cubicBezTo>
                      <a:pt x="-3734" y="15187"/>
                      <a:pt x="-4594" y="16453"/>
                      <a:pt x="-4602" y="17811"/>
                    </a:cubicBezTo>
                    <a:cubicBezTo>
                      <a:pt x="-4602" y="19160"/>
                      <a:pt x="-3742" y="20427"/>
                      <a:pt x="-2254" y="21287"/>
                    </a:cubicBezTo>
                    <a:lnTo>
                      <a:pt x="23692" y="36278"/>
                    </a:lnTo>
                    <a:cubicBezTo>
                      <a:pt x="26314" y="37792"/>
                      <a:pt x="30780" y="37792"/>
                      <a:pt x="33385" y="36278"/>
                    </a:cubicBezTo>
                    <a:lnTo>
                      <a:pt x="59339" y="21287"/>
                    </a:lnTo>
                    <a:cubicBezTo>
                      <a:pt x="60827" y="20427"/>
                      <a:pt x="61679" y="19160"/>
                      <a:pt x="61679" y="17811"/>
                    </a:cubicBezTo>
                    <a:cubicBezTo>
                      <a:pt x="61679" y="16462"/>
                      <a:pt x="60836" y="15187"/>
                      <a:pt x="59347" y="14326"/>
                    </a:cubicBezTo>
                    <a:lnTo>
                      <a:pt x="33385" y="-673"/>
                    </a:lnTo>
                    <a:cubicBezTo>
                      <a:pt x="32086" y="-1417"/>
                      <a:pt x="30358" y="-1831"/>
                      <a:pt x="28538" y="-1831"/>
                    </a:cubicBezTo>
                    <a:cubicBezTo>
                      <a:pt x="26727" y="-1831"/>
                      <a:pt x="24999" y="-1417"/>
                      <a:pt x="23692" y="-673"/>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2350" name="Google Shape;2350;p53"/>
              <p:cNvSpPr/>
              <p:nvPr/>
            </p:nvSpPr>
            <p:spPr>
              <a:xfrm flipH="1" rot="10800000">
                <a:off x="-248692" y="6747907"/>
                <a:ext cx="84390" cy="49977"/>
              </a:xfrm>
              <a:custGeom>
                <a:rect b="b" l="l" r="r" t="t"/>
                <a:pathLst>
                  <a:path extrusionOk="0" h="39243" w="66265">
                    <a:moveTo>
                      <a:pt x="24892" y="34218"/>
                    </a:moveTo>
                    <a:lnTo>
                      <a:pt x="-1062" y="19228"/>
                    </a:lnTo>
                    <a:lnTo>
                      <a:pt x="-2228" y="17779"/>
                    </a:lnTo>
                    <a:lnTo>
                      <a:pt x="-1062" y="16331"/>
                    </a:lnTo>
                    <a:lnTo>
                      <a:pt x="24892" y="1341"/>
                    </a:lnTo>
                    <a:cubicBezTo>
                      <a:pt x="26777" y="240"/>
                      <a:pt x="30350" y="240"/>
                      <a:pt x="32244" y="1341"/>
                    </a:cubicBezTo>
                    <a:lnTo>
                      <a:pt x="58189" y="16331"/>
                    </a:lnTo>
                    <a:cubicBezTo>
                      <a:pt x="58942" y="16753"/>
                      <a:pt x="59372" y="17291"/>
                      <a:pt x="59372" y="17779"/>
                    </a:cubicBezTo>
                    <a:cubicBezTo>
                      <a:pt x="59372" y="18268"/>
                      <a:pt x="58942" y="18797"/>
                      <a:pt x="58189" y="19228"/>
                    </a:cubicBezTo>
                    <a:lnTo>
                      <a:pt x="32244" y="34227"/>
                    </a:lnTo>
                    <a:cubicBezTo>
                      <a:pt x="31301" y="34764"/>
                      <a:pt x="29953" y="35079"/>
                      <a:pt x="28564" y="35079"/>
                    </a:cubicBezTo>
                    <a:cubicBezTo>
                      <a:pt x="27174" y="35079"/>
                      <a:pt x="25834" y="34764"/>
                      <a:pt x="24892" y="34218"/>
                    </a:cubicBezTo>
                    <a:close/>
                    <a:moveTo>
                      <a:pt x="23725" y="-695"/>
                    </a:moveTo>
                    <a:lnTo>
                      <a:pt x="-2220" y="14295"/>
                    </a:lnTo>
                    <a:cubicBezTo>
                      <a:pt x="-3717" y="15164"/>
                      <a:pt x="-4561" y="16430"/>
                      <a:pt x="-4561" y="17779"/>
                    </a:cubicBezTo>
                    <a:cubicBezTo>
                      <a:pt x="-4561" y="19129"/>
                      <a:pt x="-3717" y="20403"/>
                      <a:pt x="-2220" y="21256"/>
                    </a:cubicBezTo>
                    <a:lnTo>
                      <a:pt x="23717" y="36238"/>
                    </a:lnTo>
                    <a:cubicBezTo>
                      <a:pt x="26331" y="37761"/>
                      <a:pt x="30805" y="37761"/>
                      <a:pt x="33410" y="36246"/>
                    </a:cubicBezTo>
                    <a:lnTo>
                      <a:pt x="59364" y="21256"/>
                    </a:lnTo>
                    <a:cubicBezTo>
                      <a:pt x="60853" y="20403"/>
                      <a:pt x="61704" y="19129"/>
                      <a:pt x="61704" y="17779"/>
                    </a:cubicBezTo>
                    <a:cubicBezTo>
                      <a:pt x="61713" y="16430"/>
                      <a:pt x="60861" y="15164"/>
                      <a:pt x="59364" y="14295"/>
                    </a:cubicBezTo>
                    <a:lnTo>
                      <a:pt x="33410" y="-695"/>
                    </a:lnTo>
                    <a:cubicBezTo>
                      <a:pt x="32103" y="-1449"/>
                      <a:pt x="30383" y="-1863"/>
                      <a:pt x="28564" y="-1863"/>
                    </a:cubicBezTo>
                    <a:cubicBezTo>
                      <a:pt x="26753" y="-1863"/>
                      <a:pt x="25032" y="-1449"/>
                      <a:pt x="23725" y="-695"/>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2351" name="Google Shape;2351;p53"/>
              <p:cNvSpPr/>
              <p:nvPr/>
            </p:nvSpPr>
            <p:spPr>
              <a:xfrm flipH="1" rot="10800000">
                <a:off x="-299269" y="6718685"/>
                <a:ext cx="84410" cy="49978"/>
              </a:xfrm>
              <a:custGeom>
                <a:rect b="b" l="l" r="r" t="t"/>
                <a:pathLst>
                  <a:path extrusionOk="0" h="39244" w="66281">
                    <a:moveTo>
                      <a:pt x="24933" y="34187"/>
                    </a:moveTo>
                    <a:lnTo>
                      <a:pt x="-1012" y="19197"/>
                    </a:lnTo>
                    <a:lnTo>
                      <a:pt x="-2187" y="17748"/>
                    </a:lnTo>
                    <a:lnTo>
                      <a:pt x="-1012" y="16291"/>
                    </a:lnTo>
                    <a:lnTo>
                      <a:pt x="24933" y="1301"/>
                    </a:lnTo>
                    <a:cubicBezTo>
                      <a:pt x="26827" y="208"/>
                      <a:pt x="30400" y="208"/>
                      <a:pt x="32294" y="1301"/>
                    </a:cubicBezTo>
                    <a:lnTo>
                      <a:pt x="58247" y="16299"/>
                    </a:lnTo>
                    <a:cubicBezTo>
                      <a:pt x="59000" y="16730"/>
                      <a:pt x="59413" y="17251"/>
                      <a:pt x="59413" y="17748"/>
                    </a:cubicBezTo>
                    <a:cubicBezTo>
                      <a:pt x="59413" y="18228"/>
                      <a:pt x="58991" y="18766"/>
                      <a:pt x="58239" y="19197"/>
                    </a:cubicBezTo>
                    <a:lnTo>
                      <a:pt x="32294" y="34187"/>
                    </a:lnTo>
                    <a:cubicBezTo>
                      <a:pt x="31351" y="34741"/>
                      <a:pt x="30011" y="35056"/>
                      <a:pt x="28622" y="35056"/>
                    </a:cubicBezTo>
                    <a:cubicBezTo>
                      <a:pt x="27224" y="35056"/>
                      <a:pt x="25884" y="34741"/>
                      <a:pt x="24933" y="34187"/>
                    </a:cubicBezTo>
                    <a:close/>
                    <a:moveTo>
                      <a:pt x="23767" y="-735"/>
                    </a:moveTo>
                    <a:lnTo>
                      <a:pt x="-2179" y="14263"/>
                    </a:lnTo>
                    <a:cubicBezTo>
                      <a:pt x="-3676" y="15124"/>
                      <a:pt x="-4519" y="16407"/>
                      <a:pt x="-4519" y="17748"/>
                    </a:cubicBezTo>
                    <a:cubicBezTo>
                      <a:pt x="-4519" y="19097"/>
                      <a:pt x="-3676" y="20364"/>
                      <a:pt x="-2179" y="21225"/>
                    </a:cubicBezTo>
                    <a:lnTo>
                      <a:pt x="23767" y="36215"/>
                    </a:lnTo>
                    <a:cubicBezTo>
                      <a:pt x="26388" y="37730"/>
                      <a:pt x="30846" y="37730"/>
                      <a:pt x="33468" y="36215"/>
                    </a:cubicBezTo>
                    <a:lnTo>
                      <a:pt x="59405" y="21225"/>
                    </a:lnTo>
                    <a:cubicBezTo>
                      <a:pt x="60902" y="20364"/>
                      <a:pt x="61762" y="19097"/>
                      <a:pt x="61762" y="17748"/>
                    </a:cubicBezTo>
                    <a:cubicBezTo>
                      <a:pt x="61762" y="16407"/>
                      <a:pt x="60910" y="15124"/>
                      <a:pt x="59413" y="14272"/>
                    </a:cubicBezTo>
                    <a:lnTo>
                      <a:pt x="33468" y="-735"/>
                    </a:lnTo>
                    <a:cubicBezTo>
                      <a:pt x="32153" y="-1480"/>
                      <a:pt x="30433" y="-1894"/>
                      <a:pt x="28622" y="-1894"/>
                    </a:cubicBezTo>
                    <a:cubicBezTo>
                      <a:pt x="26802" y="-1894"/>
                      <a:pt x="25073" y="-1480"/>
                      <a:pt x="23767" y="-735"/>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2352" name="Google Shape;2352;p53"/>
              <p:cNvSpPr/>
              <p:nvPr/>
            </p:nvSpPr>
            <p:spPr>
              <a:xfrm flipH="1" rot="10800000">
                <a:off x="-413309" y="6652785"/>
                <a:ext cx="147871" cy="86668"/>
              </a:xfrm>
              <a:custGeom>
                <a:rect b="b" l="l" r="r" t="t"/>
                <a:pathLst>
                  <a:path extrusionOk="0" h="68054" w="116112">
                    <a:moveTo>
                      <a:pt x="25009" y="62949"/>
                    </a:moveTo>
                    <a:lnTo>
                      <a:pt x="-936" y="47950"/>
                    </a:lnTo>
                    <a:cubicBezTo>
                      <a:pt x="-1681" y="47520"/>
                      <a:pt x="-2111" y="46982"/>
                      <a:pt x="-2111" y="46502"/>
                    </a:cubicBezTo>
                    <a:cubicBezTo>
                      <a:pt x="-2111" y="46014"/>
                      <a:pt x="-1681" y="45484"/>
                      <a:pt x="-936" y="45053"/>
                    </a:cubicBezTo>
                    <a:lnTo>
                      <a:pt x="74856" y="1266"/>
                    </a:lnTo>
                    <a:cubicBezTo>
                      <a:pt x="76734" y="157"/>
                      <a:pt x="80307" y="157"/>
                      <a:pt x="82192" y="1266"/>
                    </a:cubicBezTo>
                    <a:lnTo>
                      <a:pt x="108146" y="16249"/>
                    </a:lnTo>
                    <a:cubicBezTo>
                      <a:pt x="108899" y="16679"/>
                      <a:pt x="109329" y="17217"/>
                      <a:pt x="109329" y="17705"/>
                    </a:cubicBezTo>
                    <a:cubicBezTo>
                      <a:pt x="109329" y="18202"/>
                      <a:pt x="108899" y="18723"/>
                      <a:pt x="108146" y="19154"/>
                    </a:cubicBezTo>
                    <a:lnTo>
                      <a:pt x="32361" y="62949"/>
                    </a:lnTo>
                    <a:cubicBezTo>
                      <a:pt x="31418" y="63495"/>
                      <a:pt x="30079" y="63810"/>
                      <a:pt x="28689" y="63810"/>
                    </a:cubicBezTo>
                    <a:cubicBezTo>
                      <a:pt x="27300" y="63810"/>
                      <a:pt x="25952" y="63495"/>
                      <a:pt x="25009" y="62949"/>
                    </a:cubicBezTo>
                    <a:close/>
                    <a:moveTo>
                      <a:pt x="73682" y="-761"/>
                    </a:moveTo>
                    <a:lnTo>
                      <a:pt x="-2103" y="43026"/>
                    </a:lnTo>
                    <a:cubicBezTo>
                      <a:pt x="-3616" y="43895"/>
                      <a:pt x="-4451" y="45136"/>
                      <a:pt x="-4451" y="46502"/>
                    </a:cubicBezTo>
                    <a:cubicBezTo>
                      <a:pt x="-4451" y="47868"/>
                      <a:pt x="-3624" y="49101"/>
                      <a:pt x="-2103" y="49987"/>
                    </a:cubicBezTo>
                    <a:lnTo>
                      <a:pt x="23843" y="64977"/>
                    </a:lnTo>
                    <a:cubicBezTo>
                      <a:pt x="26464" y="66492"/>
                      <a:pt x="30923" y="66483"/>
                      <a:pt x="33528" y="64969"/>
                    </a:cubicBezTo>
                    <a:lnTo>
                      <a:pt x="109320" y="21182"/>
                    </a:lnTo>
                    <a:cubicBezTo>
                      <a:pt x="110801" y="20329"/>
                      <a:pt x="111661" y="19054"/>
                      <a:pt x="111661" y="17705"/>
                    </a:cubicBezTo>
                    <a:cubicBezTo>
                      <a:pt x="111661" y="16364"/>
                      <a:pt x="110809" y="15090"/>
                      <a:pt x="109320" y="14220"/>
                    </a:cubicBezTo>
                    <a:lnTo>
                      <a:pt x="83367" y="-753"/>
                    </a:lnTo>
                    <a:cubicBezTo>
                      <a:pt x="82060" y="-1523"/>
                      <a:pt x="80340" y="-1945"/>
                      <a:pt x="78520" y="-1945"/>
                    </a:cubicBezTo>
                    <a:cubicBezTo>
                      <a:pt x="76701" y="-1945"/>
                      <a:pt x="74980" y="-1523"/>
                      <a:pt x="73682" y="-761"/>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2353" name="Google Shape;2353;p53"/>
              <p:cNvSpPr/>
              <p:nvPr/>
            </p:nvSpPr>
            <p:spPr>
              <a:xfrm flipH="1" rot="10800000">
                <a:off x="-455895" y="6861730"/>
                <a:ext cx="446922" cy="259456"/>
              </a:xfrm>
              <a:custGeom>
                <a:rect b="b" l="l" r="r" t="t"/>
                <a:pathLst>
                  <a:path extrusionOk="0" h="203731" w="350934">
                    <a:moveTo>
                      <a:pt x="140719" y="198940"/>
                    </a:moveTo>
                    <a:lnTo>
                      <a:pt x="-1024" y="117036"/>
                    </a:lnTo>
                    <a:cubicBezTo>
                      <a:pt x="-1777" y="116614"/>
                      <a:pt x="-2207" y="116076"/>
                      <a:pt x="-2207" y="115596"/>
                    </a:cubicBezTo>
                    <a:cubicBezTo>
                      <a:pt x="-2207" y="115099"/>
                      <a:pt x="-1777" y="114569"/>
                      <a:pt x="-1024" y="114139"/>
                    </a:cubicBezTo>
                    <a:lnTo>
                      <a:pt x="193784" y="1576"/>
                    </a:lnTo>
                    <a:cubicBezTo>
                      <a:pt x="195678" y="475"/>
                      <a:pt x="199243" y="475"/>
                      <a:pt x="201137" y="1576"/>
                    </a:cubicBezTo>
                    <a:lnTo>
                      <a:pt x="342897" y="83488"/>
                    </a:lnTo>
                    <a:lnTo>
                      <a:pt x="344055" y="84920"/>
                    </a:lnTo>
                    <a:lnTo>
                      <a:pt x="342897" y="86369"/>
                    </a:lnTo>
                    <a:lnTo>
                      <a:pt x="148080" y="198940"/>
                    </a:lnTo>
                    <a:cubicBezTo>
                      <a:pt x="147137" y="199478"/>
                      <a:pt x="145789" y="199793"/>
                      <a:pt x="144400" y="199793"/>
                    </a:cubicBezTo>
                    <a:cubicBezTo>
                      <a:pt x="143010" y="199793"/>
                      <a:pt x="141662" y="199486"/>
                      <a:pt x="140719" y="198940"/>
                    </a:cubicBezTo>
                    <a:close/>
                    <a:moveTo>
                      <a:pt x="192618" y="-452"/>
                    </a:moveTo>
                    <a:lnTo>
                      <a:pt x="-2199" y="112111"/>
                    </a:lnTo>
                    <a:cubicBezTo>
                      <a:pt x="-3696" y="112972"/>
                      <a:pt x="-4539" y="114230"/>
                      <a:pt x="-4539" y="115596"/>
                    </a:cubicBezTo>
                    <a:cubicBezTo>
                      <a:pt x="-4539" y="116945"/>
                      <a:pt x="-3696" y="118211"/>
                      <a:pt x="-2199" y="119064"/>
                    </a:cubicBezTo>
                    <a:lnTo>
                      <a:pt x="139553" y="200968"/>
                    </a:lnTo>
                    <a:cubicBezTo>
                      <a:pt x="142175" y="202483"/>
                      <a:pt x="146616" y="202483"/>
                      <a:pt x="149246" y="200968"/>
                    </a:cubicBezTo>
                    <a:lnTo>
                      <a:pt x="344055" y="88396"/>
                    </a:lnTo>
                    <a:cubicBezTo>
                      <a:pt x="345552" y="87536"/>
                      <a:pt x="346395" y="86277"/>
                      <a:pt x="346395" y="84920"/>
                    </a:cubicBezTo>
                    <a:cubicBezTo>
                      <a:pt x="346395" y="83571"/>
                      <a:pt x="345543" y="82313"/>
                      <a:pt x="344055" y="81452"/>
                    </a:cubicBezTo>
                    <a:lnTo>
                      <a:pt x="202303" y="-452"/>
                    </a:lnTo>
                    <a:cubicBezTo>
                      <a:pt x="200996" y="-1214"/>
                      <a:pt x="199276" y="-1628"/>
                      <a:pt x="197464" y="-1628"/>
                    </a:cubicBezTo>
                    <a:cubicBezTo>
                      <a:pt x="195645" y="-1628"/>
                      <a:pt x="193925" y="-1214"/>
                      <a:pt x="192618" y="-452"/>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2354" name="Google Shape;2354;p53"/>
              <p:cNvSpPr/>
              <p:nvPr/>
            </p:nvSpPr>
            <p:spPr>
              <a:xfrm flipH="1" rot="10800000">
                <a:off x="-192277" y="5799273"/>
                <a:ext cx="869187" cy="1158028"/>
              </a:xfrm>
              <a:custGeom>
                <a:rect b="b" l="l" r="r" t="t"/>
                <a:pathLst>
                  <a:path extrusionOk="0" h="909312" w="682507">
                    <a:moveTo>
                      <a:pt x="660482" y="11420"/>
                    </a:moveTo>
                    <a:lnTo>
                      <a:pt x="660490" y="493640"/>
                    </a:lnTo>
                    <a:cubicBezTo>
                      <a:pt x="660490" y="507182"/>
                      <a:pt x="650904" y="523803"/>
                      <a:pt x="639185" y="530582"/>
                    </a:cubicBezTo>
                    <a:lnTo>
                      <a:pt x="9627" y="894337"/>
                    </a:lnTo>
                    <a:cubicBezTo>
                      <a:pt x="4003" y="897582"/>
                      <a:pt x="-1109" y="897971"/>
                      <a:pt x="-4930" y="896034"/>
                    </a:cubicBezTo>
                    <a:lnTo>
                      <a:pt x="-4740" y="896141"/>
                    </a:lnTo>
                    <a:lnTo>
                      <a:pt x="12008" y="905784"/>
                    </a:lnTo>
                    <a:cubicBezTo>
                      <a:pt x="15838" y="907804"/>
                      <a:pt x="21015" y="907431"/>
                      <a:pt x="26697" y="904137"/>
                    </a:cubicBezTo>
                    <a:lnTo>
                      <a:pt x="656264" y="540382"/>
                    </a:lnTo>
                    <a:cubicBezTo>
                      <a:pt x="667984" y="533611"/>
                      <a:pt x="677577" y="516991"/>
                      <a:pt x="677577" y="503440"/>
                    </a:cubicBezTo>
                    <a:lnTo>
                      <a:pt x="677577" y="21221"/>
                    </a:lnTo>
                    <a:cubicBezTo>
                      <a:pt x="677577" y="14458"/>
                      <a:pt x="675179" y="9699"/>
                      <a:pt x="671325" y="7472"/>
                    </a:cubicBezTo>
                    <a:lnTo>
                      <a:pt x="654337" y="-2287"/>
                    </a:lnTo>
                    <a:cubicBezTo>
                      <a:pt x="658133" y="-19"/>
                      <a:pt x="660482" y="4716"/>
                      <a:pt x="660482" y="11420"/>
                    </a:cubicBezTo>
                  </a:path>
                </a:pathLst>
              </a:custGeom>
              <a:solidFill>
                <a:srgbClr val="FFFFFF"/>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2355" name="Google Shape;2355;p53"/>
              <p:cNvSpPr/>
              <p:nvPr/>
            </p:nvSpPr>
            <p:spPr>
              <a:xfrm flipH="1" rot="10800000">
                <a:off x="-193624" y="5796302"/>
                <a:ext cx="873505" cy="1163582"/>
              </a:xfrm>
              <a:custGeom>
                <a:rect b="b" l="l" r="r" t="t"/>
                <a:pathLst>
                  <a:path extrusionOk="0" h="913673" w="685898">
                    <a:moveTo>
                      <a:pt x="14233" y="905784"/>
                    </a:moveTo>
                    <a:lnTo>
                      <a:pt x="5838" y="900950"/>
                    </a:lnTo>
                    <a:cubicBezTo>
                      <a:pt x="7798" y="900420"/>
                      <a:pt x="9808" y="899568"/>
                      <a:pt x="11842" y="898392"/>
                    </a:cubicBezTo>
                    <a:lnTo>
                      <a:pt x="641417" y="534629"/>
                    </a:lnTo>
                    <a:cubicBezTo>
                      <a:pt x="653806" y="527469"/>
                      <a:pt x="663889" y="509988"/>
                      <a:pt x="663889" y="495668"/>
                    </a:cubicBezTo>
                    <a:lnTo>
                      <a:pt x="663880" y="13448"/>
                    </a:lnTo>
                    <a:cubicBezTo>
                      <a:pt x="663880" y="11039"/>
                      <a:pt x="663607" y="8838"/>
                      <a:pt x="663070" y="6851"/>
                    </a:cubicBezTo>
                    <a:lnTo>
                      <a:pt x="671208" y="11519"/>
                    </a:lnTo>
                    <a:cubicBezTo>
                      <a:pt x="674492" y="13415"/>
                      <a:pt x="676286" y="17578"/>
                      <a:pt x="676286" y="23248"/>
                    </a:cubicBezTo>
                    <a:lnTo>
                      <a:pt x="676286" y="505468"/>
                    </a:lnTo>
                    <a:cubicBezTo>
                      <a:pt x="676286" y="518083"/>
                      <a:pt x="667065" y="534075"/>
                      <a:pt x="656156" y="540382"/>
                    </a:cubicBezTo>
                    <a:lnTo>
                      <a:pt x="26589" y="904137"/>
                    </a:lnTo>
                    <a:cubicBezTo>
                      <a:pt x="23678" y="905825"/>
                      <a:pt x="20808" y="906719"/>
                      <a:pt x="18310" y="906719"/>
                    </a:cubicBezTo>
                    <a:cubicBezTo>
                      <a:pt x="16771" y="906719"/>
                      <a:pt x="15374" y="906388"/>
                      <a:pt x="14233" y="905784"/>
                    </a:cubicBezTo>
                    <a:close/>
                    <a:moveTo>
                      <a:pt x="654195" y="1752"/>
                    </a:moveTo>
                    <a:cubicBezTo>
                      <a:pt x="657429" y="3681"/>
                      <a:pt x="659207" y="7836"/>
                      <a:pt x="659207" y="13448"/>
                    </a:cubicBezTo>
                    <a:lnTo>
                      <a:pt x="659215" y="495668"/>
                    </a:lnTo>
                    <a:cubicBezTo>
                      <a:pt x="659215" y="508283"/>
                      <a:pt x="649994" y="524266"/>
                      <a:pt x="639068" y="530582"/>
                    </a:cubicBezTo>
                    <a:lnTo>
                      <a:pt x="9510" y="894328"/>
                    </a:lnTo>
                    <a:cubicBezTo>
                      <a:pt x="4870" y="897018"/>
                      <a:pt x="404" y="897606"/>
                      <a:pt x="-2805" y="895975"/>
                    </a:cubicBezTo>
                    <a:lnTo>
                      <a:pt x="-4931" y="900147"/>
                    </a:lnTo>
                    <a:lnTo>
                      <a:pt x="-4840" y="900189"/>
                    </a:lnTo>
                    <a:lnTo>
                      <a:pt x="-4848" y="900197"/>
                    </a:lnTo>
                    <a:lnTo>
                      <a:pt x="11975" y="909881"/>
                    </a:lnTo>
                    <a:cubicBezTo>
                      <a:pt x="16648" y="912356"/>
                      <a:pt x="22743" y="911769"/>
                      <a:pt x="28930" y="908193"/>
                    </a:cubicBezTo>
                    <a:lnTo>
                      <a:pt x="658496" y="544438"/>
                    </a:lnTo>
                    <a:cubicBezTo>
                      <a:pt x="670886" y="537278"/>
                      <a:pt x="680968" y="519796"/>
                      <a:pt x="680968" y="505468"/>
                    </a:cubicBezTo>
                    <a:lnTo>
                      <a:pt x="680968" y="23248"/>
                    </a:lnTo>
                    <a:cubicBezTo>
                      <a:pt x="680968" y="15840"/>
                      <a:pt x="678329" y="10236"/>
                      <a:pt x="673541" y="7464"/>
                    </a:cubicBezTo>
                    <a:lnTo>
                      <a:pt x="656569" y="-2287"/>
                    </a:lnTo>
                    <a:lnTo>
                      <a:pt x="654195" y="1752"/>
                    </a:ln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2356" name="Google Shape;2356;p53"/>
              <p:cNvSpPr/>
              <p:nvPr/>
            </p:nvSpPr>
            <p:spPr>
              <a:xfrm flipH="1" rot="10800000">
                <a:off x="-768259" y="6811862"/>
                <a:ext cx="252" cy="1001"/>
              </a:xfrm>
              <a:custGeom>
                <a:rect b="b" l="l" r="r" t="t"/>
                <a:pathLst>
                  <a:path extrusionOk="0" h="786" w="198">
                    <a:moveTo>
                      <a:pt x="-3900" y="-1034"/>
                    </a:moveTo>
                    <a:lnTo>
                      <a:pt x="-4099" y="-1820"/>
                    </a:lnTo>
                    <a:lnTo>
                      <a:pt x="-3900" y="-1034"/>
                    </a:lnTo>
                  </a:path>
                </a:pathLst>
              </a:custGeom>
              <a:solidFill>
                <a:srgbClr val="D4E8EB"/>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2357" name="Google Shape;2357;p53"/>
              <p:cNvSpPr/>
              <p:nvPr/>
            </p:nvSpPr>
            <p:spPr>
              <a:xfrm flipH="1" rot="10800000">
                <a:off x="-771124" y="6810893"/>
                <a:ext cx="5824" cy="2613"/>
              </a:xfrm>
              <a:custGeom>
                <a:rect b="b" l="l" r="r" t="t"/>
                <a:pathLst>
                  <a:path extrusionOk="0" h="2052" w="4573">
                    <a:moveTo>
                      <a:pt x="442" y="-1820"/>
                    </a:moveTo>
                    <a:lnTo>
                      <a:pt x="475" y="-1663"/>
                    </a:lnTo>
                    <a:lnTo>
                      <a:pt x="-3867" y="233"/>
                    </a:lnTo>
                    <a:lnTo>
                      <a:pt x="-4098" y="-661"/>
                    </a:lnTo>
                    <a:lnTo>
                      <a:pt x="442" y="-1820"/>
                    </a:ln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2358" name="Google Shape;2358;p53"/>
              <p:cNvSpPr/>
              <p:nvPr/>
            </p:nvSpPr>
            <p:spPr>
              <a:xfrm flipH="1" rot="10800000">
                <a:off x="-767563" y="6809733"/>
                <a:ext cx="410" cy="979"/>
              </a:xfrm>
              <a:custGeom>
                <a:rect b="b" l="l" r="r" t="t"/>
                <a:pathLst>
                  <a:path extrusionOk="0" h="769" w="322">
                    <a:moveTo>
                      <a:pt x="-3777" y="-1053"/>
                    </a:moveTo>
                    <a:lnTo>
                      <a:pt x="-4099" y="-1823"/>
                    </a:lnTo>
                    <a:lnTo>
                      <a:pt x="-3777" y="-1053"/>
                    </a:lnTo>
                  </a:path>
                </a:pathLst>
              </a:custGeom>
              <a:solidFill>
                <a:srgbClr val="D4E8EB"/>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2359" name="Google Shape;2359;p53"/>
              <p:cNvSpPr/>
              <p:nvPr/>
            </p:nvSpPr>
            <p:spPr>
              <a:xfrm flipH="1" rot="10800000">
                <a:off x="-770281" y="6808384"/>
                <a:ext cx="5572" cy="3404"/>
              </a:xfrm>
              <a:custGeom>
                <a:rect b="b" l="l" r="r" t="t"/>
                <a:pathLst>
                  <a:path extrusionOk="0" h="2673" w="4375">
                    <a:moveTo>
                      <a:pt x="218" y="-1823"/>
                    </a:moveTo>
                    <a:lnTo>
                      <a:pt x="276" y="-1665"/>
                    </a:lnTo>
                    <a:lnTo>
                      <a:pt x="-3727" y="851"/>
                    </a:lnTo>
                    <a:lnTo>
                      <a:pt x="-4099" y="-2"/>
                    </a:lnTo>
                    <a:lnTo>
                      <a:pt x="218" y="-1823"/>
                    </a:ln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2360" name="Google Shape;2360;p53"/>
              <p:cNvSpPr/>
              <p:nvPr/>
            </p:nvSpPr>
            <p:spPr>
              <a:xfrm flipH="1" rot="10800000">
                <a:off x="-768586" y="6814023"/>
                <a:ext cx="84" cy="1001"/>
              </a:xfrm>
              <a:custGeom>
                <a:rect b="b" l="l" r="r" t="t"/>
                <a:pathLst>
                  <a:path extrusionOk="0" h="786" w="66">
                    <a:moveTo>
                      <a:pt x="-4032" y="-1032"/>
                    </a:moveTo>
                    <a:lnTo>
                      <a:pt x="-4098" y="-1818"/>
                    </a:lnTo>
                    <a:lnTo>
                      <a:pt x="-4032" y="-1032"/>
                    </a:lnTo>
                  </a:path>
                </a:pathLst>
              </a:custGeom>
              <a:solidFill>
                <a:srgbClr val="D4E8EB"/>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2361" name="Google Shape;2361;p53"/>
              <p:cNvSpPr/>
              <p:nvPr/>
            </p:nvSpPr>
            <p:spPr>
              <a:xfrm flipH="1" rot="10800000">
                <a:off x="-771534" y="6813622"/>
                <a:ext cx="5940" cy="1654"/>
              </a:xfrm>
              <a:custGeom>
                <a:rect b="b" l="l" r="r" t="t"/>
                <a:pathLst>
                  <a:path extrusionOk="0" h="1299" w="4664">
                    <a:moveTo>
                      <a:pt x="542" y="-1818"/>
                    </a:moveTo>
                    <a:lnTo>
                      <a:pt x="566" y="-1520"/>
                    </a:lnTo>
                    <a:lnTo>
                      <a:pt x="-4032" y="-518"/>
                    </a:lnTo>
                    <a:lnTo>
                      <a:pt x="-4098" y="-1197"/>
                    </a:lnTo>
                    <a:lnTo>
                      <a:pt x="542" y="-1818"/>
                    </a:ln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2362" name="Google Shape;2362;p53"/>
              <p:cNvSpPr/>
              <p:nvPr/>
            </p:nvSpPr>
            <p:spPr>
              <a:xfrm flipH="1" rot="10800000">
                <a:off x="-766510" y="6807645"/>
                <a:ext cx="568" cy="947"/>
              </a:xfrm>
              <a:custGeom>
                <a:rect b="b" l="l" r="r" t="t"/>
                <a:pathLst>
                  <a:path extrusionOk="0" h="744" w="446">
                    <a:moveTo>
                      <a:pt x="-3653" y="-1080"/>
                    </a:moveTo>
                    <a:lnTo>
                      <a:pt x="-4100" y="-1825"/>
                    </a:lnTo>
                    <a:lnTo>
                      <a:pt x="-3653" y="-1080"/>
                    </a:lnTo>
                  </a:path>
                </a:pathLst>
              </a:custGeom>
              <a:solidFill>
                <a:srgbClr val="D4E8EB"/>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2363" name="Google Shape;2363;p53"/>
              <p:cNvSpPr/>
              <p:nvPr/>
            </p:nvSpPr>
            <p:spPr>
              <a:xfrm flipH="1" rot="10800000">
                <a:off x="-768964" y="6805906"/>
                <a:ext cx="5182" cy="4195"/>
              </a:xfrm>
              <a:custGeom>
                <a:rect b="b" l="l" r="r" t="t"/>
                <a:pathLst>
                  <a:path extrusionOk="0" h="3294" w="4069">
                    <a:moveTo>
                      <a:pt x="-155" y="-1825"/>
                    </a:moveTo>
                    <a:lnTo>
                      <a:pt x="-31" y="-1610"/>
                    </a:lnTo>
                    <a:lnTo>
                      <a:pt x="-3620" y="1469"/>
                    </a:lnTo>
                    <a:lnTo>
                      <a:pt x="-4100" y="700"/>
                    </a:lnTo>
                    <a:lnTo>
                      <a:pt x="-155" y="-1825"/>
                    </a:ln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2364" name="Google Shape;2364;p53"/>
              <p:cNvSpPr/>
              <p:nvPr/>
            </p:nvSpPr>
            <p:spPr>
              <a:xfrm flipH="1" rot="10800000">
                <a:off x="-768659" y="6816184"/>
                <a:ext cx="1409842" cy="516456"/>
              </a:xfrm>
              <a:custGeom>
                <a:rect b="b" l="l" r="r" t="t"/>
                <a:pathLst>
                  <a:path extrusionOk="0" h="405534" w="1107043">
                    <a:moveTo>
                      <a:pt x="1102365" y="281608"/>
                    </a:moveTo>
                    <a:lnTo>
                      <a:pt x="1102356" y="257264"/>
                    </a:lnTo>
                    <a:cubicBezTo>
                      <a:pt x="1102497" y="252712"/>
                      <a:pt x="1099561" y="248118"/>
                      <a:pt x="1093565" y="244658"/>
                    </a:cubicBezTo>
                    <a:lnTo>
                      <a:pt x="676282" y="3540"/>
                    </a:lnTo>
                    <a:cubicBezTo>
                      <a:pt x="664563" y="-3231"/>
                      <a:pt x="645391" y="-3231"/>
                      <a:pt x="633664" y="3540"/>
                    </a:cubicBezTo>
                    <a:lnTo>
                      <a:pt x="4114" y="367311"/>
                    </a:lnTo>
                    <a:cubicBezTo>
                      <a:pt x="-1734" y="370705"/>
                      <a:pt x="-4678" y="375150"/>
                      <a:pt x="-4678" y="379619"/>
                    </a:cubicBezTo>
                    <a:lnTo>
                      <a:pt x="-4654" y="403740"/>
                    </a:lnTo>
                    <a:lnTo>
                      <a:pt x="-4654" y="403996"/>
                    </a:lnTo>
                    <a:cubicBezTo>
                      <a:pt x="-4538" y="399626"/>
                      <a:pt x="-1626" y="395264"/>
                      <a:pt x="4114" y="391944"/>
                    </a:cubicBezTo>
                    <a:lnTo>
                      <a:pt x="633664" y="28173"/>
                    </a:lnTo>
                    <a:cubicBezTo>
                      <a:pt x="645391" y="21394"/>
                      <a:pt x="664563" y="21394"/>
                      <a:pt x="676282" y="28173"/>
                    </a:cubicBezTo>
                    <a:lnTo>
                      <a:pt x="1093565" y="269299"/>
                    </a:lnTo>
                    <a:cubicBezTo>
                      <a:pt x="1099486" y="272710"/>
                      <a:pt x="1102423" y="277229"/>
                      <a:pt x="1102365" y="281724"/>
                    </a:cubicBezTo>
                    <a:lnTo>
                      <a:pt x="1102365" y="281608"/>
                    </a:lnTo>
                  </a:path>
                </a:pathLst>
              </a:custGeom>
              <a:solidFill>
                <a:srgbClr val="DCE7F1"/>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2365" name="Google Shape;2365;p53"/>
              <p:cNvSpPr/>
              <p:nvPr/>
            </p:nvSpPr>
            <p:spPr>
              <a:xfrm flipH="1" rot="10800000">
                <a:off x="-771630" y="6816110"/>
                <a:ext cx="1415792" cy="519507"/>
              </a:xfrm>
              <a:custGeom>
                <a:rect b="b" l="l" r="r" t="t"/>
                <a:pathLst>
                  <a:path extrusionOk="0" h="407930" w="1111715">
                    <a:moveTo>
                      <a:pt x="1097072" y="269603"/>
                    </a:moveTo>
                    <a:lnTo>
                      <a:pt x="679789" y="28485"/>
                    </a:lnTo>
                    <a:cubicBezTo>
                      <a:pt x="673768" y="25008"/>
                      <a:pt x="665795" y="23088"/>
                      <a:pt x="657310" y="23088"/>
                    </a:cubicBezTo>
                    <a:cubicBezTo>
                      <a:pt x="648832" y="23088"/>
                      <a:pt x="640851" y="25008"/>
                      <a:pt x="634822" y="28485"/>
                    </a:cubicBezTo>
                    <a:lnTo>
                      <a:pt x="5272" y="392265"/>
                    </a:lnTo>
                    <a:cubicBezTo>
                      <a:pt x="3212" y="393448"/>
                      <a:pt x="1451" y="394781"/>
                      <a:pt x="12" y="396238"/>
                    </a:cubicBezTo>
                    <a:lnTo>
                      <a:pt x="3" y="381959"/>
                    </a:lnTo>
                    <a:cubicBezTo>
                      <a:pt x="3" y="378177"/>
                      <a:pt x="2708" y="374518"/>
                      <a:pt x="7612" y="371679"/>
                    </a:cubicBezTo>
                    <a:lnTo>
                      <a:pt x="637171" y="7908"/>
                    </a:lnTo>
                    <a:cubicBezTo>
                      <a:pt x="642488" y="4837"/>
                      <a:pt x="649634" y="3140"/>
                      <a:pt x="657310" y="3140"/>
                    </a:cubicBezTo>
                    <a:cubicBezTo>
                      <a:pt x="664977" y="3140"/>
                      <a:pt x="672131" y="4837"/>
                      <a:pt x="677449" y="7908"/>
                    </a:cubicBezTo>
                    <a:lnTo>
                      <a:pt x="1094731" y="249026"/>
                    </a:lnTo>
                    <a:cubicBezTo>
                      <a:pt x="1099760" y="251939"/>
                      <a:pt x="1102464" y="255664"/>
                      <a:pt x="1102348" y="259604"/>
                    </a:cubicBezTo>
                    <a:lnTo>
                      <a:pt x="1102356" y="273584"/>
                    </a:lnTo>
                    <a:cubicBezTo>
                      <a:pt x="1100909" y="272136"/>
                      <a:pt x="1099139" y="270795"/>
                      <a:pt x="1097072" y="269603"/>
                    </a:cubicBezTo>
                    <a:close/>
                    <a:moveTo>
                      <a:pt x="634822" y="3860"/>
                    </a:moveTo>
                    <a:lnTo>
                      <a:pt x="5272" y="367631"/>
                    </a:lnTo>
                    <a:cubicBezTo>
                      <a:pt x="-1138" y="371331"/>
                      <a:pt x="-4678" y="376430"/>
                      <a:pt x="-4678" y="381959"/>
                    </a:cubicBezTo>
                    <a:lnTo>
                      <a:pt x="-4653" y="406336"/>
                    </a:lnTo>
                    <a:lnTo>
                      <a:pt x="20" y="406394"/>
                    </a:lnTo>
                    <a:cubicBezTo>
                      <a:pt x="111" y="402677"/>
                      <a:pt x="2807" y="399094"/>
                      <a:pt x="7612" y="396312"/>
                    </a:cubicBezTo>
                    <a:lnTo>
                      <a:pt x="637171" y="32541"/>
                    </a:lnTo>
                    <a:cubicBezTo>
                      <a:pt x="642488" y="29462"/>
                      <a:pt x="649634" y="27773"/>
                      <a:pt x="657310" y="27773"/>
                    </a:cubicBezTo>
                    <a:cubicBezTo>
                      <a:pt x="664977" y="27773"/>
                      <a:pt x="672131" y="29462"/>
                      <a:pt x="677449" y="32541"/>
                    </a:cubicBezTo>
                    <a:lnTo>
                      <a:pt x="1094731" y="273667"/>
                    </a:lnTo>
                    <a:cubicBezTo>
                      <a:pt x="1099611" y="276473"/>
                      <a:pt x="1102315" y="280091"/>
                      <a:pt x="1102365" y="283848"/>
                    </a:cubicBezTo>
                    <a:lnTo>
                      <a:pt x="1106508" y="283824"/>
                    </a:lnTo>
                    <a:lnTo>
                      <a:pt x="1102365" y="284047"/>
                    </a:lnTo>
                    <a:lnTo>
                      <a:pt x="1102762" y="284055"/>
                    </a:lnTo>
                    <a:lnTo>
                      <a:pt x="1102365" y="284064"/>
                    </a:lnTo>
                    <a:lnTo>
                      <a:pt x="1107038" y="284097"/>
                    </a:lnTo>
                    <a:lnTo>
                      <a:pt x="1107030" y="259679"/>
                    </a:lnTo>
                    <a:cubicBezTo>
                      <a:pt x="1107203" y="254083"/>
                      <a:pt x="1103564" y="248728"/>
                      <a:pt x="1097072" y="244978"/>
                    </a:cubicBezTo>
                    <a:lnTo>
                      <a:pt x="679789" y="3860"/>
                    </a:lnTo>
                    <a:cubicBezTo>
                      <a:pt x="673768" y="375"/>
                      <a:pt x="665795" y="-1537"/>
                      <a:pt x="657310" y="-1537"/>
                    </a:cubicBezTo>
                    <a:cubicBezTo>
                      <a:pt x="648832" y="-1537"/>
                      <a:pt x="640851" y="375"/>
                      <a:pt x="634822" y="3860"/>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2366" name="Google Shape;2366;p53"/>
              <p:cNvSpPr/>
              <p:nvPr/>
            </p:nvSpPr>
            <p:spPr>
              <a:xfrm flipH="1" rot="10800000">
                <a:off x="-765077" y="6805642"/>
                <a:ext cx="726" cy="885"/>
              </a:xfrm>
              <a:custGeom>
                <a:rect b="b" l="l" r="r" t="t"/>
                <a:pathLst>
                  <a:path extrusionOk="0" h="695" w="570">
                    <a:moveTo>
                      <a:pt x="-3531" y="-1132"/>
                    </a:moveTo>
                    <a:lnTo>
                      <a:pt x="-4101" y="-1827"/>
                    </a:lnTo>
                    <a:lnTo>
                      <a:pt x="-3531" y="-1132"/>
                    </a:lnTo>
                  </a:path>
                </a:pathLst>
              </a:custGeom>
              <a:solidFill>
                <a:srgbClr val="D4E8EB"/>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2367" name="Google Shape;2367;p53"/>
              <p:cNvSpPr/>
              <p:nvPr/>
            </p:nvSpPr>
            <p:spPr>
              <a:xfrm flipH="1" rot="10800000">
                <a:off x="-767153" y="6803630"/>
                <a:ext cx="4666" cy="4816"/>
              </a:xfrm>
              <a:custGeom>
                <a:rect b="b" l="l" r="r" t="t"/>
                <a:pathLst>
                  <a:path extrusionOk="0" h="3782" w="3664">
                    <a:moveTo>
                      <a:pt x="-677" y="-1827"/>
                    </a:moveTo>
                    <a:lnTo>
                      <a:pt x="-437" y="-1512"/>
                    </a:lnTo>
                    <a:lnTo>
                      <a:pt x="-3622" y="1956"/>
                    </a:lnTo>
                    <a:lnTo>
                      <a:pt x="-4101" y="1385"/>
                    </a:lnTo>
                    <a:lnTo>
                      <a:pt x="-677" y="-1827"/>
                    </a:ln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2368" name="Google Shape;2368;p53"/>
              <p:cNvSpPr/>
              <p:nvPr/>
            </p:nvSpPr>
            <p:spPr>
              <a:xfrm flipH="1" rot="10800000">
                <a:off x="-760938" y="6801890"/>
                <a:ext cx="820" cy="621"/>
              </a:xfrm>
              <a:custGeom>
                <a:rect b="b" l="l" r="r" t="t"/>
                <a:pathLst>
                  <a:path extrusionOk="0" h="488" w="644">
                    <a:moveTo>
                      <a:pt x="-3460" y="-1343"/>
                    </a:moveTo>
                    <a:lnTo>
                      <a:pt x="-4105" y="-1831"/>
                    </a:lnTo>
                    <a:lnTo>
                      <a:pt x="-3460" y="-1343"/>
                    </a:lnTo>
                  </a:path>
                </a:pathLst>
              </a:custGeom>
              <a:solidFill>
                <a:srgbClr val="D4E8EB"/>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2369" name="Google Shape;2369;p53"/>
              <p:cNvSpPr/>
              <p:nvPr/>
            </p:nvSpPr>
            <p:spPr>
              <a:xfrm flipH="1" rot="10800000">
                <a:off x="-762393" y="6799444"/>
                <a:ext cx="3697" cy="5502"/>
              </a:xfrm>
              <a:custGeom>
                <a:rect b="b" l="l" r="r" t="t"/>
                <a:pathLst>
                  <a:path extrusionOk="0" h="4320" w="2903">
                    <a:moveTo>
                      <a:pt x="-1607" y="-1831"/>
                    </a:moveTo>
                    <a:lnTo>
                      <a:pt x="-1202" y="-1525"/>
                    </a:lnTo>
                    <a:lnTo>
                      <a:pt x="-3658" y="2490"/>
                    </a:lnTo>
                    <a:lnTo>
                      <a:pt x="-4105" y="2150"/>
                    </a:lnTo>
                    <a:lnTo>
                      <a:pt x="-1607" y="-1831"/>
                    </a:ln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2370" name="Google Shape;2370;p53"/>
              <p:cNvSpPr/>
              <p:nvPr/>
            </p:nvSpPr>
            <p:spPr>
              <a:xfrm flipH="1" rot="10800000">
                <a:off x="-763245" y="6803704"/>
                <a:ext cx="810" cy="821"/>
              </a:xfrm>
              <a:custGeom>
                <a:rect b="b" l="l" r="r" t="t"/>
                <a:pathLst>
                  <a:path extrusionOk="0" h="645" w="636">
                    <a:moveTo>
                      <a:pt x="-4103" y="-1829"/>
                    </a:moveTo>
                    <a:lnTo>
                      <a:pt x="-3466" y="-1183"/>
                    </a:lnTo>
                    <a:lnTo>
                      <a:pt x="-4103" y="-1829"/>
                    </a:lnTo>
                  </a:path>
                </a:pathLst>
              </a:custGeom>
              <a:solidFill>
                <a:srgbClr val="D4E8EB"/>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2371" name="Google Shape;2371;p53"/>
              <p:cNvSpPr/>
              <p:nvPr/>
            </p:nvSpPr>
            <p:spPr>
              <a:xfrm flipH="1" rot="10800000">
                <a:off x="-765131" y="6801531"/>
                <a:ext cx="4739" cy="5092"/>
              </a:xfrm>
              <a:custGeom>
                <a:rect b="b" l="l" r="r" t="t"/>
                <a:pathLst>
                  <a:path extrusionOk="0" h="3998" w="3721">
                    <a:moveTo>
                      <a:pt x="-968" y="-1829"/>
                    </a:moveTo>
                    <a:lnTo>
                      <a:pt x="-381" y="-1250"/>
                    </a:lnTo>
                    <a:lnTo>
                      <a:pt x="-3582" y="2169"/>
                    </a:lnTo>
                    <a:lnTo>
                      <a:pt x="-4103" y="1647"/>
                    </a:lnTo>
                    <a:lnTo>
                      <a:pt x="-968" y="-1829"/>
                    </a:ln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grpSp>
        <p:grpSp>
          <p:nvGrpSpPr>
            <p:cNvPr id="2372" name="Google Shape;2372;p53"/>
            <p:cNvGrpSpPr/>
            <p:nvPr/>
          </p:nvGrpSpPr>
          <p:grpSpPr>
            <a:xfrm>
              <a:off x="1323154" y="4930179"/>
              <a:ext cx="1413236" cy="858644"/>
              <a:chOff x="169835" y="7317962"/>
              <a:chExt cx="1275357" cy="774872"/>
            </a:xfrm>
          </p:grpSpPr>
          <p:sp>
            <p:nvSpPr>
              <p:cNvPr id="2373" name="Google Shape;2373;p53"/>
              <p:cNvSpPr/>
              <p:nvPr/>
            </p:nvSpPr>
            <p:spPr>
              <a:xfrm flipH="1" rot="10800000">
                <a:off x="172808" y="7320940"/>
                <a:ext cx="1269407" cy="733487"/>
              </a:xfrm>
              <a:custGeom>
                <a:rect b="b" l="l" r="r" t="t"/>
                <a:pathLst>
                  <a:path extrusionOk="0" h="575952" w="996770">
                    <a:moveTo>
                      <a:pt x="369869" y="570194"/>
                    </a:moveTo>
                    <a:cubicBezTo>
                      <a:pt x="381133" y="576700"/>
                      <a:pt x="399552" y="576700"/>
                      <a:pt x="410801" y="570194"/>
                    </a:cubicBezTo>
                    <a:lnTo>
                      <a:pt x="982927" y="239606"/>
                    </a:lnTo>
                    <a:cubicBezTo>
                      <a:pt x="994192" y="233108"/>
                      <a:pt x="994192" y="222464"/>
                      <a:pt x="982927" y="215949"/>
                    </a:cubicBezTo>
                    <a:lnTo>
                      <a:pt x="616113" y="4000"/>
                    </a:lnTo>
                    <a:cubicBezTo>
                      <a:pt x="604848" y="-2506"/>
                      <a:pt x="586429" y="-2506"/>
                      <a:pt x="575173" y="4000"/>
                    </a:cubicBezTo>
                    <a:lnTo>
                      <a:pt x="3047" y="334580"/>
                    </a:lnTo>
                    <a:cubicBezTo>
                      <a:pt x="-8210" y="341102"/>
                      <a:pt x="-8210" y="351747"/>
                      <a:pt x="3055" y="358245"/>
                    </a:cubicBezTo>
                    <a:lnTo>
                      <a:pt x="369869" y="570194"/>
                    </a:lnTo>
                  </a:path>
                </a:pathLst>
              </a:custGeom>
              <a:solidFill>
                <a:srgbClr val="FFFFFF"/>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2374" name="Google Shape;2374;p53"/>
              <p:cNvSpPr/>
              <p:nvPr/>
            </p:nvSpPr>
            <p:spPr>
              <a:xfrm flipH="1" rot="10800000">
                <a:off x="169835" y="7317962"/>
                <a:ext cx="1275357" cy="739453"/>
              </a:xfrm>
              <a:custGeom>
                <a:rect b="b" l="l" r="r" t="t"/>
                <a:pathLst>
                  <a:path extrusionOk="0" h="580637" w="1001442">
                    <a:moveTo>
                      <a:pt x="373370" y="570521"/>
                    </a:moveTo>
                    <a:lnTo>
                      <a:pt x="6556" y="358572"/>
                    </a:lnTo>
                    <a:cubicBezTo>
                      <a:pt x="1867" y="355857"/>
                      <a:pt x="-722" y="352380"/>
                      <a:pt x="-722" y="348771"/>
                    </a:cubicBezTo>
                    <a:cubicBezTo>
                      <a:pt x="-722" y="345162"/>
                      <a:pt x="1858" y="341678"/>
                      <a:pt x="6548" y="338963"/>
                    </a:cubicBezTo>
                    <a:lnTo>
                      <a:pt x="578683" y="8375"/>
                    </a:lnTo>
                    <a:cubicBezTo>
                      <a:pt x="583769" y="5428"/>
                      <a:pt x="590626" y="3806"/>
                      <a:pt x="597978" y="3806"/>
                    </a:cubicBezTo>
                    <a:cubicBezTo>
                      <a:pt x="605331" y="3806"/>
                      <a:pt x="612179" y="5428"/>
                      <a:pt x="617282" y="8375"/>
                    </a:cubicBezTo>
                    <a:lnTo>
                      <a:pt x="984097" y="220332"/>
                    </a:lnTo>
                    <a:cubicBezTo>
                      <a:pt x="988786" y="223039"/>
                      <a:pt x="991375" y="226524"/>
                      <a:pt x="991375" y="230124"/>
                    </a:cubicBezTo>
                    <a:cubicBezTo>
                      <a:pt x="991375" y="233741"/>
                      <a:pt x="988786" y="237226"/>
                      <a:pt x="984097" y="239933"/>
                    </a:cubicBezTo>
                    <a:lnTo>
                      <a:pt x="411970" y="570521"/>
                    </a:lnTo>
                    <a:cubicBezTo>
                      <a:pt x="406883" y="573467"/>
                      <a:pt x="400019" y="575081"/>
                      <a:pt x="392675" y="575081"/>
                    </a:cubicBezTo>
                    <a:cubicBezTo>
                      <a:pt x="385322" y="575081"/>
                      <a:pt x="378465" y="573467"/>
                      <a:pt x="373370" y="570521"/>
                    </a:cubicBezTo>
                    <a:close/>
                    <a:moveTo>
                      <a:pt x="576342" y="4319"/>
                    </a:moveTo>
                    <a:lnTo>
                      <a:pt x="4216" y="334907"/>
                    </a:lnTo>
                    <a:cubicBezTo>
                      <a:pt x="-1987" y="338491"/>
                      <a:pt x="-5395" y="343416"/>
                      <a:pt x="-5395" y="348771"/>
                    </a:cubicBezTo>
                    <a:cubicBezTo>
                      <a:pt x="-5395" y="354127"/>
                      <a:pt x="-1979" y="359035"/>
                      <a:pt x="4216" y="362619"/>
                    </a:cubicBezTo>
                    <a:lnTo>
                      <a:pt x="371038" y="574568"/>
                    </a:lnTo>
                    <a:cubicBezTo>
                      <a:pt x="376828" y="577920"/>
                      <a:pt x="384511" y="579758"/>
                      <a:pt x="392675" y="579758"/>
                    </a:cubicBezTo>
                    <a:cubicBezTo>
                      <a:pt x="400829" y="579758"/>
                      <a:pt x="408521" y="577920"/>
                      <a:pt x="414310" y="574568"/>
                    </a:cubicBezTo>
                    <a:lnTo>
                      <a:pt x="986437" y="243980"/>
                    </a:lnTo>
                    <a:cubicBezTo>
                      <a:pt x="992632" y="240396"/>
                      <a:pt x="996047" y="235480"/>
                      <a:pt x="996047" y="230124"/>
                    </a:cubicBezTo>
                    <a:cubicBezTo>
                      <a:pt x="996047" y="224777"/>
                      <a:pt x="992632" y="219852"/>
                      <a:pt x="986437" y="216276"/>
                    </a:cubicBezTo>
                    <a:lnTo>
                      <a:pt x="619614" y="4319"/>
                    </a:lnTo>
                    <a:cubicBezTo>
                      <a:pt x="613825" y="975"/>
                      <a:pt x="606133" y="-879"/>
                      <a:pt x="597978" y="-879"/>
                    </a:cubicBezTo>
                    <a:cubicBezTo>
                      <a:pt x="589815" y="-879"/>
                      <a:pt x="582132" y="975"/>
                      <a:pt x="576342" y="4319"/>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2375" name="Google Shape;2375;p53"/>
              <p:cNvSpPr/>
              <p:nvPr/>
            </p:nvSpPr>
            <p:spPr>
              <a:xfrm flipH="1" rot="10800000">
                <a:off x="236613" y="7357800"/>
                <a:ext cx="1086805" cy="627982"/>
              </a:xfrm>
              <a:custGeom>
                <a:rect b="b" l="l" r="r" t="t"/>
                <a:pathLst>
                  <a:path extrusionOk="0" h="493107" w="853386">
                    <a:moveTo>
                      <a:pt x="494187" y="1054"/>
                    </a:moveTo>
                    <a:cubicBezTo>
                      <a:pt x="498695" y="-1545"/>
                      <a:pt x="506064" y="-1545"/>
                      <a:pt x="510571" y="1046"/>
                    </a:cubicBezTo>
                    <a:lnTo>
                      <a:pt x="844634" y="194089"/>
                    </a:lnTo>
                    <a:cubicBezTo>
                      <a:pt x="849141" y="196697"/>
                      <a:pt x="849141" y="200951"/>
                      <a:pt x="844634" y="203550"/>
                    </a:cubicBezTo>
                    <a:lnTo>
                      <a:pt x="348440" y="490268"/>
                    </a:lnTo>
                    <a:cubicBezTo>
                      <a:pt x="343941" y="492859"/>
                      <a:pt x="336572" y="492859"/>
                      <a:pt x="332072" y="490268"/>
                    </a:cubicBezTo>
                    <a:lnTo>
                      <a:pt x="-1998" y="297225"/>
                    </a:lnTo>
                    <a:cubicBezTo>
                      <a:pt x="-6497" y="294617"/>
                      <a:pt x="-6497" y="290363"/>
                      <a:pt x="-1998" y="287772"/>
                    </a:cubicBezTo>
                    <a:lnTo>
                      <a:pt x="494187" y="1054"/>
                    </a:lnTo>
                  </a:path>
                </a:pathLst>
              </a:custGeom>
              <a:solidFill>
                <a:srgbClr val="DCE7F1"/>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2376" name="Google Shape;2376;p53"/>
              <p:cNvSpPr/>
              <p:nvPr/>
            </p:nvSpPr>
            <p:spPr>
              <a:xfrm flipH="1" rot="10800000">
                <a:off x="235128" y="7356391"/>
                <a:ext cx="1089777" cy="630881"/>
              </a:xfrm>
              <a:custGeom>
                <a:rect b="b" l="l" r="r" t="t"/>
                <a:pathLst>
                  <a:path extrusionOk="0" h="495383" w="855720">
                    <a:moveTo>
                      <a:pt x="333818" y="490420"/>
                    </a:moveTo>
                    <a:lnTo>
                      <a:pt x="-245" y="297377"/>
                    </a:lnTo>
                    <a:cubicBezTo>
                      <a:pt x="-2039" y="296334"/>
                      <a:pt x="-3040" y="295018"/>
                      <a:pt x="-3040" y="293669"/>
                    </a:cubicBezTo>
                    <a:cubicBezTo>
                      <a:pt x="-3040" y="292311"/>
                      <a:pt x="-2039" y="290995"/>
                      <a:pt x="-245" y="289952"/>
                    </a:cubicBezTo>
                    <a:lnTo>
                      <a:pt x="495940" y="3234"/>
                    </a:lnTo>
                    <a:cubicBezTo>
                      <a:pt x="499951" y="925"/>
                      <a:pt x="507147" y="925"/>
                      <a:pt x="511142" y="3234"/>
                    </a:cubicBezTo>
                    <a:lnTo>
                      <a:pt x="845221" y="196269"/>
                    </a:lnTo>
                    <a:cubicBezTo>
                      <a:pt x="847015" y="197312"/>
                      <a:pt x="848016" y="198637"/>
                      <a:pt x="848008" y="199994"/>
                    </a:cubicBezTo>
                    <a:cubicBezTo>
                      <a:pt x="848008" y="201343"/>
                      <a:pt x="847015" y="202668"/>
                      <a:pt x="845221" y="203702"/>
                    </a:cubicBezTo>
                    <a:lnTo>
                      <a:pt x="349028" y="490420"/>
                    </a:lnTo>
                    <a:cubicBezTo>
                      <a:pt x="347026" y="491571"/>
                      <a:pt x="344313" y="492208"/>
                      <a:pt x="341418" y="492208"/>
                    </a:cubicBezTo>
                    <a:cubicBezTo>
                      <a:pt x="338524" y="492208"/>
                      <a:pt x="335819" y="491571"/>
                      <a:pt x="333818" y="490420"/>
                    </a:cubicBezTo>
                    <a:close/>
                    <a:moveTo>
                      <a:pt x="494774" y="1206"/>
                    </a:moveTo>
                    <a:lnTo>
                      <a:pt x="-1411" y="287924"/>
                    </a:lnTo>
                    <a:cubicBezTo>
                      <a:pt x="-3967" y="289406"/>
                      <a:pt x="-5372" y="291442"/>
                      <a:pt x="-5372" y="293669"/>
                    </a:cubicBezTo>
                    <a:cubicBezTo>
                      <a:pt x="-5381" y="295895"/>
                      <a:pt x="-3975" y="297931"/>
                      <a:pt x="-1411" y="299413"/>
                    </a:cubicBezTo>
                    <a:lnTo>
                      <a:pt x="332643" y="492448"/>
                    </a:lnTo>
                    <a:cubicBezTo>
                      <a:pt x="337358" y="495172"/>
                      <a:pt x="345496" y="495163"/>
                      <a:pt x="350193" y="492448"/>
                    </a:cubicBezTo>
                    <a:lnTo>
                      <a:pt x="846387" y="205730"/>
                    </a:lnTo>
                    <a:cubicBezTo>
                      <a:pt x="848934" y="204249"/>
                      <a:pt x="850349" y="202213"/>
                      <a:pt x="850349" y="199994"/>
                    </a:cubicBezTo>
                    <a:cubicBezTo>
                      <a:pt x="850349" y="197759"/>
                      <a:pt x="848942" y="195723"/>
                      <a:pt x="846387" y="194233"/>
                    </a:cubicBezTo>
                    <a:lnTo>
                      <a:pt x="512316" y="1206"/>
                    </a:lnTo>
                    <a:cubicBezTo>
                      <a:pt x="509967" y="-151"/>
                      <a:pt x="506849" y="-896"/>
                      <a:pt x="503541" y="-896"/>
                    </a:cubicBezTo>
                    <a:cubicBezTo>
                      <a:pt x="500249" y="-896"/>
                      <a:pt x="497123" y="-151"/>
                      <a:pt x="494774" y="1206"/>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2377" name="Google Shape;2377;p53"/>
              <p:cNvSpPr/>
              <p:nvPr/>
            </p:nvSpPr>
            <p:spPr>
              <a:xfrm flipH="1" rot="10800000">
                <a:off x="172816" y="7612603"/>
                <a:ext cx="1269386" cy="477252"/>
              </a:xfrm>
              <a:custGeom>
                <a:rect b="b" l="l" r="r" t="t"/>
                <a:pathLst>
                  <a:path extrusionOk="0" h="374750" w="996753">
                    <a:moveTo>
                      <a:pt x="-5370" y="374047"/>
                    </a:moveTo>
                    <a:cubicBezTo>
                      <a:pt x="-5213" y="369875"/>
                      <a:pt x="-2426" y="365745"/>
                      <a:pt x="3041" y="362575"/>
                    </a:cubicBezTo>
                    <a:lnTo>
                      <a:pt x="575168" y="31995"/>
                    </a:lnTo>
                    <a:cubicBezTo>
                      <a:pt x="586424" y="25489"/>
                      <a:pt x="604843" y="25489"/>
                      <a:pt x="616108" y="31995"/>
                    </a:cubicBezTo>
                    <a:lnTo>
                      <a:pt x="982922" y="243944"/>
                    </a:lnTo>
                    <a:cubicBezTo>
                      <a:pt x="988381" y="247106"/>
                      <a:pt x="991176" y="251236"/>
                      <a:pt x="991341" y="255392"/>
                    </a:cubicBezTo>
                    <a:lnTo>
                      <a:pt x="991358" y="255392"/>
                    </a:lnTo>
                    <a:lnTo>
                      <a:pt x="991358" y="227431"/>
                    </a:lnTo>
                    <a:cubicBezTo>
                      <a:pt x="991126" y="223317"/>
                      <a:pt x="988331" y="219245"/>
                      <a:pt x="982922" y="216132"/>
                    </a:cubicBezTo>
                    <a:lnTo>
                      <a:pt x="616108" y="4183"/>
                    </a:lnTo>
                    <a:cubicBezTo>
                      <a:pt x="604843" y="-2331"/>
                      <a:pt x="586424" y="-2331"/>
                      <a:pt x="575168" y="4175"/>
                    </a:cubicBezTo>
                    <a:lnTo>
                      <a:pt x="3041" y="334771"/>
                    </a:lnTo>
                    <a:cubicBezTo>
                      <a:pt x="-2517" y="337983"/>
                      <a:pt x="-5337" y="342212"/>
                      <a:pt x="-5395" y="346450"/>
                    </a:cubicBezTo>
                    <a:lnTo>
                      <a:pt x="-5395" y="374030"/>
                    </a:lnTo>
                    <a:lnTo>
                      <a:pt x="-5370" y="374047"/>
                    </a:lnTo>
                  </a:path>
                </a:pathLst>
              </a:custGeom>
              <a:solidFill>
                <a:srgbClr val="DCE7F1"/>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2378" name="Google Shape;2378;p53"/>
              <p:cNvSpPr/>
              <p:nvPr/>
            </p:nvSpPr>
            <p:spPr>
              <a:xfrm flipH="1" rot="10800000">
                <a:off x="169835" y="7607448"/>
                <a:ext cx="1275347" cy="485386"/>
              </a:xfrm>
              <a:custGeom>
                <a:rect b="b" l="l" r="r" t="t"/>
                <a:pathLst>
                  <a:path extrusionOk="0" h="381137" w="1001434">
                    <a:moveTo>
                      <a:pt x="986437" y="244263"/>
                    </a:moveTo>
                    <a:lnTo>
                      <a:pt x="619614" y="32305"/>
                    </a:lnTo>
                    <a:cubicBezTo>
                      <a:pt x="613825" y="28961"/>
                      <a:pt x="606133" y="27107"/>
                      <a:pt x="597978" y="27107"/>
                    </a:cubicBezTo>
                    <a:cubicBezTo>
                      <a:pt x="589815" y="27107"/>
                      <a:pt x="582132" y="28961"/>
                      <a:pt x="576342" y="32305"/>
                    </a:cubicBezTo>
                    <a:lnTo>
                      <a:pt x="4216" y="362893"/>
                    </a:lnTo>
                    <a:cubicBezTo>
                      <a:pt x="2305" y="364002"/>
                      <a:pt x="651" y="365244"/>
                      <a:pt x="-714" y="366585"/>
                    </a:cubicBezTo>
                    <a:lnTo>
                      <a:pt x="-722" y="348813"/>
                    </a:lnTo>
                    <a:cubicBezTo>
                      <a:pt x="-664" y="345254"/>
                      <a:pt x="1917" y="341811"/>
                      <a:pt x="6548" y="339129"/>
                    </a:cubicBezTo>
                    <a:lnTo>
                      <a:pt x="578683" y="8533"/>
                    </a:lnTo>
                    <a:cubicBezTo>
                      <a:pt x="583769" y="5586"/>
                      <a:pt x="590618" y="3972"/>
                      <a:pt x="597962" y="3972"/>
                    </a:cubicBezTo>
                    <a:lnTo>
                      <a:pt x="597970" y="3972"/>
                    </a:lnTo>
                    <a:cubicBezTo>
                      <a:pt x="605331" y="3972"/>
                      <a:pt x="612179" y="5595"/>
                      <a:pt x="617282" y="8541"/>
                    </a:cubicBezTo>
                    <a:lnTo>
                      <a:pt x="984105" y="220498"/>
                    </a:lnTo>
                    <a:cubicBezTo>
                      <a:pt x="988596" y="223089"/>
                      <a:pt x="991168" y="226425"/>
                      <a:pt x="991358" y="229769"/>
                    </a:cubicBezTo>
                    <a:lnTo>
                      <a:pt x="991358" y="247954"/>
                    </a:lnTo>
                    <a:cubicBezTo>
                      <a:pt x="989993" y="246605"/>
                      <a:pt x="988339" y="245364"/>
                      <a:pt x="986437" y="244263"/>
                    </a:cubicBezTo>
                    <a:close/>
                    <a:moveTo>
                      <a:pt x="576342" y="4485"/>
                    </a:moveTo>
                    <a:lnTo>
                      <a:pt x="4216" y="335081"/>
                    </a:lnTo>
                    <a:cubicBezTo>
                      <a:pt x="-1905" y="338616"/>
                      <a:pt x="-5320" y="343475"/>
                      <a:pt x="-5395" y="348789"/>
                    </a:cubicBezTo>
                    <a:lnTo>
                      <a:pt x="-5387" y="376369"/>
                    </a:lnTo>
                    <a:lnTo>
                      <a:pt x="-5362" y="377710"/>
                    </a:lnTo>
                    <a:lnTo>
                      <a:pt x="-838" y="380433"/>
                    </a:lnTo>
                    <a:lnTo>
                      <a:pt x="-689" y="376476"/>
                    </a:lnTo>
                    <a:cubicBezTo>
                      <a:pt x="-557" y="372958"/>
                      <a:pt x="2007" y="369573"/>
                      <a:pt x="6548" y="366949"/>
                    </a:cubicBezTo>
                    <a:lnTo>
                      <a:pt x="578683" y="36361"/>
                    </a:lnTo>
                    <a:cubicBezTo>
                      <a:pt x="583769" y="33415"/>
                      <a:pt x="590626" y="31792"/>
                      <a:pt x="597978" y="31792"/>
                    </a:cubicBezTo>
                    <a:cubicBezTo>
                      <a:pt x="605331" y="31792"/>
                      <a:pt x="612179" y="33415"/>
                      <a:pt x="617282" y="36361"/>
                    </a:cubicBezTo>
                    <a:lnTo>
                      <a:pt x="984097" y="248319"/>
                    </a:lnTo>
                    <a:cubicBezTo>
                      <a:pt x="988629" y="250934"/>
                      <a:pt x="991209" y="254311"/>
                      <a:pt x="991341" y="257829"/>
                    </a:cubicBezTo>
                    <a:lnTo>
                      <a:pt x="991441" y="260072"/>
                    </a:lnTo>
                    <a:lnTo>
                      <a:pt x="996039" y="260072"/>
                    </a:lnTo>
                    <a:lnTo>
                      <a:pt x="996031" y="229653"/>
                    </a:lnTo>
                    <a:cubicBezTo>
                      <a:pt x="995750" y="224538"/>
                      <a:pt x="992351" y="219845"/>
                      <a:pt x="986437" y="216443"/>
                    </a:cubicBezTo>
                    <a:lnTo>
                      <a:pt x="619614" y="4494"/>
                    </a:lnTo>
                    <a:cubicBezTo>
                      <a:pt x="613825" y="1141"/>
                      <a:pt x="606133" y="-704"/>
                      <a:pt x="597970" y="-704"/>
                    </a:cubicBezTo>
                    <a:lnTo>
                      <a:pt x="597962" y="-704"/>
                    </a:lnTo>
                    <a:cubicBezTo>
                      <a:pt x="589815" y="-704"/>
                      <a:pt x="582132" y="1133"/>
                      <a:pt x="576342" y="4485"/>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grpSp>
      </p:grpSp>
      <p:sp>
        <p:nvSpPr>
          <p:cNvPr id="2379" name="Google Shape;2379;p53"/>
          <p:cNvSpPr txBox="1"/>
          <p:nvPr/>
        </p:nvSpPr>
        <p:spPr>
          <a:xfrm>
            <a:off x="2946847" y="1476951"/>
            <a:ext cx="2604505" cy="349823"/>
          </a:xfrm>
          <a:prstGeom prst="rect">
            <a:avLst/>
          </a:prstGeom>
          <a:no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None/>
            </a:pPr>
            <a:r>
              <a:t/>
            </a:r>
            <a:endParaRPr b="0" i="0" sz="900" u="none" cap="none" strike="noStrike">
              <a:solidFill>
                <a:srgbClr val="FFFFFF"/>
              </a:solidFill>
              <a:latin typeface="Montserrat SemiBold"/>
              <a:ea typeface="Montserrat SemiBold"/>
              <a:cs typeface="Montserrat SemiBold"/>
              <a:sym typeface="Montserrat SemiBold"/>
            </a:endParaRPr>
          </a:p>
        </p:txBody>
      </p:sp>
      <p:pic>
        <p:nvPicPr>
          <p:cNvPr id="2380" name="Google Shape;2380;p53"/>
          <p:cNvPicPr preferRelativeResize="0"/>
          <p:nvPr/>
        </p:nvPicPr>
        <p:blipFill rotWithShape="1">
          <a:blip r:embed="rId3">
            <a:alphaModFix/>
          </a:blip>
          <a:srcRect b="15483" l="7311" r="8700" t="15556"/>
          <a:stretch/>
        </p:blipFill>
        <p:spPr>
          <a:xfrm>
            <a:off x="2778014" y="2582398"/>
            <a:ext cx="1341242" cy="1101234"/>
          </a:xfrm>
          <a:prstGeom prst="rect">
            <a:avLst/>
          </a:prstGeom>
          <a:noFill/>
          <a:ln>
            <a:noFill/>
          </a:ln>
        </p:spPr>
      </p:pic>
      <p:sp>
        <p:nvSpPr>
          <p:cNvPr id="2381" name="Google Shape;2381;p53"/>
          <p:cNvSpPr txBox="1"/>
          <p:nvPr/>
        </p:nvSpPr>
        <p:spPr>
          <a:xfrm>
            <a:off x="4173075" y="2998750"/>
            <a:ext cx="1305340" cy="553968"/>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73763"/>
                </a:solidFill>
                <a:latin typeface="Arial"/>
                <a:ea typeface="Arial"/>
                <a:cs typeface="Arial"/>
                <a:sym typeface="Arial"/>
              </a:rPr>
              <a:t>고인범 | 유준영</a:t>
            </a:r>
            <a:endParaRPr b="0" i="0" sz="1200" u="none" cap="none" strike="noStrike">
              <a:solidFill>
                <a:srgbClr val="073763"/>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73763"/>
                </a:solidFill>
                <a:latin typeface="Arial"/>
                <a:ea typeface="Arial"/>
                <a:cs typeface="Arial"/>
                <a:sym typeface="Arial"/>
              </a:rPr>
              <a:t>이종서 | 공지연</a:t>
            </a:r>
            <a:endParaRPr b="0" i="0" sz="1200" u="none" cap="none" strike="noStrike">
              <a:solidFill>
                <a:srgbClr val="073763"/>
              </a:solidFill>
              <a:latin typeface="Arial"/>
              <a:ea typeface="Arial"/>
              <a:cs typeface="Arial"/>
              <a:sym typeface="Arial"/>
            </a:endParaRPr>
          </a:p>
        </p:txBody>
      </p:sp>
      <p:pic>
        <p:nvPicPr>
          <p:cNvPr id="2382" name="Google Shape;2382;p53"/>
          <p:cNvPicPr preferRelativeResize="0"/>
          <p:nvPr/>
        </p:nvPicPr>
        <p:blipFill rotWithShape="1">
          <a:blip r:embed="rId4">
            <a:alphaModFix/>
          </a:blip>
          <a:srcRect b="0" l="0" r="0" t="0"/>
          <a:stretch/>
        </p:blipFill>
        <p:spPr>
          <a:xfrm>
            <a:off x="4221968" y="2673307"/>
            <a:ext cx="800820" cy="329749"/>
          </a:xfrm>
          <a:prstGeom prst="rect">
            <a:avLst/>
          </a:prstGeom>
          <a:noFill/>
          <a:ln>
            <a:noFill/>
          </a:ln>
        </p:spPr>
      </p:pic>
      <p:sp>
        <p:nvSpPr>
          <p:cNvPr id="2383" name="Google Shape;2383;p53"/>
          <p:cNvSpPr txBox="1"/>
          <p:nvPr/>
        </p:nvSpPr>
        <p:spPr>
          <a:xfrm>
            <a:off x="1480937" y="1113722"/>
            <a:ext cx="5862837" cy="307777"/>
          </a:xfrm>
          <a:prstGeom prst="rect">
            <a:avLst/>
          </a:prstGeom>
          <a:solidFill>
            <a:srgbClr val="0E2E52"/>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1400" u="none" cap="none" strike="noStrike">
                <a:solidFill>
                  <a:schemeClr val="lt1"/>
                </a:solidFill>
                <a:latin typeface="Arial"/>
                <a:ea typeface="Arial"/>
                <a:cs typeface="Arial"/>
                <a:sym typeface="Arial"/>
              </a:rPr>
              <a:t>B2G 입찰지원 스타트업 입찰메이트를 위한 사내 RAG 시스템 구축</a:t>
            </a:r>
            <a:endParaRPr/>
          </a:p>
        </p:txBody>
      </p:sp>
      <p:sp>
        <p:nvSpPr>
          <p:cNvPr id="2384" name="Google Shape;2384;p53"/>
          <p:cNvSpPr txBox="1"/>
          <p:nvPr/>
        </p:nvSpPr>
        <p:spPr>
          <a:xfrm>
            <a:off x="1672590" y="1621190"/>
            <a:ext cx="5277048" cy="58477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US" sz="3200" u="none" cap="none" strike="noStrike">
                <a:solidFill>
                  <a:srgbClr val="002060"/>
                </a:solidFill>
                <a:latin typeface="Arial"/>
                <a:ea typeface="Arial"/>
                <a:cs typeface="Arial"/>
                <a:sym typeface="Arial"/>
              </a:rPr>
              <a:t>Wrap Up</a:t>
            </a:r>
            <a:endParaRPr/>
          </a:p>
        </p:txBody>
      </p:sp>
      <p:grpSp>
        <p:nvGrpSpPr>
          <p:cNvPr id="2385" name="Google Shape;2385;p53"/>
          <p:cNvGrpSpPr/>
          <p:nvPr/>
        </p:nvGrpSpPr>
        <p:grpSpPr>
          <a:xfrm>
            <a:off x="1480937" y="1590028"/>
            <a:ext cx="5742821" cy="699468"/>
            <a:chOff x="1480937" y="1474477"/>
            <a:chExt cx="5687494" cy="699468"/>
          </a:xfrm>
        </p:grpSpPr>
        <p:cxnSp>
          <p:nvCxnSpPr>
            <p:cNvPr id="2386" name="Google Shape;2386;p53"/>
            <p:cNvCxnSpPr>
              <a:endCxn id="2255" idx="33"/>
            </p:cNvCxnSpPr>
            <p:nvPr/>
          </p:nvCxnSpPr>
          <p:spPr>
            <a:xfrm>
              <a:off x="1480937" y="2170345"/>
              <a:ext cx="5687400" cy="3600"/>
            </a:xfrm>
            <a:prstGeom prst="straightConnector1">
              <a:avLst/>
            </a:prstGeom>
            <a:noFill/>
            <a:ln cap="flat" cmpd="sng" w="12700">
              <a:solidFill>
                <a:srgbClr val="7F7F7F"/>
              </a:solidFill>
              <a:prstDash val="solid"/>
              <a:miter lim="800000"/>
              <a:headEnd len="sm" w="sm" type="none"/>
              <a:tailEnd len="sm" w="sm" type="none"/>
            </a:ln>
          </p:spPr>
        </p:cxnSp>
        <p:cxnSp>
          <p:nvCxnSpPr>
            <p:cNvPr id="2387" name="Google Shape;2387;p53"/>
            <p:cNvCxnSpPr/>
            <p:nvPr/>
          </p:nvCxnSpPr>
          <p:spPr>
            <a:xfrm>
              <a:off x="1480937" y="1474477"/>
              <a:ext cx="5687494" cy="3590"/>
            </a:xfrm>
            <a:prstGeom prst="straightConnector1">
              <a:avLst/>
            </a:prstGeom>
            <a:noFill/>
            <a:ln cap="flat" cmpd="sng" w="12700">
              <a:solidFill>
                <a:srgbClr val="7F7F7F"/>
              </a:solidFill>
              <a:prstDash val="solid"/>
              <a:miter lim="800000"/>
              <a:headEnd len="sm" w="sm" type="none"/>
              <a:tailEnd len="sm" w="sm" type="none"/>
            </a:ln>
          </p:spPr>
        </p:cxnSp>
      </p:gr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1" name="Shape 2391"/>
        <p:cNvGrpSpPr/>
        <p:nvPr/>
      </p:nvGrpSpPr>
      <p:grpSpPr>
        <a:xfrm>
          <a:off x="0" y="0"/>
          <a:ext cx="0" cy="0"/>
          <a:chOff x="0" y="0"/>
          <a:chExt cx="0" cy="0"/>
        </a:xfrm>
      </p:grpSpPr>
      <p:sp>
        <p:nvSpPr>
          <p:cNvPr id="2392" name="Google Shape;2392;p54"/>
          <p:cNvSpPr txBox="1"/>
          <p:nvPr/>
        </p:nvSpPr>
        <p:spPr>
          <a:xfrm>
            <a:off x="145961" y="837602"/>
            <a:ext cx="4025901" cy="3913349"/>
          </a:xfrm>
          <a:prstGeom prst="rect">
            <a:avLst/>
          </a:prstGeom>
          <a:noFill/>
          <a:ln>
            <a:noFill/>
          </a:ln>
        </p:spPr>
        <p:txBody>
          <a:bodyPr anchorCtr="0" anchor="t" bIns="91425" lIns="91425" spcFirstLastPara="1" rIns="91425" wrap="square" tIns="91425">
            <a:spAutoFit/>
          </a:bodyPr>
          <a:lstStyle/>
          <a:p>
            <a:pPr indent="-317500" lvl="0" marL="457200" marR="0" rtl="0" algn="l">
              <a:lnSpc>
                <a:spcPct val="115000"/>
              </a:lnSpc>
              <a:spcBef>
                <a:spcPts val="1200"/>
              </a:spcBef>
              <a:spcAft>
                <a:spcPts val="0"/>
              </a:spcAft>
              <a:buClr>
                <a:schemeClr val="dk1"/>
              </a:buClr>
              <a:buSzPts val="1400"/>
              <a:buFont typeface="Arial"/>
              <a:buChar char="●"/>
            </a:pPr>
            <a:r>
              <a:rPr b="1" i="0" lang="en-US" sz="1600" u="none" cap="none" strike="noStrike">
                <a:solidFill>
                  <a:schemeClr val="dk1"/>
                </a:solidFill>
                <a:latin typeface="Arial"/>
                <a:ea typeface="Arial"/>
                <a:cs typeface="Arial"/>
                <a:sym typeface="Arial"/>
              </a:rPr>
              <a:t>데이터 중심 접근 → 시스템 중심 접근</a:t>
            </a:r>
            <a:endParaRPr b="1" i="0" sz="1600" u="none" cap="none" strike="noStrike">
              <a:solidFill>
                <a:schemeClr val="dk1"/>
              </a:solidFill>
              <a:latin typeface="Arial"/>
              <a:ea typeface="Arial"/>
              <a:cs typeface="Arial"/>
              <a:sym typeface="Arial"/>
            </a:endParaRPr>
          </a:p>
          <a:p>
            <a:pPr indent="-317500" lvl="1" marL="914400" marR="0" rtl="0" algn="l">
              <a:lnSpc>
                <a:spcPct val="115000"/>
              </a:lnSpc>
              <a:spcBef>
                <a:spcPts val="0"/>
              </a:spcBef>
              <a:spcAft>
                <a:spcPts val="0"/>
              </a:spcAft>
              <a:buClr>
                <a:schemeClr val="dk1"/>
              </a:buClr>
              <a:buSzPts val="1400"/>
              <a:buFont typeface="Arial"/>
              <a:buChar char="○"/>
            </a:pPr>
            <a:r>
              <a:rPr b="0" i="0" lang="en-US" sz="1400" u="none" cap="none" strike="noStrike">
                <a:solidFill>
                  <a:schemeClr val="dk1"/>
                </a:solidFill>
                <a:latin typeface="Arial"/>
                <a:ea typeface="Arial"/>
                <a:cs typeface="Arial"/>
                <a:sym typeface="Arial"/>
              </a:rPr>
              <a:t>초반: 전처리·청킹 위주 개선</a:t>
            </a:r>
            <a:endParaRPr b="0" i="0" sz="1400" u="none" cap="none" strike="noStrike">
              <a:solidFill>
                <a:schemeClr val="dk1"/>
              </a:solidFill>
              <a:latin typeface="Arial"/>
              <a:ea typeface="Arial"/>
              <a:cs typeface="Arial"/>
              <a:sym typeface="Arial"/>
            </a:endParaRPr>
          </a:p>
          <a:p>
            <a:pPr indent="-317500" lvl="1" marL="914400" marR="0" rtl="0" algn="l">
              <a:lnSpc>
                <a:spcPct val="115000"/>
              </a:lnSpc>
              <a:spcBef>
                <a:spcPts val="0"/>
              </a:spcBef>
              <a:spcAft>
                <a:spcPts val="0"/>
              </a:spcAft>
              <a:buClr>
                <a:schemeClr val="dk1"/>
              </a:buClr>
              <a:buSzPts val="1400"/>
              <a:buFont typeface="Arial"/>
              <a:buChar char="○"/>
            </a:pPr>
            <a:r>
              <a:rPr b="0" i="0" lang="en-US" sz="1400" u="none" cap="none" strike="noStrike">
                <a:solidFill>
                  <a:schemeClr val="dk1"/>
                </a:solidFill>
                <a:latin typeface="Arial"/>
                <a:ea typeface="Arial"/>
                <a:cs typeface="Arial"/>
                <a:sym typeface="Arial"/>
              </a:rPr>
              <a:t>전환: RAG 자체 성능 강화로 </a:t>
            </a:r>
            <a:r>
              <a:rPr b="1" i="0" lang="en-US" sz="1400" u="none" cap="none" strike="noStrike">
                <a:solidFill>
                  <a:schemeClr val="dk1"/>
                </a:solidFill>
                <a:latin typeface="Arial"/>
                <a:ea typeface="Arial"/>
                <a:cs typeface="Arial"/>
                <a:sym typeface="Arial"/>
              </a:rPr>
              <a:t>불완전 데이터도 처리 가능한 Robust 시스템</a:t>
            </a:r>
            <a:r>
              <a:rPr b="0" i="0" lang="en-US" sz="1400" u="none" cap="none" strike="noStrike">
                <a:solidFill>
                  <a:schemeClr val="dk1"/>
                </a:solidFill>
                <a:latin typeface="Arial"/>
                <a:ea typeface="Arial"/>
                <a:cs typeface="Arial"/>
                <a:sym typeface="Arial"/>
              </a:rPr>
              <a:t> 구축</a:t>
            </a:r>
            <a:endParaRPr b="0" i="0" sz="1400" u="none" cap="none" strike="noStrike">
              <a:solidFill>
                <a:schemeClr val="dk1"/>
              </a:solidFill>
              <a:latin typeface="Arial"/>
              <a:ea typeface="Arial"/>
              <a:cs typeface="Arial"/>
              <a:sym typeface="Arial"/>
            </a:endParaRPr>
          </a:p>
          <a:p>
            <a:pPr indent="-317500" lvl="0" marL="457200" marR="0" rtl="0" algn="l">
              <a:lnSpc>
                <a:spcPct val="115000"/>
              </a:lnSpc>
              <a:spcBef>
                <a:spcPts val="0"/>
              </a:spcBef>
              <a:spcAft>
                <a:spcPts val="0"/>
              </a:spcAft>
              <a:buClr>
                <a:schemeClr val="dk1"/>
              </a:buClr>
              <a:buSzPts val="1400"/>
              <a:buFont typeface="Arial"/>
              <a:buChar char="●"/>
            </a:pPr>
            <a:r>
              <a:rPr b="1" i="0" lang="en-US" sz="1600" u="none" cap="none" strike="noStrike">
                <a:solidFill>
                  <a:schemeClr val="dk1"/>
                </a:solidFill>
                <a:latin typeface="Arial"/>
                <a:ea typeface="Arial"/>
                <a:cs typeface="Arial"/>
                <a:sym typeface="Arial"/>
              </a:rPr>
              <a:t>라우팅(Routing) 도입</a:t>
            </a:r>
            <a:endParaRPr b="1" i="0" sz="1600" u="none" cap="none" strike="noStrike">
              <a:solidFill>
                <a:schemeClr val="dk1"/>
              </a:solidFill>
              <a:latin typeface="Arial"/>
              <a:ea typeface="Arial"/>
              <a:cs typeface="Arial"/>
              <a:sym typeface="Arial"/>
            </a:endParaRPr>
          </a:p>
          <a:p>
            <a:pPr indent="-317500" lvl="1" marL="914400" marR="0" rtl="0" algn="l">
              <a:lnSpc>
                <a:spcPct val="115000"/>
              </a:lnSpc>
              <a:spcBef>
                <a:spcPts val="0"/>
              </a:spcBef>
              <a:spcAft>
                <a:spcPts val="0"/>
              </a:spcAft>
              <a:buClr>
                <a:schemeClr val="dk1"/>
              </a:buClr>
              <a:buSzPts val="1400"/>
              <a:buFont typeface="Arial"/>
              <a:buChar char="○"/>
            </a:pPr>
            <a:r>
              <a:rPr b="0" i="0" lang="en-US" sz="1400" u="none" cap="none" strike="noStrike">
                <a:solidFill>
                  <a:schemeClr val="dk1"/>
                </a:solidFill>
                <a:latin typeface="Arial"/>
                <a:ea typeface="Arial"/>
                <a:cs typeface="Arial"/>
                <a:sym typeface="Arial"/>
              </a:rPr>
              <a:t>사용자의 다양한 질문 유형을 </a:t>
            </a:r>
            <a:br>
              <a:rPr b="0" i="0" lang="en-US" sz="1400" u="none" cap="none" strike="noStrike">
                <a:solidFill>
                  <a:schemeClr val="dk1"/>
                </a:solidFill>
                <a:latin typeface="Arial"/>
                <a:ea typeface="Arial"/>
                <a:cs typeface="Arial"/>
                <a:sym typeface="Arial"/>
              </a:rPr>
            </a:br>
            <a:r>
              <a:rPr b="0" i="0" lang="en-US" sz="1400" u="none" cap="none" strike="noStrike">
                <a:solidFill>
                  <a:schemeClr val="dk1"/>
                </a:solidFill>
                <a:latin typeface="Arial"/>
                <a:ea typeface="Arial"/>
                <a:cs typeface="Arial"/>
                <a:sym typeface="Arial"/>
              </a:rPr>
              <a:t>5개 카테고리로 분류</a:t>
            </a:r>
            <a:endParaRPr b="0" i="0" sz="1400" u="none" cap="none" strike="noStrike">
              <a:solidFill>
                <a:schemeClr val="dk1"/>
              </a:solidFill>
              <a:latin typeface="Arial"/>
              <a:ea typeface="Arial"/>
              <a:cs typeface="Arial"/>
              <a:sym typeface="Arial"/>
            </a:endParaRPr>
          </a:p>
          <a:p>
            <a:pPr indent="-317500" lvl="1" marL="914400" marR="0" rtl="0" algn="l">
              <a:lnSpc>
                <a:spcPct val="115000"/>
              </a:lnSpc>
              <a:spcBef>
                <a:spcPts val="0"/>
              </a:spcBef>
              <a:spcAft>
                <a:spcPts val="0"/>
              </a:spcAft>
              <a:buClr>
                <a:schemeClr val="dk1"/>
              </a:buClr>
              <a:buSzPts val="1400"/>
              <a:buFont typeface="Arial"/>
              <a:buChar char="○"/>
            </a:pPr>
            <a:r>
              <a:rPr b="0" i="0" lang="en-US" sz="1400" u="none" cap="none" strike="noStrike">
                <a:solidFill>
                  <a:schemeClr val="dk1"/>
                </a:solidFill>
                <a:latin typeface="Arial"/>
                <a:ea typeface="Arial"/>
                <a:cs typeface="Arial"/>
                <a:sym typeface="Arial"/>
              </a:rPr>
              <a:t>실제 컨설턴트가 자주 하는 질문을 </a:t>
            </a:r>
            <a:br>
              <a:rPr b="0" i="0" lang="en-US" sz="1400" u="none" cap="none" strike="noStrike">
                <a:solidFill>
                  <a:schemeClr val="dk1"/>
                </a:solidFill>
                <a:latin typeface="Arial"/>
                <a:ea typeface="Arial"/>
                <a:cs typeface="Arial"/>
                <a:sym typeface="Arial"/>
              </a:rPr>
            </a:br>
            <a:r>
              <a:rPr b="0" i="0" lang="en-US" sz="1400" u="none" cap="none" strike="noStrike">
                <a:solidFill>
                  <a:schemeClr val="dk1"/>
                </a:solidFill>
                <a:latin typeface="Arial"/>
                <a:ea typeface="Arial"/>
                <a:cs typeface="Arial"/>
                <a:sym typeface="Arial"/>
              </a:rPr>
              <a:t>유연하게 처리 가능</a:t>
            </a:r>
            <a:endParaRPr b="0" i="0" sz="1400" u="none" cap="none" strike="noStrike">
              <a:solidFill>
                <a:schemeClr val="dk1"/>
              </a:solidFill>
              <a:latin typeface="Arial"/>
              <a:ea typeface="Arial"/>
              <a:cs typeface="Arial"/>
              <a:sym typeface="Arial"/>
            </a:endParaRPr>
          </a:p>
          <a:p>
            <a:pPr indent="-317500" lvl="0" marL="457200" marR="0" rtl="0" algn="l">
              <a:lnSpc>
                <a:spcPct val="115000"/>
              </a:lnSpc>
              <a:spcBef>
                <a:spcPts val="0"/>
              </a:spcBef>
              <a:spcAft>
                <a:spcPts val="0"/>
              </a:spcAft>
              <a:buClr>
                <a:schemeClr val="dk1"/>
              </a:buClr>
              <a:buSzPts val="1400"/>
              <a:buFont typeface="Arial"/>
              <a:buChar char="●"/>
            </a:pPr>
            <a:r>
              <a:rPr b="1" i="0" lang="en-US" sz="1600" u="none" cap="none" strike="noStrike">
                <a:solidFill>
                  <a:schemeClr val="dk1"/>
                </a:solidFill>
                <a:latin typeface="Arial"/>
                <a:ea typeface="Arial"/>
                <a:cs typeface="Arial"/>
                <a:sym typeface="Arial"/>
              </a:rPr>
              <a:t>Baseline → 점진적 고도화</a:t>
            </a:r>
            <a:endParaRPr b="1" i="0" sz="1600" u="none" cap="none" strike="noStrike">
              <a:solidFill>
                <a:schemeClr val="dk1"/>
              </a:solidFill>
              <a:latin typeface="Arial"/>
              <a:ea typeface="Arial"/>
              <a:cs typeface="Arial"/>
              <a:sym typeface="Arial"/>
            </a:endParaRPr>
          </a:p>
          <a:p>
            <a:pPr indent="-317500" lvl="1" marL="914400" marR="0" rtl="0" algn="l">
              <a:lnSpc>
                <a:spcPct val="115000"/>
              </a:lnSpc>
              <a:spcBef>
                <a:spcPts val="0"/>
              </a:spcBef>
              <a:spcAft>
                <a:spcPts val="0"/>
              </a:spcAft>
              <a:buClr>
                <a:schemeClr val="dk1"/>
              </a:buClr>
              <a:buSzPts val="1400"/>
              <a:buFont typeface="Arial"/>
              <a:buChar char="○"/>
            </a:pPr>
            <a:r>
              <a:rPr b="0" i="0" lang="en-US" sz="1400" u="none" cap="none" strike="noStrike">
                <a:solidFill>
                  <a:schemeClr val="dk1"/>
                </a:solidFill>
                <a:latin typeface="Arial"/>
                <a:ea typeface="Arial"/>
                <a:cs typeface="Arial"/>
                <a:sym typeface="Arial"/>
              </a:rPr>
              <a:t>기본 RAG 시스템 구축 후 기능 확장</a:t>
            </a:r>
            <a:endParaRPr b="0" i="0" sz="1400" u="none" cap="none" strike="noStrike">
              <a:solidFill>
                <a:schemeClr val="dk1"/>
              </a:solidFill>
              <a:latin typeface="Arial"/>
              <a:ea typeface="Arial"/>
              <a:cs typeface="Arial"/>
              <a:sym typeface="Arial"/>
            </a:endParaRPr>
          </a:p>
          <a:p>
            <a:pPr indent="-317500" lvl="1" marL="914400" marR="0" rtl="0" algn="l">
              <a:lnSpc>
                <a:spcPct val="115000"/>
              </a:lnSpc>
              <a:spcBef>
                <a:spcPts val="0"/>
              </a:spcBef>
              <a:spcAft>
                <a:spcPts val="0"/>
              </a:spcAft>
              <a:buClr>
                <a:schemeClr val="dk1"/>
              </a:buClr>
              <a:buSzPts val="1400"/>
              <a:buFont typeface="Arial"/>
              <a:buChar char="○"/>
            </a:pPr>
            <a:r>
              <a:rPr b="0" i="0" lang="en-US" sz="1400" u="none" cap="none" strike="noStrike">
                <a:solidFill>
                  <a:schemeClr val="dk1"/>
                </a:solidFill>
                <a:latin typeface="Arial"/>
                <a:ea typeface="Arial"/>
                <a:cs typeface="Arial"/>
                <a:sym typeface="Arial"/>
              </a:rPr>
              <a:t>Hybrid Retrieval, </a:t>
            </a:r>
            <a:br>
              <a:rPr b="0" i="0" lang="en-US" sz="1400" u="none" cap="none" strike="noStrike">
                <a:solidFill>
                  <a:schemeClr val="dk1"/>
                </a:solidFill>
                <a:latin typeface="Arial"/>
                <a:ea typeface="Arial"/>
                <a:cs typeface="Arial"/>
                <a:sym typeface="Arial"/>
              </a:rPr>
            </a:br>
            <a:r>
              <a:rPr b="0" i="0" lang="en-US" sz="1400" u="none" cap="none" strike="noStrike">
                <a:solidFill>
                  <a:schemeClr val="dk1"/>
                </a:solidFill>
                <a:latin typeface="Arial"/>
                <a:ea typeface="Arial"/>
                <a:cs typeface="Arial"/>
                <a:sym typeface="Arial"/>
              </a:rPr>
              <a:t>Re-ranking, Summarization 등 적용</a:t>
            </a:r>
            <a:endParaRPr b="0" i="0" sz="1400" u="none" cap="none" strike="noStrike">
              <a:solidFill>
                <a:schemeClr val="dk1"/>
              </a:solidFill>
              <a:latin typeface="Arial"/>
              <a:ea typeface="Arial"/>
              <a:cs typeface="Arial"/>
              <a:sym typeface="Arial"/>
            </a:endParaRPr>
          </a:p>
          <a:p>
            <a:pPr indent="-317500" lvl="1" marL="914400" marR="0" rtl="0" algn="l">
              <a:lnSpc>
                <a:spcPct val="115000"/>
              </a:lnSpc>
              <a:spcBef>
                <a:spcPts val="0"/>
              </a:spcBef>
              <a:spcAft>
                <a:spcPts val="0"/>
              </a:spcAft>
              <a:buClr>
                <a:schemeClr val="dk1"/>
              </a:buClr>
              <a:buSzPts val="1400"/>
              <a:buFont typeface="Arial"/>
              <a:buChar char="○"/>
            </a:pPr>
            <a:r>
              <a:rPr b="0" i="0" lang="en-US" sz="1400" u="none" cap="none" strike="noStrike">
                <a:solidFill>
                  <a:schemeClr val="dk1"/>
                </a:solidFill>
                <a:latin typeface="Arial"/>
                <a:ea typeface="Arial"/>
                <a:cs typeface="Arial"/>
                <a:sym typeface="Arial"/>
              </a:rPr>
              <a:t>지속적 </a:t>
            </a:r>
            <a:r>
              <a:rPr b="1" i="0" lang="en-US" sz="1400" u="none" cap="none" strike="noStrike">
                <a:solidFill>
                  <a:schemeClr val="dk1"/>
                </a:solidFill>
                <a:latin typeface="Arial"/>
                <a:ea typeface="Arial"/>
                <a:cs typeface="Arial"/>
                <a:sym typeface="Arial"/>
              </a:rPr>
              <a:t>성능 모니터링</a:t>
            </a:r>
            <a:r>
              <a:rPr b="0" i="0" lang="en-US" sz="1400" u="none" cap="none" strike="noStrike">
                <a:solidFill>
                  <a:schemeClr val="dk1"/>
                </a:solidFill>
                <a:latin typeface="Arial"/>
                <a:ea typeface="Arial"/>
                <a:cs typeface="Arial"/>
                <a:sym typeface="Arial"/>
              </a:rPr>
              <a:t>을 통한 개선</a:t>
            </a:r>
            <a:endParaRPr b="1" i="0" sz="2500" u="none" cap="none" strike="noStrike">
              <a:solidFill>
                <a:schemeClr val="dk1"/>
              </a:solidFill>
              <a:latin typeface="Arial"/>
              <a:ea typeface="Arial"/>
              <a:cs typeface="Arial"/>
              <a:sym typeface="Arial"/>
            </a:endParaRPr>
          </a:p>
        </p:txBody>
      </p:sp>
      <p:sp>
        <p:nvSpPr>
          <p:cNvPr id="2393" name="Google Shape;2393;p54"/>
          <p:cNvSpPr/>
          <p:nvPr/>
        </p:nvSpPr>
        <p:spPr>
          <a:xfrm>
            <a:off x="0" y="2"/>
            <a:ext cx="9144001" cy="821370"/>
          </a:xfrm>
          <a:prstGeom prst="rect">
            <a:avLst/>
          </a:prstGeom>
          <a:solidFill>
            <a:srgbClr val="F2F2F2"/>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Arial"/>
              <a:ea typeface="Arial"/>
              <a:cs typeface="Arial"/>
              <a:sym typeface="Arial"/>
            </a:endParaRPr>
          </a:p>
        </p:txBody>
      </p:sp>
      <p:sp>
        <p:nvSpPr>
          <p:cNvPr id="2394" name="Google Shape;2394;p54"/>
          <p:cNvSpPr txBox="1"/>
          <p:nvPr/>
        </p:nvSpPr>
        <p:spPr>
          <a:xfrm>
            <a:off x="145961" y="210632"/>
            <a:ext cx="4938386"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000" u="none" cap="none" strike="noStrike">
                <a:solidFill>
                  <a:srgbClr val="000000"/>
                </a:solidFill>
              </a:rPr>
              <a:t>프로젝트 의의</a:t>
            </a:r>
            <a:endParaRPr b="1"/>
          </a:p>
        </p:txBody>
      </p:sp>
      <p:grpSp>
        <p:nvGrpSpPr>
          <p:cNvPr id="2395" name="Google Shape;2395;p54"/>
          <p:cNvGrpSpPr/>
          <p:nvPr/>
        </p:nvGrpSpPr>
        <p:grpSpPr>
          <a:xfrm>
            <a:off x="6507220" y="199862"/>
            <a:ext cx="2609648" cy="421693"/>
            <a:chOff x="6491005" y="314512"/>
            <a:chExt cx="2609648" cy="421693"/>
          </a:xfrm>
        </p:grpSpPr>
        <p:sp>
          <p:nvSpPr>
            <p:cNvPr id="2396" name="Google Shape;2396;p54"/>
            <p:cNvSpPr txBox="1"/>
            <p:nvPr/>
          </p:nvSpPr>
          <p:spPr>
            <a:xfrm>
              <a:off x="6755796" y="374716"/>
              <a:ext cx="2344857" cy="323135"/>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900"/>
                <a:buFont typeface="Arial"/>
                <a:buNone/>
              </a:pPr>
              <a:r>
                <a:rPr b="0" i="0" lang="en-US" sz="900" u="none" cap="none" strike="noStrike">
                  <a:solidFill>
                    <a:srgbClr val="002060"/>
                  </a:solidFill>
                  <a:latin typeface="Arial"/>
                  <a:ea typeface="Arial"/>
                  <a:cs typeface="Arial"/>
                  <a:sym typeface="Arial"/>
                </a:rPr>
                <a:t>고인범 | 유준영 |  이종서 | 공지연</a:t>
              </a:r>
              <a:endParaRPr b="0" i="0" sz="900" u="none" cap="none" strike="noStrike">
                <a:solidFill>
                  <a:srgbClr val="002060"/>
                </a:solidFill>
                <a:latin typeface="Arial"/>
                <a:ea typeface="Arial"/>
                <a:cs typeface="Arial"/>
                <a:sym typeface="Arial"/>
              </a:endParaRPr>
            </a:p>
          </p:txBody>
        </p:sp>
        <p:pic>
          <p:nvPicPr>
            <p:cNvPr id="2397" name="Google Shape;2397;p54"/>
            <p:cNvPicPr preferRelativeResize="0"/>
            <p:nvPr/>
          </p:nvPicPr>
          <p:blipFill rotWithShape="1">
            <a:blip r:embed="rId3">
              <a:alphaModFix/>
            </a:blip>
            <a:srcRect b="16797" l="9763" r="8925" t="18455"/>
            <a:stretch/>
          </p:blipFill>
          <p:spPr>
            <a:xfrm>
              <a:off x="6491005" y="314512"/>
              <a:ext cx="529582" cy="421693"/>
            </a:xfrm>
            <a:prstGeom prst="rect">
              <a:avLst/>
            </a:prstGeom>
            <a:noFill/>
            <a:ln>
              <a:noFill/>
            </a:ln>
          </p:spPr>
        </p:pic>
      </p:grpSp>
      <p:grpSp>
        <p:nvGrpSpPr>
          <p:cNvPr id="2398" name="Google Shape;2398;p54"/>
          <p:cNvGrpSpPr/>
          <p:nvPr/>
        </p:nvGrpSpPr>
        <p:grpSpPr>
          <a:xfrm>
            <a:off x="5304647" y="188854"/>
            <a:ext cx="1202573" cy="465557"/>
            <a:chOff x="4340893" y="345621"/>
            <a:chExt cx="1202573" cy="465557"/>
          </a:xfrm>
        </p:grpSpPr>
        <p:pic>
          <p:nvPicPr>
            <p:cNvPr id="2399" name="Google Shape;2399;p54"/>
            <p:cNvPicPr preferRelativeResize="0"/>
            <p:nvPr/>
          </p:nvPicPr>
          <p:blipFill rotWithShape="1">
            <a:blip r:embed="rId4">
              <a:alphaModFix/>
            </a:blip>
            <a:srcRect b="0" l="0" r="0" t="0"/>
            <a:stretch/>
          </p:blipFill>
          <p:spPr>
            <a:xfrm>
              <a:off x="4340893" y="345621"/>
              <a:ext cx="800820" cy="329749"/>
            </a:xfrm>
            <a:prstGeom prst="rect">
              <a:avLst/>
            </a:prstGeom>
            <a:noFill/>
            <a:ln>
              <a:noFill/>
            </a:ln>
          </p:spPr>
        </p:pic>
        <p:sp>
          <p:nvSpPr>
            <p:cNvPr id="2400" name="Google Shape;2400;p54"/>
            <p:cNvSpPr txBox="1"/>
            <p:nvPr/>
          </p:nvSpPr>
          <p:spPr>
            <a:xfrm>
              <a:off x="4340893" y="549568"/>
              <a:ext cx="1202573" cy="2616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100" u="none" cap="none" strike="noStrike">
                  <a:solidFill>
                    <a:srgbClr val="000000"/>
                  </a:solidFill>
                  <a:latin typeface="Arial"/>
                  <a:ea typeface="Arial"/>
                  <a:cs typeface="Arial"/>
                  <a:sym typeface="Arial"/>
                </a:rPr>
                <a:t>AI 중급프로젝트</a:t>
              </a:r>
              <a:endParaRPr/>
            </a:p>
          </p:txBody>
        </p:sp>
      </p:grpSp>
      <p:grpSp>
        <p:nvGrpSpPr>
          <p:cNvPr id="2401" name="Google Shape;2401;p54"/>
          <p:cNvGrpSpPr/>
          <p:nvPr/>
        </p:nvGrpSpPr>
        <p:grpSpPr>
          <a:xfrm rot="-5400000">
            <a:off x="4549142" y="-3773492"/>
            <a:ext cx="45720" cy="9144003"/>
            <a:chOff x="7" y="0"/>
            <a:chExt cx="666765" cy="5170721"/>
          </a:xfrm>
        </p:grpSpPr>
        <p:sp>
          <p:nvSpPr>
            <p:cNvPr id="2402" name="Google Shape;2402;p54"/>
            <p:cNvSpPr/>
            <p:nvPr/>
          </p:nvSpPr>
          <p:spPr>
            <a:xfrm>
              <a:off x="15" y="0"/>
              <a:ext cx="666757" cy="2378179"/>
            </a:xfrm>
            <a:prstGeom prst="rect">
              <a:avLst/>
            </a:prstGeom>
            <a:solidFill>
              <a:srgbClr val="00B0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rgbClr val="FFFFFF"/>
                </a:solidFill>
                <a:latin typeface="Montserrat"/>
                <a:ea typeface="Montserrat"/>
                <a:cs typeface="Montserrat"/>
                <a:sym typeface="Montserrat"/>
              </a:endParaRPr>
            </a:p>
          </p:txBody>
        </p:sp>
        <p:sp>
          <p:nvSpPr>
            <p:cNvPr id="2403" name="Google Shape;2403;p54"/>
            <p:cNvSpPr/>
            <p:nvPr/>
          </p:nvSpPr>
          <p:spPr>
            <a:xfrm>
              <a:off x="7" y="2378178"/>
              <a:ext cx="666757" cy="2792543"/>
            </a:xfrm>
            <a:prstGeom prst="rect">
              <a:avLst/>
            </a:prstGeom>
            <a:solidFill>
              <a:srgbClr val="FEE19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rgbClr val="FFFFFF"/>
                </a:solidFill>
                <a:latin typeface="Montserrat"/>
                <a:ea typeface="Montserrat"/>
                <a:cs typeface="Montserrat"/>
                <a:sym typeface="Montserrat"/>
              </a:endParaRPr>
            </a:p>
          </p:txBody>
        </p:sp>
      </p:grpSp>
      <p:sp>
        <p:nvSpPr>
          <p:cNvPr id="2404" name="Google Shape;2404;p54"/>
          <p:cNvSpPr txBox="1"/>
          <p:nvPr/>
        </p:nvSpPr>
        <p:spPr>
          <a:xfrm>
            <a:off x="4494269" y="1078415"/>
            <a:ext cx="4025901" cy="2237505"/>
          </a:xfrm>
          <a:prstGeom prst="rect">
            <a:avLst/>
          </a:prstGeom>
          <a:noFill/>
          <a:ln>
            <a:noFill/>
          </a:ln>
        </p:spPr>
        <p:txBody>
          <a:bodyPr anchorCtr="0" anchor="t" bIns="91425" lIns="91425" spcFirstLastPara="1" rIns="91425" wrap="square" tIns="91425">
            <a:spAutoFit/>
          </a:bodyPr>
          <a:lstStyle/>
          <a:p>
            <a:pPr indent="-317500" lvl="0" marL="457200" marR="0" rtl="0" algn="l">
              <a:lnSpc>
                <a:spcPct val="115000"/>
              </a:lnSpc>
              <a:spcBef>
                <a:spcPts val="0"/>
              </a:spcBef>
              <a:spcAft>
                <a:spcPts val="0"/>
              </a:spcAft>
              <a:buClr>
                <a:schemeClr val="dk1"/>
              </a:buClr>
              <a:buSzPts val="1400"/>
              <a:buFont typeface="Arial"/>
              <a:buChar char="●"/>
            </a:pPr>
            <a:r>
              <a:rPr b="1" i="0" lang="en-US" sz="1600" u="none" cap="none" strike="noStrike">
                <a:solidFill>
                  <a:schemeClr val="dk1"/>
                </a:solidFill>
                <a:latin typeface="Arial"/>
                <a:ea typeface="Arial"/>
                <a:cs typeface="Arial"/>
                <a:sym typeface="Arial"/>
              </a:rPr>
              <a:t>프롬프트 엔지니어링</a:t>
            </a:r>
            <a:endParaRPr b="1" i="0" sz="1600" u="none" cap="none" strike="noStrike">
              <a:solidFill>
                <a:schemeClr val="dk1"/>
              </a:solidFill>
              <a:latin typeface="Arial"/>
              <a:ea typeface="Arial"/>
              <a:cs typeface="Arial"/>
              <a:sym typeface="Arial"/>
            </a:endParaRPr>
          </a:p>
          <a:p>
            <a:pPr indent="-317500" lvl="1" marL="914400" marR="0" rtl="0" algn="l">
              <a:lnSpc>
                <a:spcPct val="115000"/>
              </a:lnSpc>
              <a:spcBef>
                <a:spcPts val="0"/>
              </a:spcBef>
              <a:spcAft>
                <a:spcPts val="0"/>
              </a:spcAft>
              <a:buClr>
                <a:schemeClr val="dk1"/>
              </a:buClr>
              <a:buSzPts val="1400"/>
              <a:buFont typeface="Arial"/>
              <a:buChar char="○"/>
            </a:pPr>
            <a:r>
              <a:rPr b="0" i="0" lang="en-US" sz="1400" u="none" cap="none" strike="noStrike">
                <a:solidFill>
                  <a:schemeClr val="dk1"/>
                </a:solidFill>
                <a:latin typeface="Arial"/>
                <a:ea typeface="Arial"/>
                <a:cs typeface="Arial"/>
                <a:sym typeface="Arial"/>
              </a:rPr>
              <a:t>정밀·엄격한 설계로 LLM 환각 최소화</a:t>
            </a:r>
            <a:endParaRPr b="0" i="0" sz="1400" u="none" cap="none" strike="noStrike">
              <a:solidFill>
                <a:schemeClr val="dk1"/>
              </a:solidFill>
              <a:latin typeface="Arial"/>
              <a:ea typeface="Arial"/>
              <a:cs typeface="Arial"/>
              <a:sym typeface="Arial"/>
            </a:endParaRPr>
          </a:p>
          <a:p>
            <a:pPr indent="-317500" lvl="1" marL="914400" marR="0" rtl="0" algn="l">
              <a:lnSpc>
                <a:spcPct val="115000"/>
              </a:lnSpc>
              <a:spcBef>
                <a:spcPts val="0"/>
              </a:spcBef>
              <a:spcAft>
                <a:spcPts val="0"/>
              </a:spcAft>
              <a:buClr>
                <a:schemeClr val="dk1"/>
              </a:buClr>
              <a:buSzPts val="1400"/>
              <a:buFont typeface="Arial"/>
              <a:buChar char="○"/>
            </a:pPr>
            <a:r>
              <a:rPr b="0" i="0" lang="en-US" sz="1400" u="none" cap="none" strike="noStrike">
                <a:solidFill>
                  <a:schemeClr val="dk1"/>
                </a:solidFill>
                <a:latin typeface="Arial"/>
                <a:ea typeface="Arial"/>
                <a:cs typeface="Arial"/>
                <a:sym typeface="Arial"/>
              </a:rPr>
              <a:t>답변 품질 및 신뢰성 향상</a:t>
            </a:r>
            <a:br>
              <a:rPr b="0" i="0" lang="en-US" sz="1400" u="none" cap="none" strike="noStrike">
                <a:solidFill>
                  <a:schemeClr val="dk1"/>
                </a:solidFill>
                <a:latin typeface="Arial"/>
                <a:ea typeface="Arial"/>
                <a:cs typeface="Arial"/>
                <a:sym typeface="Arial"/>
              </a:rPr>
            </a:br>
            <a:endParaRPr b="0" i="0" sz="1100" u="none" cap="none" strike="noStrike">
              <a:solidFill>
                <a:schemeClr val="dk1"/>
              </a:solidFill>
              <a:latin typeface="Arial"/>
              <a:ea typeface="Arial"/>
              <a:cs typeface="Arial"/>
              <a:sym typeface="Arial"/>
            </a:endParaRPr>
          </a:p>
          <a:p>
            <a:pPr indent="-317500" lvl="0" marL="457200" marR="0" rtl="0" algn="l">
              <a:lnSpc>
                <a:spcPct val="115000"/>
              </a:lnSpc>
              <a:spcBef>
                <a:spcPts val="0"/>
              </a:spcBef>
              <a:spcAft>
                <a:spcPts val="0"/>
              </a:spcAft>
              <a:buClr>
                <a:schemeClr val="dk1"/>
              </a:buClr>
              <a:buSzPts val="1400"/>
              <a:buFont typeface="Arial"/>
              <a:buChar char="●"/>
            </a:pPr>
            <a:r>
              <a:rPr b="1" i="0" lang="en-US" sz="1600" u="none" cap="none" strike="noStrike">
                <a:solidFill>
                  <a:schemeClr val="dk1"/>
                </a:solidFill>
                <a:latin typeface="Arial"/>
                <a:ea typeface="Arial"/>
                <a:cs typeface="Arial"/>
                <a:sym typeface="Arial"/>
              </a:rPr>
              <a:t>팀워크와 협업</a:t>
            </a:r>
            <a:endParaRPr b="1" i="0" sz="1600" u="none" cap="none" strike="noStrike">
              <a:solidFill>
                <a:schemeClr val="dk1"/>
              </a:solidFill>
              <a:latin typeface="Arial"/>
              <a:ea typeface="Arial"/>
              <a:cs typeface="Arial"/>
              <a:sym typeface="Arial"/>
            </a:endParaRPr>
          </a:p>
          <a:p>
            <a:pPr indent="-317500" lvl="1" marL="914400" marR="0" rtl="0" algn="l">
              <a:lnSpc>
                <a:spcPct val="115000"/>
              </a:lnSpc>
              <a:spcBef>
                <a:spcPts val="0"/>
              </a:spcBef>
              <a:spcAft>
                <a:spcPts val="0"/>
              </a:spcAft>
              <a:buClr>
                <a:schemeClr val="dk1"/>
              </a:buClr>
              <a:buSzPts val="1400"/>
              <a:buFont typeface="Arial"/>
              <a:buChar char="○"/>
            </a:pPr>
            <a:r>
              <a:rPr b="0" i="0" lang="en-US" sz="1400" u="none" cap="none" strike="noStrike">
                <a:solidFill>
                  <a:schemeClr val="dk1"/>
                </a:solidFill>
                <a:latin typeface="Arial"/>
                <a:ea typeface="Arial"/>
                <a:cs typeface="Arial"/>
                <a:sym typeface="Arial"/>
              </a:rPr>
              <a:t>전원 참여 + 역할 분담으로 효율 극대화</a:t>
            </a:r>
            <a:endParaRPr b="0" i="0" sz="1400" u="none" cap="none" strike="noStrike">
              <a:solidFill>
                <a:schemeClr val="dk1"/>
              </a:solidFill>
              <a:latin typeface="Arial"/>
              <a:ea typeface="Arial"/>
              <a:cs typeface="Arial"/>
              <a:sym typeface="Arial"/>
            </a:endParaRPr>
          </a:p>
          <a:p>
            <a:pPr indent="-317500" lvl="1" marL="914400" marR="0" rtl="0" algn="l">
              <a:lnSpc>
                <a:spcPct val="115000"/>
              </a:lnSpc>
              <a:spcBef>
                <a:spcPts val="0"/>
              </a:spcBef>
              <a:spcAft>
                <a:spcPts val="0"/>
              </a:spcAft>
              <a:buClr>
                <a:schemeClr val="dk1"/>
              </a:buClr>
              <a:buSzPts val="1400"/>
              <a:buFont typeface="Arial"/>
              <a:buChar char="○"/>
            </a:pPr>
            <a:r>
              <a:rPr b="0" i="0" lang="en-US" sz="1400" u="none" cap="none" strike="noStrike">
                <a:solidFill>
                  <a:schemeClr val="dk1"/>
                </a:solidFill>
                <a:latin typeface="Arial"/>
                <a:ea typeface="Arial"/>
                <a:cs typeface="Arial"/>
                <a:sym typeface="Arial"/>
              </a:rPr>
              <a:t>모든 팀원이 코드/구조를 공유 이해</a:t>
            </a:r>
            <a:br>
              <a:rPr b="0" i="0" lang="en-US" sz="1400" u="none" cap="none" strike="noStrike">
                <a:solidFill>
                  <a:schemeClr val="dk1"/>
                </a:solidFill>
                <a:latin typeface="Arial"/>
                <a:ea typeface="Arial"/>
                <a:cs typeface="Arial"/>
                <a:sym typeface="Arial"/>
              </a:rPr>
            </a:br>
            <a:r>
              <a:rPr b="0" i="0" lang="en-US" sz="1400" u="none" cap="none" strike="noStrike">
                <a:solidFill>
                  <a:schemeClr val="dk1"/>
                </a:solidFill>
                <a:latin typeface="Arial"/>
                <a:ea typeface="Arial"/>
                <a:cs typeface="Arial"/>
                <a:sym typeface="Arial"/>
              </a:rPr>
              <a:t> → </a:t>
            </a:r>
            <a:r>
              <a:rPr b="1" i="0" lang="en-US" sz="1400" u="none" cap="none" strike="noStrike">
                <a:solidFill>
                  <a:schemeClr val="dk1"/>
                </a:solidFill>
                <a:latin typeface="Arial"/>
                <a:ea typeface="Arial"/>
                <a:cs typeface="Arial"/>
                <a:sym typeface="Arial"/>
              </a:rPr>
              <a:t>안정적 개발 기반 확보</a:t>
            </a:r>
            <a:endParaRPr b="1" i="0" sz="2500" u="none" cap="none" strike="noStrike">
              <a:solidFill>
                <a:schemeClr val="dk1"/>
              </a:solidFill>
              <a:latin typeface="Arial"/>
              <a:ea typeface="Arial"/>
              <a:cs typeface="Arial"/>
              <a:sym typeface="Arial"/>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8" name="Shape 2408"/>
        <p:cNvGrpSpPr/>
        <p:nvPr/>
      </p:nvGrpSpPr>
      <p:grpSpPr>
        <a:xfrm>
          <a:off x="0" y="0"/>
          <a:ext cx="0" cy="0"/>
          <a:chOff x="0" y="0"/>
          <a:chExt cx="0" cy="0"/>
        </a:xfrm>
      </p:grpSpPr>
      <p:sp>
        <p:nvSpPr>
          <p:cNvPr id="2409" name="Google Shape;2409;p55"/>
          <p:cNvSpPr txBox="1"/>
          <p:nvPr/>
        </p:nvSpPr>
        <p:spPr>
          <a:xfrm>
            <a:off x="413038" y="808505"/>
            <a:ext cx="8006400" cy="378062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15000"/>
              </a:lnSpc>
              <a:spcBef>
                <a:spcPts val="1200"/>
              </a:spcBef>
              <a:spcAft>
                <a:spcPts val="0"/>
              </a:spcAft>
              <a:buClr>
                <a:schemeClr val="dk1"/>
              </a:buClr>
              <a:buSzPts val="1400"/>
              <a:buFont typeface="Arial"/>
              <a:buChar char="●"/>
            </a:pPr>
            <a:r>
              <a:rPr b="1" i="0" lang="en-US" sz="1800" u="none" cap="none" strike="noStrike">
                <a:solidFill>
                  <a:schemeClr val="dk1"/>
                </a:solidFill>
                <a:latin typeface="Arial"/>
                <a:ea typeface="Arial"/>
                <a:cs typeface="Arial"/>
                <a:sym typeface="Arial"/>
              </a:rPr>
              <a:t>핵심 정보 신속 파악</a:t>
            </a:r>
            <a:endParaRPr b="1" i="0" sz="1800" u="none" cap="none" strike="noStrike">
              <a:solidFill>
                <a:schemeClr val="dk1"/>
              </a:solidFill>
              <a:latin typeface="Arial"/>
              <a:ea typeface="Arial"/>
              <a:cs typeface="Arial"/>
              <a:sym typeface="Arial"/>
            </a:endParaRPr>
          </a:p>
          <a:p>
            <a:pPr indent="-342900" lvl="1" marL="914400" marR="0" rtl="0" algn="l">
              <a:lnSpc>
                <a:spcPct val="115000"/>
              </a:lnSpc>
              <a:spcBef>
                <a:spcPts val="0"/>
              </a:spcBef>
              <a:spcAft>
                <a:spcPts val="0"/>
              </a:spcAft>
              <a:buClr>
                <a:schemeClr val="dk1"/>
              </a:buClr>
              <a:buSzPts val="1800"/>
              <a:buFont typeface="Arial"/>
              <a:buChar char="○"/>
            </a:pPr>
            <a:r>
              <a:rPr b="0" i="0" lang="en-US" sz="1600" u="none" cap="none" strike="noStrike">
                <a:solidFill>
                  <a:schemeClr val="dk1"/>
                </a:solidFill>
                <a:latin typeface="Arial"/>
                <a:ea typeface="Arial"/>
                <a:cs typeface="Arial"/>
                <a:sym typeface="Arial"/>
              </a:rPr>
              <a:t>자동 탐색 및 요약: 시스템이 RFP를 자동으로 분류하고, 클릭 한 번에 핵심 구조를 구조화하여 요약 → 시간 낭비 X, 유망한 입찰 건 즉시 선별</a:t>
            </a:r>
            <a:br>
              <a:rPr b="0" i="0" lang="en-US" sz="1600" u="none" cap="none" strike="noStrike">
                <a:solidFill>
                  <a:schemeClr val="dk1"/>
                </a:solidFill>
                <a:latin typeface="Arial"/>
                <a:ea typeface="Arial"/>
                <a:cs typeface="Arial"/>
                <a:sym typeface="Arial"/>
              </a:rPr>
            </a:br>
            <a:endParaRPr b="0" i="0" sz="1050" u="none" cap="none" strike="noStrike">
              <a:solidFill>
                <a:schemeClr val="dk1"/>
              </a:solidFill>
              <a:latin typeface="Arial"/>
              <a:ea typeface="Arial"/>
              <a:cs typeface="Arial"/>
              <a:sym typeface="Arial"/>
            </a:endParaRPr>
          </a:p>
          <a:p>
            <a:pPr indent="-342900" lvl="0" marL="457200" marR="0" rtl="0" algn="l">
              <a:lnSpc>
                <a:spcPct val="115000"/>
              </a:lnSpc>
              <a:spcBef>
                <a:spcPts val="0"/>
              </a:spcBef>
              <a:spcAft>
                <a:spcPts val="0"/>
              </a:spcAft>
              <a:buClr>
                <a:schemeClr val="dk1"/>
              </a:buClr>
              <a:buSzPts val="1800"/>
              <a:buFont typeface="Arial"/>
              <a:buChar char="●"/>
            </a:pPr>
            <a:r>
              <a:rPr b="1" i="0" lang="en-US" sz="1800" u="none" cap="none" strike="noStrike">
                <a:solidFill>
                  <a:schemeClr val="dk1"/>
                </a:solidFill>
                <a:latin typeface="Arial"/>
                <a:ea typeface="Arial"/>
                <a:cs typeface="Arial"/>
                <a:sym typeface="Arial"/>
              </a:rPr>
              <a:t>의사결정 속도 향상</a:t>
            </a:r>
            <a:endParaRPr b="1" i="0" sz="1800" u="none" cap="none" strike="noStrike">
              <a:solidFill>
                <a:schemeClr val="dk1"/>
              </a:solidFill>
              <a:latin typeface="Arial"/>
              <a:ea typeface="Arial"/>
              <a:cs typeface="Arial"/>
              <a:sym typeface="Arial"/>
            </a:endParaRPr>
          </a:p>
          <a:p>
            <a:pPr indent="-342900" lvl="1" marL="914400" marR="0" rtl="0" algn="l">
              <a:lnSpc>
                <a:spcPct val="115000"/>
              </a:lnSpc>
              <a:spcBef>
                <a:spcPts val="0"/>
              </a:spcBef>
              <a:spcAft>
                <a:spcPts val="0"/>
              </a:spcAft>
              <a:buClr>
                <a:schemeClr val="dk1"/>
              </a:buClr>
              <a:buSzPts val="1800"/>
              <a:buFont typeface="Arial"/>
              <a:buChar char="○"/>
            </a:pPr>
            <a:r>
              <a:rPr b="0" i="0" lang="en-US" sz="1400" u="none" cap="none" strike="noStrike">
                <a:solidFill>
                  <a:schemeClr val="dk1"/>
                </a:solidFill>
                <a:latin typeface="Arial"/>
                <a:ea typeface="Arial"/>
                <a:cs typeface="Arial"/>
                <a:sym typeface="Arial"/>
              </a:rPr>
              <a:t>다중 문서 비교 분석: 시스템이 다중 문서를 분석하고 차이점을 제시 </a:t>
            </a:r>
            <a:br>
              <a:rPr b="0" i="0" lang="en-US" sz="1400" u="none" cap="none" strike="noStrike">
                <a:solidFill>
                  <a:schemeClr val="dk1"/>
                </a:solidFill>
                <a:latin typeface="Arial"/>
                <a:ea typeface="Arial"/>
                <a:cs typeface="Arial"/>
                <a:sym typeface="Arial"/>
              </a:rPr>
            </a:br>
            <a:r>
              <a:rPr b="0" i="0" lang="en-US" sz="1400" u="none" cap="none" strike="noStrike">
                <a:solidFill>
                  <a:schemeClr val="dk1"/>
                </a:solidFill>
                <a:latin typeface="Arial"/>
                <a:ea typeface="Arial"/>
                <a:cs typeface="Arial"/>
                <a:sym typeface="Arial"/>
              </a:rPr>
              <a:t>→ 고객의 강점과 약점을 고려한 전략적 의사결정 가능</a:t>
            </a:r>
            <a:br>
              <a:rPr b="0" i="0" lang="en-US" sz="1400" u="none" cap="none" strike="noStrike">
                <a:solidFill>
                  <a:schemeClr val="dk1"/>
                </a:solidFill>
                <a:latin typeface="Arial"/>
                <a:ea typeface="Arial"/>
                <a:cs typeface="Arial"/>
                <a:sym typeface="Arial"/>
              </a:rPr>
            </a:br>
            <a:endParaRPr b="0" i="0" sz="900" u="none" cap="none" strike="noStrike">
              <a:solidFill>
                <a:schemeClr val="dk1"/>
              </a:solidFill>
              <a:latin typeface="Arial"/>
              <a:ea typeface="Arial"/>
              <a:cs typeface="Arial"/>
              <a:sym typeface="Arial"/>
            </a:endParaRPr>
          </a:p>
          <a:p>
            <a:pPr indent="-342900" lvl="1" marL="914400" marR="0" rtl="0" algn="l">
              <a:lnSpc>
                <a:spcPct val="115000"/>
              </a:lnSpc>
              <a:spcBef>
                <a:spcPts val="0"/>
              </a:spcBef>
              <a:spcAft>
                <a:spcPts val="0"/>
              </a:spcAft>
              <a:buClr>
                <a:schemeClr val="dk1"/>
              </a:buClr>
              <a:buSzPts val="1800"/>
              <a:buFont typeface="Arial"/>
              <a:buChar char="○"/>
            </a:pPr>
            <a:r>
              <a:rPr b="0" i="0" lang="en-US" sz="1400" u="none" cap="none" strike="noStrike">
                <a:solidFill>
                  <a:schemeClr val="dk1"/>
                </a:solidFill>
                <a:latin typeface="Arial"/>
                <a:ea typeface="Arial"/>
                <a:cs typeface="Arial"/>
                <a:sym typeface="Arial"/>
              </a:rPr>
              <a:t>고객 맞춤형 추천: 복합적인 조건의 질문에 대해 시스템이 내부 데이터를 라우팅하여 최적의 RFP 추천 → 컨설턴트가 놓칠 수 있는 새로운 사업 기회 발굴</a:t>
            </a:r>
            <a:br>
              <a:rPr b="0" i="0" lang="en-US" sz="1400" u="none" cap="none" strike="noStrike">
                <a:solidFill>
                  <a:schemeClr val="dk1"/>
                </a:solidFill>
                <a:latin typeface="Arial"/>
                <a:ea typeface="Arial"/>
                <a:cs typeface="Arial"/>
                <a:sym typeface="Arial"/>
              </a:rPr>
            </a:br>
            <a:endParaRPr b="0" i="0" sz="700" u="none" cap="none" strike="noStrike">
              <a:solidFill>
                <a:schemeClr val="dk1"/>
              </a:solidFill>
              <a:latin typeface="Arial"/>
              <a:ea typeface="Arial"/>
              <a:cs typeface="Arial"/>
              <a:sym typeface="Arial"/>
            </a:endParaRPr>
          </a:p>
          <a:p>
            <a:pPr indent="-342900" lvl="0" marL="457200" marR="0" rtl="0" algn="l">
              <a:lnSpc>
                <a:spcPct val="115000"/>
              </a:lnSpc>
              <a:spcBef>
                <a:spcPts val="0"/>
              </a:spcBef>
              <a:spcAft>
                <a:spcPts val="0"/>
              </a:spcAft>
              <a:buClr>
                <a:schemeClr val="dk1"/>
              </a:buClr>
              <a:buSzPts val="1800"/>
              <a:buFont typeface="Arial"/>
              <a:buChar char="●"/>
            </a:pPr>
            <a:r>
              <a:rPr b="1" i="0" lang="en-US" sz="1600" u="none" cap="none" strike="noStrike">
                <a:solidFill>
                  <a:schemeClr val="dk1"/>
                </a:solidFill>
                <a:latin typeface="Arial"/>
                <a:ea typeface="Arial"/>
                <a:cs typeface="Arial"/>
                <a:sym typeface="Arial"/>
              </a:rPr>
              <a:t>제안서 작성 효율 극대화</a:t>
            </a:r>
            <a:endParaRPr b="1" i="0" sz="1600" u="none" cap="none" strike="noStrike">
              <a:solidFill>
                <a:schemeClr val="dk1"/>
              </a:solidFill>
              <a:latin typeface="Arial"/>
              <a:ea typeface="Arial"/>
              <a:cs typeface="Arial"/>
              <a:sym typeface="Arial"/>
            </a:endParaRPr>
          </a:p>
          <a:p>
            <a:pPr indent="-342900" lvl="1" marL="914400" marR="0" rtl="0" algn="l">
              <a:lnSpc>
                <a:spcPct val="115000"/>
              </a:lnSpc>
              <a:spcBef>
                <a:spcPts val="0"/>
              </a:spcBef>
              <a:spcAft>
                <a:spcPts val="0"/>
              </a:spcAft>
              <a:buClr>
                <a:schemeClr val="dk1"/>
              </a:buClr>
              <a:buSzPts val="1800"/>
              <a:buFont typeface="Arial"/>
              <a:buChar char="○"/>
            </a:pPr>
            <a:r>
              <a:rPr b="0" i="0" lang="en-US" sz="1400" u="none" cap="none" strike="noStrike">
                <a:solidFill>
                  <a:schemeClr val="dk1"/>
                </a:solidFill>
                <a:latin typeface="Arial"/>
                <a:ea typeface="Arial"/>
                <a:cs typeface="Arial"/>
                <a:sym typeface="Arial"/>
              </a:rPr>
              <a:t>맥락 이해 기반 연속 답변(Multi-turn): 대화의 맥락을 유지하여 제안서의 논리와 완성도를 높이는 데 결정적</a:t>
            </a:r>
            <a:endParaRPr b="0" i="0" sz="1400" u="none" cap="none" strike="noStrike">
              <a:solidFill>
                <a:schemeClr val="dk1"/>
              </a:solidFill>
              <a:latin typeface="Arial"/>
              <a:ea typeface="Arial"/>
              <a:cs typeface="Arial"/>
              <a:sym typeface="Arial"/>
            </a:endParaRPr>
          </a:p>
        </p:txBody>
      </p:sp>
      <p:sp>
        <p:nvSpPr>
          <p:cNvPr id="2410" name="Google Shape;2410;p55"/>
          <p:cNvSpPr/>
          <p:nvPr/>
        </p:nvSpPr>
        <p:spPr>
          <a:xfrm>
            <a:off x="0" y="2"/>
            <a:ext cx="9144001" cy="821370"/>
          </a:xfrm>
          <a:prstGeom prst="rect">
            <a:avLst/>
          </a:prstGeom>
          <a:solidFill>
            <a:srgbClr val="F2F2F2"/>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Arial"/>
              <a:ea typeface="Arial"/>
              <a:cs typeface="Arial"/>
              <a:sym typeface="Arial"/>
            </a:endParaRPr>
          </a:p>
        </p:txBody>
      </p:sp>
      <p:sp>
        <p:nvSpPr>
          <p:cNvPr id="2411" name="Google Shape;2411;p55"/>
          <p:cNvSpPr txBox="1"/>
          <p:nvPr/>
        </p:nvSpPr>
        <p:spPr>
          <a:xfrm>
            <a:off x="145961" y="210632"/>
            <a:ext cx="4938386"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000" u="none" cap="none" strike="noStrike">
                <a:solidFill>
                  <a:srgbClr val="000000"/>
                </a:solidFill>
              </a:rPr>
              <a:t>핵심가치 실현</a:t>
            </a:r>
            <a:endParaRPr b="1"/>
          </a:p>
        </p:txBody>
      </p:sp>
      <p:grpSp>
        <p:nvGrpSpPr>
          <p:cNvPr id="2412" name="Google Shape;2412;p55"/>
          <p:cNvGrpSpPr/>
          <p:nvPr/>
        </p:nvGrpSpPr>
        <p:grpSpPr>
          <a:xfrm>
            <a:off x="6507220" y="199862"/>
            <a:ext cx="2609648" cy="421693"/>
            <a:chOff x="6491005" y="314512"/>
            <a:chExt cx="2609648" cy="421693"/>
          </a:xfrm>
        </p:grpSpPr>
        <p:sp>
          <p:nvSpPr>
            <p:cNvPr id="2413" name="Google Shape;2413;p55"/>
            <p:cNvSpPr txBox="1"/>
            <p:nvPr/>
          </p:nvSpPr>
          <p:spPr>
            <a:xfrm>
              <a:off x="6755796" y="374716"/>
              <a:ext cx="2344857" cy="323135"/>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900"/>
                <a:buFont typeface="Arial"/>
                <a:buNone/>
              </a:pPr>
              <a:r>
                <a:rPr b="0" i="0" lang="en-US" sz="900" u="none" cap="none" strike="noStrike">
                  <a:solidFill>
                    <a:srgbClr val="002060"/>
                  </a:solidFill>
                  <a:latin typeface="Arial"/>
                  <a:ea typeface="Arial"/>
                  <a:cs typeface="Arial"/>
                  <a:sym typeface="Arial"/>
                </a:rPr>
                <a:t>고인범 | 유준영 |  이종서 | 공지연</a:t>
              </a:r>
              <a:endParaRPr b="0" i="0" sz="900" u="none" cap="none" strike="noStrike">
                <a:solidFill>
                  <a:srgbClr val="002060"/>
                </a:solidFill>
                <a:latin typeface="Arial"/>
                <a:ea typeface="Arial"/>
                <a:cs typeface="Arial"/>
                <a:sym typeface="Arial"/>
              </a:endParaRPr>
            </a:p>
          </p:txBody>
        </p:sp>
        <p:pic>
          <p:nvPicPr>
            <p:cNvPr id="2414" name="Google Shape;2414;p55"/>
            <p:cNvPicPr preferRelativeResize="0"/>
            <p:nvPr/>
          </p:nvPicPr>
          <p:blipFill rotWithShape="1">
            <a:blip r:embed="rId3">
              <a:alphaModFix/>
            </a:blip>
            <a:srcRect b="16797" l="9763" r="8925" t="18455"/>
            <a:stretch/>
          </p:blipFill>
          <p:spPr>
            <a:xfrm>
              <a:off x="6491005" y="314512"/>
              <a:ext cx="529582" cy="421693"/>
            </a:xfrm>
            <a:prstGeom prst="rect">
              <a:avLst/>
            </a:prstGeom>
            <a:noFill/>
            <a:ln>
              <a:noFill/>
            </a:ln>
          </p:spPr>
        </p:pic>
      </p:grpSp>
      <p:grpSp>
        <p:nvGrpSpPr>
          <p:cNvPr id="2415" name="Google Shape;2415;p55"/>
          <p:cNvGrpSpPr/>
          <p:nvPr/>
        </p:nvGrpSpPr>
        <p:grpSpPr>
          <a:xfrm>
            <a:off x="5304647" y="188854"/>
            <a:ext cx="1202573" cy="465557"/>
            <a:chOff x="4340893" y="345621"/>
            <a:chExt cx="1202573" cy="465557"/>
          </a:xfrm>
        </p:grpSpPr>
        <p:pic>
          <p:nvPicPr>
            <p:cNvPr id="2416" name="Google Shape;2416;p55"/>
            <p:cNvPicPr preferRelativeResize="0"/>
            <p:nvPr/>
          </p:nvPicPr>
          <p:blipFill rotWithShape="1">
            <a:blip r:embed="rId4">
              <a:alphaModFix/>
            </a:blip>
            <a:srcRect b="0" l="0" r="0" t="0"/>
            <a:stretch/>
          </p:blipFill>
          <p:spPr>
            <a:xfrm>
              <a:off x="4340893" y="345621"/>
              <a:ext cx="800820" cy="329749"/>
            </a:xfrm>
            <a:prstGeom prst="rect">
              <a:avLst/>
            </a:prstGeom>
            <a:noFill/>
            <a:ln>
              <a:noFill/>
            </a:ln>
          </p:spPr>
        </p:pic>
        <p:sp>
          <p:nvSpPr>
            <p:cNvPr id="2417" name="Google Shape;2417;p55"/>
            <p:cNvSpPr txBox="1"/>
            <p:nvPr/>
          </p:nvSpPr>
          <p:spPr>
            <a:xfrm>
              <a:off x="4340893" y="549568"/>
              <a:ext cx="1202573" cy="2616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100" u="none" cap="none" strike="noStrike">
                  <a:solidFill>
                    <a:srgbClr val="000000"/>
                  </a:solidFill>
                  <a:latin typeface="Arial"/>
                  <a:ea typeface="Arial"/>
                  <a:cs typeface="Arial"/>
                  <a:sym typeface="Arial"/>
                </a:rPr>
                <a:t>AI 중급프로젝트</a:t>
              </a:r>
              <a:endParaRPr/>
            </a:p>
          </p:txBody>
        </p:sp>
      </p:grpSp>
      <p:grpSp>
        <p:nvGrpSpPr>
          <p:cNvPr id="2418" name="Google Shape;2418;p55"/>
          <p:cNvGrpSpPr/>
          <p:nvPr/>
        </p:nvGrpSpPr>
        <p:grpSpPr>
          <a:xfrm rot="-5400000">
            <a:off x="4549142" y="-3773492"/>
            <a:ext cx="45720" cy="9144003"/>
            <a:chOff x="7" y="0"/>
            <a:chExt cx="666765" cy="5170721"/>
          </a:xfrm>
        </p:grpSpPr>
        <p:sp>
          <p:nvSpPr>
            <p:cNvPr id="2419" name="Google Shape;2419;p55"/>
            <p:cNvSpPr/>
            <p:nvPr/>
          </p:nvSpPr>
          <p:spPr>
            <a:xfrm>
              <a:off x="15" y="0"/>
              <a:ext cx="666757" cy="2378179"/>
            </a:xfrm>
            <a:prstGeom prst="rect">
              <a:avLst/>
            </a:prstGeom>
            <a:solidFill>
              <a:srgbClr val="00B0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rgbClr val="FFFFFF"/>
                </a:solidFill>
                <a:latin typeface="Montserrat"/>
                <a:ea typeface="Montserrat"/>
                <a:cs typeface="Montserrat"/>
                <a:sym typeface="Montserrat"/>
              </a:endParaRPr>
            </a:p>
          </p:txBody>
        </p:sp>
        <p:sp>
          <p:nvSpPr>
            <p:cNvPr id="2420" name="Google Shape;2420;p55"/>
            <p:cNvSpPr/>
            <p:nvPr/>
          </p:nvSpPr>
          <p:spPr>
            <a:xfrm>
              <a:off x="7" y="2378178"/>
              <a:ext cx="666757" cy="2792543"/>
            </a:xfrm>
            <a:prstGeom prst="rect">
              <a:avLst/>
            </a:prstGeom>
            <a:solidFill>
              <a:srgbClr val="FEE19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rgbClr val="FFFFFF"/>
                </a:solidFill>
                <a:latin typeface="Montserrat"/>
                <a:ea typeface="Montserrat"/>
                <a:cs typeface="Montserrat"/>
                <a:sym typeface="Montserrat"/>
              </a:endParaRPr>
            </a:p>
          </p:txBody>
        </p:sp>
      </p:gr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4" name="Shape 2424"/>
        <p:cNvGrpSpPr/>
        <p:nvPr/>
      </p:nvGrpSpPr>
      <p:grpSpPr>
        <a:xfrm>
          <a:off x="0" y="0"/>
          <a:ext cx="0" cy="0"/>
          <a:chOff x="0" y="0"/>
          <a:chExt cx="0" cy="0"/>
        </a:xfrm>
      </p:grpSpPr>
      <p:sp>
        <p:nvSpPr>
          <p:cNvPr id="2425" name="Google Shape;2425;p56"/>
          <p:cNvSpPr/>
          <p:nvPr/>
        </p:nvSpPr>
        <p:spPr>
          <a:xfrm>
            <a:off x="0" y="2"/>
            <a:ext cx="9144001" cy="821370"/>
          </a:xfrm>
          <a:prstGeom prst="rect">
            <a:avLst/>
          </a:prstGeom>
          <a:solidFill>
            <a:srgbClr val="F2F2F2"/>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Arial"/>
              <a:ea typeface="Arial"/>
              <a:cs typeface="Arial"/>
              <a:sym typeface="Arial"/>
            </a:endParaRPr>
          </a:p>
        </p:txBody>
      </p:sp>
      <p:sp>
        <p:nvSpPr>
          <p:cNvPr id="2426" name="Google Shape;2426;p56"/>
          <p:cNvSpPr txBox="1"/>
          <p:nvPr/>
        </p:nvSpPr>
        <p:spPr>
          <a:xfrm>
            <a:off x="145961" y="210632"/>
            <a:ext cx="4938386"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000" u="none" cap="none" strike="noStrike">
                <a:solidFill>
                  <a:srgbClr val="000000"/>
                </a:solidFill>
              </a:rPr>
              <a:t>비즈니스 기대효과</a:t>
            </a:r>
            <a:endParaRPr b="1"/>
          </a:p>
        </p:txBody>
      </p:sp>
      <p:grpSp>
        <p:nvGrpSpPr>
          <p:cNvPr id="2427" name="Google Shape;2427;p56"/>
          <p:cNvGrpSpPr/>
          <p:nvPr/>
        </p:nvGrpSpPr>
        <p:grpSpPr>
          <a:xfrm>
            <a:off x="6507220" y="199862"/>
            <a:ext cx="2609648" cy="421693"/>
            <a:chOff x="6491005" y="314512"/>
            <a:chExt cx="2609648" cy="421693"/>
          </a:xfrm>
        </p:grpSpPr>
        <p:sp>
          <p:nvSpPr>
            <p:cNvPr id="2428" name="Google Shape;2428;p56"/>
            <p:cNvSpPr txBox="1"/>
            <p:nvPr/>
          </p:nvSpPr>
          <p:spPr>
            <a:xfrm>
              <a:off x="6755796" y="374716"/>
              <a:ext cx="2344857" cy="323135"/>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900"/>
                <a:buFont typeface="Arial"/>
                <a:buNone/>
              </a:pPr>
              <a:r>
                <a:rPr b="0" i="0" lang="en-US" sz="900" u="none" cap="none" strike="noStrike">
                  <a:solidFill>
                    <a:srgbClr val="002060"/>
                  </a:solidFill>
                  <a:latin typeface="Arial"/>
                  <a:ea typeface="Arial"/>
                  <a:cs typeface="Arial"/>
                  <a:sym typeface="Arial"/>
                </a:rPr>
                <a:t>고인범 | 유준영 |  이종서 | 공지연</a:t>
              </a:r>
              <a:endParaRPr b="0" i="0" sz="900" u="none" cap="none" strike="noStrike">
                <a:solidFill>
                  <a:srgbClr val="002060"/>
                </a:solidFill>
                <a:latin typeface="Arial"/>
                <a:ea typeface="Arial"/>
                <a:cs typeface="Arial"/>
                <a:sym typeface="Arial"/>
              </a:endParaRPr>
            </a:p>
          </p:txBody>
        </p:sp>
        <p:pic>
          <p:nvPicPr>
            <p:cNvPr id="2429" name="Google Shape;2429;p56"/>
            <p:cNvPicPr preferRelativeResize="0"/>
            <p:nvPr/>
          </p:nvPicPr>
          <p:blipFill rotWithShape="1">
            <a:blip r:embed="rId3">
              <a:alphaModFix/>
            </a:blip>
            <a:srcRect b="16797" l="9763" r="8925" t="18455"/>
            <a:stretch/>
          </p:blipFill>
          <p:spPr>
            <a:xfrm>
              <a:off x="6491005" y="314512"/>
              <a:ext cx="529582" cy="421693"/>
            </a:xfrm>
            <a:prstGeom prst="rect">
              <a:avLst/>
            </a:prstGeom>
            <a:noFill/>
            <a:ln>
              <a:noFill/>
            </a:ln>
          </p:spPr>
        </p:pic>
      </p:grpSp>
      <p:grpSp>
        <p:nvGrpSpPr>
          <p:cNvPr id="2430" name="Google Shape;2430;p56"/>
          <p:cNvGrpSpPr/>
          <p:nvPr/>
        </p:nvGrpSpPr>
        <p:grpSpPr>
          <a:xfrm>
            <a:off x="5304647" y="188854"/>
            <a:ext cx="1202573" cy="465557"/>
            <a:chOff x="4340893" y="345621"/>
            <a:chExt cx="1202573" cy="465557"/>
          </a:xfrm>
        </p:grpSpPr>
        <p:pic>
          <p:nvPicPr>
            <p:cNvPr id="2431" name="Google Shape;2431;p56"/>
            <p:cNvPicPr preferRelativeResize="0"/>
            <p:nvPr/>
          </p:nvPicPr>
          <p:blipFill rotWithShape="1">
            <a:blip r:embed="rId4">
              <a:alphaModFix/>
            </a:blip>
            <a:srcRect b="0" l="0" r="0" t="0"/>
            <a:stretch/>
          </p:blipFill>
          <p:spPr>
            <a:xfrm>
              <a:off x="4340893" y="345621"/>
              <a:ext cx="800820" cy="329749"/>
            </a:xfrm>
            <a:prstGeom prst="rect">
              <a:avLst/>
            </a:prstGeom>
            <a:noFill/>
            <a:ln>
              <a:noFill/>
            </a:ln>
          </p:spPr>
        </p:pic>
        <p:sp>
          <p:nvSpPr>
            <p:cNvPr id="2432" name="Google Shape;2432;p56"/>
            <p:cNvSpPr txBox="1"/>
            <p:nvPr/>
          </p:nvSpPr>
          <p:spPr>
            <a:xfrm>
              <a:off x="4340893" y="549568"/>
              <a:ext cx="1202573" cy="2616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100" u="none" cap="none" strike="noStrike">
                  <a:solidFill>
                    <a:srgbClr val="000000"/>
                  </a:solidFill>
                  <a:latin typeface="Arial"/>
                  <a:ea typeface="Arial"/>
                  <a:cs typeface="Arial"/>
                  <a:sym typeface="Arial"/>
                </a:rPr>
                <a:t>AI 중급프로젝트</a:t>
              </a:r>
              <a:endParaRPr/>
            </a:p>
          </p:txBody>
        </p:sp>
      </p:grpSp>
      <p:grpSp>
        <p:nvGrpSpPr>
          <p:cNvPr id="2433" name="Google Shape;2433;p56"/>
          <p:cNvGrpSpPr/>
          <p:nvPr/>
        </p:nvGrpSpPr>
        <p:grpSpPr>
          <a:xfrm rot="-5400000">
            <a:off x="4549142" y="-3773492"/>
            <a:ext cx="45720" cy="9144003"/>
            <a:chOff x="7" y="0"/>
            <a:chExt cx="666765" cy="5170721"/>
          </a:xfrm>
        </p:grpSpPr>
        <p:sp>
          <p:nvSpPr>
            <p:cNvPr id="2434" name="Google Shape;2434;p56"/>
            <p:cNvSpPr/>
            <p:nvPr/>
          </p:nvSpPr>
          <p:spPr>
            <a:xfrm>
              <a:off x="15" y="0"/>
              <a:ext cx="666757" cy="2378179"/>
            </a:xfrm>
            <a:prstGeom prst="rect">
              <a:avLst/>
            </a:prstGeom>
            <a:solidFill>
              <a:srgbClr val="00B0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rgbClr val="FFFFFF"/>
                </a:solidFill>
                <a:latin typeface="Montserrat"/>
                <a:ea typeface="Montserrat"/>
                <a:cs typeface="Montserrat"/>
                <a:sym typeface="Montserrat"/>
              </a:endParaRPr>
            </a:p>
          </p:txBody>
        </p:sp>
        <p:sp>
          <p:nvSpPr>
            <p:cNvPr id="2435" name="Google Shape;2435;p56"/>
            <p:cNvSpPr/>
            <p:nvPr/>
          </p:nvSpPr>
          <p:spPr>
            <a:xfrm>
              <a:off x="7" y="2378178"/>
              <a:ext cx="666757" cy="2792543"/>
            </a:xfrm>
            <a:prstGeom prst="rect">
              <a:avLst/>
            </a:prstGeom>
            <a:solidFill>
              <a:srgbClr val="FEE19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rgbClr val="FFFFFF"/>
                </a:solidFill>
                <a:latin typeface="Montserrat"/>
                <a:ea typeface="Montserrat"/>
                <a:cs typeface="Montserrat"/>
                <a:sym typeface="Montserrat"/>
              </a:endParaRPr>
            </a:p>
          </p:txBody>
        </p:sp>
      </p:grpSp>
      <p:sp>
        <p:nvSpPr>
          <p:cNvPr id="2436" name="Google Shape;2436;p56"/>
          <p:cNvSpPr/>
          <p:nvPr/>
        </p:nvSpPr>
        <p:spPr>
          <a:xfrm>
            <a:off x="591127" y="1214171"/>
            <a:ext cx="1505528" cy="951939"/>
          </a:xfrm>
          <a:prstGeom prst="rect">
            <a:avLst/>
          </a:prstGeom>
          <a:solidFill>
            <a:srgbClr val="1D5CA5"/>
          </a:solidFill>
          <a:ln>
            <a:noFill/>
          </a:ln>
        </p:spPr>
        <p:txBody>
          <a:bodyPr anchorCtr="0" anchor="ctr" bIns="45700" lIns="45700" spcFirstLastPara="1" rIns="45700" wrap="square" tIns="45700">
            <a:noAutofit/>
          </a:bodyPr>
          <a:lstStyle/>
          <a:p>
            <a:pPr indent="0" lvl="0" marL="0" marR="0" rtl="0" algn="ctr">
              <a:lnSpc>
                <a:spcPct val="115000"/>
              </a:lnSpc>
              <a:spcBef>
                <a:spcPts val="0"/>
              </a:spcBef>
              <a:spcAft>
                <a:spcPts val="0"/>
              </a:spcAft>
              <a:buNone/>
            </a:pPr>
            <a:r>
              <a:rPr b="0" i="0" lang="en-US" sz="1800" u="none" cap="none" strike="noStrike">
                <a:solidFill>
                  <a:schemeClr val="lt1"/>
                </a:solidFill>
                <a:latin typeface="Arial"/>
                <a:ea typeface="Arial"/>
                <a:cs typeface="Arial"/>
                <a:sym typeface="Arial"/>
              </a:rPr>
              <a:t>컨설턴트 생산성 극대화</a:t>
            </a:r>
            <a:endParaRPr/>
          </a:p>
        </p:txBody>
      </p:sp>
      <p:sp>
        <p:nvSpPr>
          <p:cNvPr id="2437" name="Google Shape;2437;p56"/>
          <p:cNvSpPr/>
          <p:nvPr/>
        </p:nvSpPr>
        <p:spPr>
          <a:xfrm>
            <a:off x="2110238" y="1214171"/>
            <a:ext cx="6627362" cy="951939"/>
          </a:xfrm>
          <a:prstGeom prst="rect">
            <a:avLst/>
          </a:prstGeom>
          <a:solidFill>
            <a:srgbClr val="F6FAFC"/>
          </a:solidFill>
          <a:ln>
            <a:noFill/>
          </a:ln>
        </p:spPr>
        <p:txBody>
          <a:bodyPr anchorCtr="0" anchor="ctr" bIns="45700" lIns="45700" spcFirstLastPara="1" rIns="45700" wrap="square" tIns="45700">
            <a:noAutofit/>
          </a:bodyPr>
          <a:lstStyle/>
          <a:p>
            <a:pPr indent="0" lvl="0" marL="139700" marR="0" rtl="0" algn="l">
              <a:lnSpc>
                <a:spcPct val="115000"/>
              </a:lnSpc>
              <a:spcBef>
                <a:spcPts val="0"/>
              </a:spcBef>
              <a:spcAft>
                <a:spcPts val="0"/>
              </a:spcAft>
              <a:buNone/>
            </a:pPr>
            <a:r>
              <a:rPr b="0" i="0" lang="en-US" sz="1800" u="none" cap="none" strike="noStrike">
                <a:solidFill>
                  <a:srgbClr val="7F7F7F"/>
                </a:solidFill>
                <a:latin typeface="Arial"/>
                <a:ea typeface="Arial"/>
                <a:cs typeface="Arial"/>
                <a:sym typeface="Arial"/>
              </a:rPr>
              <a:t>컨설턴트가 분석 가능한 RFP 수가 비약적으로 증가, 더 많은 고객사에게 맞춤형 컨설팅 가능 → 회사의 매출 증대</a:t>
            </a:r>
            <a:endParaRPr/>
          </a:p>
        </p:txBody>
      </p:sp>
      <p:sp>
        <p:nvSpPr>
          <p:cNvPr id="2438" name="Google Shape;2438;p56"/>
          <p:cNvSpPr/>
          <p:nvPr/>
        </p:nvSpPr>
        <p:spPr>
          <a:xfrm>
            <a:off x="591127" y="2461744"/>
            <a:ext cx="1505528" cy="951939"/>
          </a:xfrm>
          <a:prstGeom prst="rect">
            <a:avLst/>
          </a:prstGeom>
          <a:solidFill>
            <a:srgbClr val="1D5CA5"/>
          </a:solidFill>
          <a:ln>
            <a:noFill/>
          </a:ln>
        </p:spPr>
        <p:txBody>
          <a:bodyPr anchorCtr="0" anchor="ctr" bIns="45700" lIns="45700" spcFirstLastPara="1" rIns="45700" wrap="square" tIns="45700">
            <a:noAutofit/>
          </a:bodyPr>
          <a:lstStyle/>
          <a:p>
            <a:pPr indent="0" lvl="0" marL="0" marR="0" rtl="0" algn="ctr">
              <a:lnSpc>
                <a:spcPct val="115000"/>
              </a:lnSpc>
              <a:spcBef>
                <a:spcPts val="0"/>
              </a:spcBef>
              <a:spcAft>
                <a:spcPts val="0"/>
              </a:spcAft>
              <a:buNone/>
            </a:pPr>
            <a:r>
              <a:rPr b="0" i="0" lang="en-US" sz="1800" u="none" cap="none" strike="noStrike">
                <a:solidFill>
                  <a:schemeClr val="lt1"/>
                </a:solidFill>
                <a:latin typeface="Arial"/>
                <a:ea typeface="Arial"/>
                <a:cs typeface="Arial"/>
                <a:sym typeface="Arial"/>
              </a:rPr>
              <a:t>수주 </a:t>
            </a:r>
            <a:br>
              <a:rPr b="0" i="0" lang="en-US" sz="1800" u="none" cap="none" strike="noStrike">
                <a:solidFill>
                  <a:schemeClr val="lt1"/>
                </a:solidFill>
                <a:latin typeface="Arial"/>
                <a:ea typeface="Arial"/>
                <a:cs typeface="Arial"/>
                <a:sym typeface="Arial"/>
              </a:rPr>
            </a:br>
            <a:r>
              <a:rPr b="0" i="0" lang="en-US" sz="1800" u="none" cap="none" strike="noStrike">
                <a:solidFill>
                  <a:schemeClr val="lt1"/>
                </a:solidFill>
                <a:latin typeface="Arial"/>
                <a:ea typeface="Arial"/>
                <a:cs typeface="Arial"/>
                <a:sym typeface="Arial"/>
              </a:rPr>
              <a:t>성공률 증가</a:t>
            </a:r>
            <a:endParaRPr/>
          </a:p>
        </p:txBody>
      </p:sp>
      <p:sp>
        <p:nvSpPr>
          <p:cNvPr id="2439" name="Google Shape;2439;p56"/>
          <p:cNvSpPr/>
          <p:nvPr/>
        </p:nvSpPr>
        <p:spPr>
          <a:xfrm>
            <a:off x="2110238" y="2461744"/>
            <a:ext cx="6627362" cy="951939"/>
          </a:xfrm>
          <a:prstGeom prst="rect">
            <a:avLst/>
          </a:prstGeom>
          <a:solidFill>
            <a:srgbClr val="F6FAFC"/>
          </a:solidFill>
          <a:ln>
            <a:noFill/>
          </a:ln>
        </p:spPr>
        <p:txBody>
          <a:bodyPr anchorCtr="0" anchor="ctr" bIns="45700" lIns="45700" spcFirstLastPara="1" rIns="45700" wrap="square" tIns="45700">
            <a:noAutofit/>
          </a:bodyPr>
          <a:lstStyle/>
          <a:p>
            <a:pPr indent="0" lvl="0" marL="139700" marR="0" rtl="0" algn="l">
              <a:lnSpc>
                <a:spcPct val="115000"/>
              </a:lnSpc>
              <a:spcBef>
                <a:spcPts val="0"/>
              </a:spcBef>
              <a:spcAft>
                <a:spcPts val="0"/>
              </a:spcAft>
              <a:buNone/>
            </a:pPr>
            <a:r>
              <a:rPr b="0" i="0" lang="en-US" sz="1800" u="none" cap="none" strike="noStrike">
                <a:solidFill>
                  <a:srgbClr val="7F7F7F"/>
                </a:solidFill>
                <a:latin typeface="Arial"/>
                <a:ea typeface="Arial"/>
                <a:cs typeface="Arial"/>
                <a:sym typeface="Arial"/>
              </a:rPr>
              <a:t>데이터 기반의 정교한 RFP 분석을 통해 제안서의 질을 향상 → 최종 낙찰 가능성 증가</a:t>
            </a:r>
            <a:endParaRPr/>
          </a:p>
        </p:txBody>
      </p:sp>
      <p:sp>
        <p:nvSpPr>
          <p:cNvPr id="2440" name="Google Shape;2440;p56"/>
          <p:cNvSpPr/>
          <p:nvPr/>
        </p:nvSpPr>
        <p:spPr>
          <a:xfrm>
            <a:off x="591127" y="3647689"/>
            <a:ext cx="1505528" cy="951939"/>
          </a:xfrm>
          <a:prstGeom prst="rect">
            <a:avLst/>
          </a:prstGeom>
          <a:solidFill>
            <a:srgbClr val="1D5CA5"/>
          </a:solidFill>
          <a:ln>
            <a:noFill/>
          </a:ln>
        </p:spPr>
        <p:txBody>
          <a:bodyPr anchorCtr="0" anchor="ctr" bIns="45700" lIns="45700" spcFirstLastPara="1" rIns="45700" wrap="square" tIns="45700">
            <a:noAutofit/>
          </a:bodyPr>
          <a:lstStyle/>
          <a:p>
            <a:pPr indent="0" lvl="0" marL="0" marR="0" rtl="0" algn="ctr">
              <a:lnSpc>
                <a:spcPct val="115000"/>
              </a:lnSpc>
              <a:spcBef>
                <a:spcPts val="0"/>
              </a:spcBef>
              <a:spcAft>
                <a:spcPts val="0"/>
              </a:spcAft>
              <a:buNone/>
            </a:pPr>
            <a:r>
              <a:rPr b="0" i="0" lang="en-US" sz="1800" u="none" cap="none" strike="noStrike">
                <a:solidFill>
                  <a:schemeClr val="lt1"/>
                </a:solidFill>
                <a:latin typeface="Arial"/>
                <a:ea typeface="Arial"/>
                <a:cs typeface="Arial"/>
                <a:sym typeface="Arial"/>
              </a:rPr>
              <a:t>고객 만족도 상승</a:t>
            </a:r>
            <a:endParaRPr/>
          </a:p>
        </p:txBody>
      </p:sp>
      <p:sp>
        <p:nvSpPr>
          <p:cNvPr id="2441" name="Google Shape;2441;p56"/>
          <p:cNvSpPr/>
          <p:nvPr/>
        </p:nvSpPr>
        <p:spPr>
          <a:xfrm>
            <a:off x="2110238" y="3647689"/>
            <a:ext cx="6627362" cy="951939"/>
          </a:xfrm>
          <a:prstGeom prst="rect">
            <a:avLst/>
          </a:prstGeom>
          <a:solidFill>
            <a:srgbClr val="F6FAFC"/>
          </a:solidFill>
          <a:ln>
            <a:noFill/>
          </a:ln>
        </p:spPr>
        <p:txBody>
          <a:bodyPr anchorCtr="0" anchor="ctr" bIns="45700" lIns="45700" spcFirstLastPara="1" rIns="45700" wrap="square" tIns="45700">
            <a:noAutofit/>
          </a:bodyPr>
          <a:lstStyle/>
          <a:p>
            <a:pPr indent="0" lvl="0" marL="139700" marR="0" rtl="0" algn="l">
              <a:lnSpc>
                <a:spcPct val="115000"/>
              </a:lnSpc>
              <a:spcBef>
                <a:spcPts val="0"/>
              </a:spcBef>
              <a:spcAft>
                <a:spcPts val="0"/>
              </a:spcAft>
              <a:buNone/>
            </a:pPr>
            <a:r>
              <a:rPr b="0" i="0" lang="en-US" sz="1800" u="none" cap="none" strike="noStrike">
                <a:solidFill>
                  <a:srgbClr val="7F7F7F"/>
                </a:solidFill>
                <a:latin typeface="Arial"/>
                <a:ea typeface="Arial"/>
                <a:cs typeface="Arial"/>
                <a:sym typeface="Arial"/>
              </a:rPr>
              <a:t>쏟아지는 RFP 중 맞춤형 필터링 &amp; 추천 가능 → 시간 및 인력 비용 절감</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5" name="Shape 2445"/>
        <p:cNvGrpSpPr/>
        <p:nvPr/>
      </p:nvGrpSpPr>
      <p:grpSpPr>
        <a:xfrm>
          <a:off x="0" y="0"/>
          <a:ext cx="0" cy="0"/>
          <a:chOff x="0" y="0"/>
          <a:chExt cx="0" cy="0"/>
        </a:xfrm>
      </p:grpSpPr>
      <p:sp>
        <p:nvSpPr>
          <p:cNvPr id="2446" name="Google Shape;2446;p57"/>
          <p:cNvSpPr txBox="1"/>
          <p:nvPr/>
        </p:nvSpPr>
        <p:spPr>
          <a:xfrm>
            <a:off x="311700" y="2208084"/>
            <a:ext cx="8520600" cy="857400"/>
          </a:xfrm>
          <a:prstGeom prst="rect">
            <a:avLst/>
          </a:prstGeom>
          <a:noFill/>
          <a:ln>
            <a:noFill/>
          </a:ln>
        </p:spPr>
        <p:txBody>
          <a:bodyPr anchorCtr="0" anchor="b" bIns="91425" lIns="91425" spcFirstLastPara="1" rIns="91425" wrap="square" tIns="91425">
            <a:noAutofit/>
          </a:bodyPr>
          <a:lstStyle/>
          <a:p>
            <a:pPr indent="0" lvl="0" marL="0" marR="0" rtl="0" algn="ctr">
              <a:lnSpc>
                <a:spcPct val="80000"/>
              </a:lnSpc>
              <a:spcBef>
                <a:spcPts val="0"/>
              </a:spcBef>
              <a:spcAft>
                <a:spcPts val="0"/>
              </a:spcAft>
              <a:buClr>
                <a:srgbClr val="000000"/>
              </a:buClr>
              <a:buSzPts val="6000"/>
              <a:buFont typeface="Arial"/>
              <a:buNone/>
            </a:pPr>
            <a:r>
              <a:rPr b="0" i="0" lang="en-US" sz="6000" u="none" cap="none" strike="noStrike">
                <a:solidFill>
                  <a:srgbClr val="0B5394"/>
                </a:solidFill>
                <a:latin typeface="Arial"/>
                <a:ea typeface="Arial"/>
                <a:cs typeface="Arial"/>
                <a:sym typeface="Arial"/>
              </a:rPr>
              <a:t>Thank You!</a:t>
            </a:r>
            <a:endParaRPr b="0" i="0" sz="6000" u="none" cap="none" strike="noStrike">
              <a:solidFill>
                <a:srgbClr val="0B5394"/>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2F2"/>
        </a:solidFill>
      </p:bgPr>
    </p:bg>
    <p:spTree>
      <p:nvGrpSpPr>
        <p:cNvPr id="697" name="Shape 697"/>
        <p:cNvGrpSpPr/>
        <p:nvPr/>
      </p:nvGrpSpPr>
      <p:grpSpPr>
        <a:xfrm>
          <a:off x="0" y="0"/>
          <a:ext cx="0" cy="0"/>
          <a:chOff x="0" y="0"/>
          <a:chExt cx="0" cy="0"/>
        </a:xfrm>
      </p:grpSpPr>
      <p:grpSp>
        <p:nvGrpSpPr>
          <p:cNvPr id="698" name="Google Shape;698;p6"/>
          <p:cNvGrpSpPr/>
          <p:nvPr/>
        </p:nvGrpSpPr>
        <p:grpSpPr>
          <a:xfrm flipH="1" rot="10800000">
            <a:off x="4448174" y="0"/>
            <a:ext cx="4760883" cy="5170720"/>
            <a:chOff x="0" y="0"/>
            <a:chExt cx="666750" cy="5170720"/>
          </a:xfrm>
        </p:grpSpPr>
        <p:sp>
          <p:nvSpPr>
            <p:cNvPr id="699" name="Google Shape;699;p6"/>
            <p:cNvSpPr/>
            <p:nvPr/>
          </p:nvSpPr>
          <p:spPr>
            <a:xfrm>
              <a:off x="0" y="0"/>
              <a:ext cx="666750" cy="3000375"/>
            </a:xfrm>
            <a:prstGeom prst="rect">
              <a:avLst/>
            </a:prstGeom>
            <a:solidFill>
              <a:srgbClr val="00B0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rgbClr val="FFFFFF"/>
                </a:solidFill>
                <a:latin typeface="Montserrat"/>
                <a:ea typeface="Montserrat"/>
                <a:cs typeface="Montserrat"/>
                <a:sym typeface="Montserrat"/>
              </a:endParaRPr>
            </a:p>
          </p:txBody>
        </p:sp>
        <p:sp>
          <p:nvSpPr>
            <p:cNvPr id="700" name="Google Shape;700;p6"/>
            <p:cNvSpPr/>
            <p:nvPr/>
          </p:nvSpPr>
          <p:spPr>
            <a:xfrm>
              <a:off x="0" y="3000375"/>
              <a:ext cx="666750" cy="2170345"/>
            </a:xfrm>
            <a:prstGeom prst="rect">
              <a:avLst/>
            </a:prstGeom>
            <a:solidFill>
              <a:srgbClr val="FEE19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rgbClr val="FFFFFF"/>
                </a:solidFill>
                <a:latin typeface="Montserrat"/>
                <a:ea typeface="Montserrat"/>
                <a:cs typeface="Montserrat"/>
                <a:sym typeface="Montserrat"/>
              </a:endParaRPr>
            </a:p>
          </p:txBody>
        </p:sp>
      </p:grpSp>
      <p:grpSp>
        <p:nvGrpSpPr>
          <p:cNvPr id="701" name="Google Shape;701;p6"/>
          <p:cNvGrpSpPr/>
          <p:nvPr/>
        </p:nvGrpSpPr>
        <p:grpSpPr>
          <a:xfrm>
            <a:off x="-1" y="0"/>
            <a:ext cx="4448175" cy="5170720"/>
            <a:chOff x="0" y="0"/>
            <a:chExt cx="666750" cy="5170720"/>
          </a:xfrm>
        </p:grpSpPr>
        <p:sp>
          <p:nvSpPr>
            <p:cNvPr id="702" name="Google Shape;702;p6"/>
            <p:cNvSpPr/>
            <p:nvPr/>
          </p:nvSpPr>
          <p:spPr>
            <a:xfrm>
              <a:off x="0" y="0"/>
              <a:ext cx="666750" cy="3000375"/>
            </a:xfrm>
            <a:prstGeom prst="rect">
              <a:avLst/>
            </a:prstGeom>
            <a:solidFill>
              <a:srgbClr val="00B0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rgbClr val="FFFFFF"/>
                </a:solidFill>
                <a:latin typeface="Montserrat"/>
                <a:ea typeface="Montserrat"/>
                <a:cs typeface="Montserrat"/>
                <a:sym typeface="Montserrat"/>
              </a:endParaRPr>
            </a:p>
          </p:txBody>
        </p:sp>
        <p:sp>
          <p:nvSpPr>
            <p:cNvPr id="703" name="Google Shape;703;p6"/>
            <p:cNvSpPr/>
            <p:nvPr/>
          </p:nvSpPr>
          <p:spPr>
            <a:xfrm>
              <a:off x="0" y="3000375"/>
              <a:ext cx="666750" cy="2170345"/>
            </a:xfrm>
            <a:prstGeom prst="rect">
              <a:avLst/>
            </a:prstGeom>
            <a:solidFill>
              <a:srgbClr val="FEE19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rgbClr val="FFFFFF"/>
                </a:solidFill>
                <a:latin typeface="Montserrat"/>
                <a:ea typeface="Montserrat"/>
                <a:cs typeface="Montserrat"/>
                <a:sym typeface="Montserrat"/>
              </a:endParaRPr>
            </a:p>
          </p:txBody>
        </p:sp>
      </p:grpSp>
      <p:sp>
        <p:nvSpPr>
          <p:cNvPr id="704" name="Google Shape;704;p6"/>
          <p:cNvSpPr/>
          <p:nvPr/>
        </p:nvSpPr>
        <p:spPr>
          <a:xfrm>
            <a:off x="95250" y="133350"/>
            <a:ext cx="8953502" cy="4876802"/>
          </a:xfrm>
          <a:prstGeom prst="roundRect">
            <a:avLst>
              <a:gd fmla="val 3125" name="adj"/>
            </a:avLst>
          </a:prstGeom>
          <a:solidFill>
            <a:schemeClr val="lt1"/>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Montserrat SemiBold"/>
              <a:ea typeface="Montserrat SemiBold"/>
              <a:cs typeface="Montserrat SemiBold"/>
              <a:sym typeface="Montserrat SemiBold"/>
            </a:endParaRPr>
          </a:p>
        </p:txBody>
      </p:sp>
      <p:sp>
        <p:nvSpPr>
          <p:cNvPr id="705" name="Google Shape;705;p6"/>
          <p:cNvSpPr/>
          <p:nvPr/>
        </p:nvSpPr>
        <p:spPr>
          <a:xfrm>
            <a:off x="5926072" y="1985148"/>
            <a:ext cx="3217928" cy="2623064"/>
          </a:xfrm>
          <a:custGeom>
            <a:rect b="b" l="l" r="r" t="t"/>
            <a:pathLst>
              <a:path extrusionOk="0" h="3497419" w="4290570">
                <a:moveTo>
                  <a:pt x="2653021" y="0"/>
                </a:moveTo>
                <a:cubicBezTo>
                  <a:pt x="2851893" y="0"/>
                  <a:pt x="3046109" y="23878"/>
                  <a:pt x="3224231" y="70761"/>
                </a:cubicBezTo>
                <a:cubicBezTo>
                  <a:pt x="3286266" y="97977"/>
                  <a:pt x="3351507" y="128104"/>
                  <a:pt x="3418896" y="160822"/>
                </a:cubicBezTo>
                <a:cubicBezTo>
                  <a:pt x="3511724" y="205964"/>
                  <a:pt x="3608591" y="256015"/>
                  <a:pt x="3706340" y="310590"/>
                </a:cubicBezTo>
                <a:lnTo>
                  <a:pt x="3706359" y="311824"/>
                </a:lnTo>
                <a:lnTo>
                  <a:pt x="4005322" y="492993"/>
                </a:lnTo>
                <a:cubicBezTo>
                  <a:pt x="4104171" y="558243"/>
                  <a:pt x="4200423" y="627828"/>
                  <a:pt x="4290570" y="701301"/>
                </a:cubicBezTo>
                <a:lnTo>
                  <a:pt x="4290570" y="2420950"/>
                </a:lnTo>
                <a:cubicBezTo>
                  <a:pt x="4259016" y="2435813"/>
                  <a:pt x="4226820" y="2449922"/>
                  <a:pt x="4194232" y="2463334"/>
                </a:cubicBezTo>
                <a:cubicBezTo>
                  <a:pt x="4006869" y="2540448"/>
                  <a:pt x="3854347" y="2610303"/>
                  <a:pt x="3704212" y="2718780"/>
                </a:cubicBezTo>
                <a:cubicBezTo>
                  <a:pt x="3654167" y="2754931"/>
                  <a:pt x="3604379" y="2795381"/>
                  <a:pt x="3553661" y="2841831"/>
                </a:cubicBezTo>
                <a:cubicBezTo>
                  <a:pt x="3520740" y="2871850"/>
                  <a:pt x="3490360" y="2904666"/>
                  <a:pt x="3461304" y="2938953"/>
                </a:cubicBezTo>
                <a:lnTo>
                  <a:pt x="3379172" y="3042039"/>
                </a:lnTo>
                <a:lnTo>
                  <a:pt x="3378741" y="3044799"/>
                </a:lnTo>
                <a:cubicBezTo>
                  <a:pt x="3376064" y="3048265"/>
                  <a:pt x="3373404" y="3051730"/>
                  <a:pt x="3370735" y="3055201"/>
                </a:cubicBezTo>
                <a:cubicBezTo>
                  <a:pt x="3312835" y="3130502"/>
                  <a:pt x="3254880" y="3205900"/>
                  <a:pt x="3185639" y="3269188"/>
                </a:cubicBezTo>
                <a:cubicBezTo>
                  <a:pt x="3140869" y="3313448"/>
                  <a:pt x="3092875" y="3353137"/>
                  <a:pt x="3039641" y="3385164"/>
                </a:cubicBezTo>
                <a:cubicBezTo>
                  <a:pt x="2907156" y="3465744"/>
                  <a:pt x="2770767" y="3497419"/>
                  <a:pt x="2632575" y="3497419"/>
                </a:cubicBezTo>
                <a:cubicBezTo>
                  <a:pt x="2231824" y="3497419"/>
                  <a:pt x="1815710" y="3231120"/>
                  <a:pt x="1433970" y="3118743"/>
                </a:cubicBezTo>
                <a:cubicBezTo>
                  <a:pt x="1343402" y="3090438"/>
                  <a:pt x="1253604" y="3080443"/>
                  <a:pt x="1164511" y="3080443"/>
                </a:cubicBezTo>
                <a:cubicBezTo>
                  <a:pt x="978126" y="3080443"/>
                  <a:pt x="794666" y="3124151"/>
                  <a:pt x="612577" y="3135459"/>
                </a:cubicBezTo>
                <a:cubicBezTo>
                  <a:pt x="547071" y="3134754"/>
                  <a:pt x="480836" y="3126820"/>
                  <a:pt x="414433" y="3111036"/>
                </a:cubicBezTo>
                <a:cubicBezTo>
                  <a:pt x="363210" y="3101780"/>
                  <a:pt x="312116" y="3088319"/>
                  <a:pt x="261414" y="3070426"/>
                </a:cubicBezTo>
                <a:lnTo>
                  <a:pt x="262373" y="3068476"/>
                </a:lnTo>
                <a:lnTo>
                  <a:pt x="168207" y="3029767"/>
                </a:lnTo>
                <a:cubicBezTo>
                  <a:pt x="4516" y="2949175"/>
                  <a:pt x="-36312" y="2742942"/>
                  <a:pt x="30979" y="2580557"/>
                </a:cubicBezTo>
                <a:lnTo>
                  <a:pt x="65463" y="2515889"/>
                </a:lnTo>
                <a:lnTo>
                  <a:pt x="64281" y="2515618"/>
                </a:lnTo>
                <a:cubicBezTo>
                  <a:pt x="78002" y="2495092"/>
                  <a:pt x="93791" y="2475930"/>
                  <a:pt x="111640" y="2458548"/>
                </a:cubicBezTo>
                <a:cubicBezTo>
                  <a:pt x="360549" y="2204008"/>
                  <a:pt x="679460" y="2005158"/>
                  <a:pt x="772833" y="1647219"/>
                </a:cubicBezTo>
                <a:cubicBezTo>
                  <a:pt x="796140" y="1581590"/>
                  <a:pt x="816562" y="1515473"/>
                  <a:pt x="836567" y="1449692"/>
                </a:cubicBezTo>
                <a:cubicBezTo>
                  <a:pt x="896591" y="1252358"/>
                  <a:pt x="952911" y="1058080"/>
                  <a:pt x="1073182" y="889470"/>
                </a:cubicBezTo>
                <a:cubicBezTo>
                  <a:pt x="1103069" y="837782"/>
                  <a:pt x="1134151" y="787450"/>
                  <a:pt x="1166795" y="738714"/>
                </a:cubicBezTo>
                <a:cubicBezTo>
                  <a:pt x="1297397" y="543754"/>
                  <a:pt x="1453566" y="372497"/>
                  <a:pt x="1656479" y="251716"/>
                </a:cubicBezTo>
                <a:cubicBezTo>
                  <a:pt x="1734840" y="206188"/>
                  <a:pt x="1817032" y="167246"/>
                  <a:pt x="1901757" y="134023"/>
                </a:cubicBezTo>
                <a:cubicBezTo>
                  <a:pt x="1986482" y="100848"/>
                  <a:pt x="2073747" y="73400"/>
                  <a:pt x="2162921" y="51976"/>
                </a:cubicBezTo>
                <a:cubicBezTo>
                  <a:pt x="2251773" y="31329"/>
                  <a:pt x="2342910" y="17726"/>
                  <a:pt x="2434215" y="9561"/>
                </a:cubicBezTo>
                <a:cubicBezTo>
                  <a:pt x="2507391" y="3168"/>
                  <a:pt x="2580527" y="0"/>
                  <a:pt x="2653021" y="0"/>
                </a:cubicBezTo>
                <a:close/>
              </a:path>
            </a:pathLst>
          </a:custGeom>
          <a:gradFill>
            <a:gsLst>
              <a:gs pos="0">
                <a:srgbClr val="F2F2F2"/>
              </a:gs>
              <a:gs pos="100000">
                <a:srgbClr val="1D5CA5">
                  <a:alpha val="60000"/>
                </a:srgbClr>
              </a:gs>
            </a:gsLst>
            <a:lin ang="2700000" scaled="0"/>
          </a:gra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Montserrat SemiBold"/>
              <a:ea typeface="Montserrat SemiBold"/>
              <a:cs typeface="Montserrat SemiBold"/>
              <a:sym typeface="Montserrat SemiBold"/>
            </a:endParaRPr>
          </a:p>
        </p:txBody>
      </p:sp>
      <p:sp>
        <p:nvSpPr>
          <p:cNvPr id="706" name="Google Shape;706;p6"/>
          <p:cNvSpPr txBox="1"/>
          <p:nvPr/>
        </p:nvSpPr>
        <p:spPr>
          <a:xfrm>
            <a:off x="14466498" y="-2820838"/>
            <a:ext cx="0" cy="0"/>
          </a:xfrm>
          <a:prstGeom prst="rect">
            <a:avLst/>
          </a:prstGeom>
          <a:noFill/>
          <a:ln>
            <a:noFill/>
          </a:ln>
        </p:spPr>
        <p:txBody>
          <a:bodyPr anchorCtr="0" anchor="b" bIns="34275" lIns="34275" spcFirstLastPara="1" rIns="34275" wrap="square" tIns="34275">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707" name="Google Shape;707;p6"/>
          <p:cNvSpPr/>
          <p:nvPr/>
        </p:nvSpPr>
        <p:spPr>
          <a:xfrm>
            <a:off x="1480938" y="1648916"/>
            <a:ext cx="4772026" cy="733424"/>
          </a:xfrm>
          <a:custGeom>
            <a:rect b="b" l="l" r="r" t="t"/>
            <a:pathLst>
              <a:path extrusionOk="0" h="447462" w="2335761">
                <a:moveTo>
                  <a:pt x="223730" y="0"/>
                </a:moveTo>
                <a:lnTo>
                  <a:pt x="223731" y="0"/>
                </a:lnTo>
                <a:lnTo>
                  <a:pt x="2112030" y="0"/>
                </a:lnTo>
                <a:lnTo>
                  <a:pt x="2120753" y="0"/>
                </a:lnTo>
                <a:lnTo>
                  <a:pt x="2120753" y="880"/>
                </a:lnTo>
                <a:lnTo>
                  <a:pt x="2157120" y="4546"/>
                </a:lnTo>
                <a:cubicBezTo>
                  <a:pt x="2259070" y="25408"/>
                  <a:pt x="2335761" y="115614"/>
                  <a:pt x="2335761" y="223731"/>
                </a:cubicBezTo>
                <a:cubicBezTo>
                  <a:pt x="2335761" y="331849"/>
                  <a:pt x="2259070" y="422055"/>
                  <a:pt x="2157120" y="442917"/>
                </a:cubicBezTo>
                <a:lnTo>
                  <a:pt x="2120753" y="446583"/>
                </a:lnTo>
                <a:lnTo>
                  <a:pt x="2120753" y="447462"/>
                </a:lnTo>
                <a:lnTo>
                  <a:pt x="2112030" y="447462"/>
                </a:lnTo>
                <a:lnTo>
                  <a:pt x="223731" y="447462"/>
                </a:lnTo>
                <a:lnTo>
                  <a:pt x="223730" y="447462"/>
                </a:lnTo>
                <a:lnTo>
                  <a:pt x="223730" y="447462"/>
                </a:lnTo>
                <a:lnTo>
                  <a:pt x="178642" y="442917"/>
                </a:lnTo>
                <a:cubicBezTo>
                  <a:pt x="76691" y="422055"/>
                  <a:pt x="0" y="331849"/>
                  <a:pt x="0" y="223731"/>
                </a:cubicBezTo>
                <a:cubicBezTo>
                  <a:pt x="0" y="115614"/>
                  <a:pt x="76691" y="25408"/>
                  <a:pt x="178642" y="4546"/>
                </a:cubicBezTo>
                <a:lnTo>
                  <a:pt x="223730" y="0"/>
                </a:lnTo>
                <a:close/>
              </a:path>
            </a:pathLst>
          </a:custGeom>
          <a:no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None/>
            </a:pPr>
            <a:r>
              <a:t/>
            </a:r>
            <a:endParaRPr b="0" i="0" sz="1800" u="none" cap="none" strike="noStrike">
              <a:solidFill>
                <a:srgbClr val="0D002D"/>
              </a:solidFill>
              <a:latin typeface="Montserrat SemiBold"/>
              <a:ea typeface="Montserrat SemiBold"/>
              <a:cs typeface="Montserrat SemiBold"/>
              <a:sym typeface="Montserrat SemiBold"/>
            </a:endParaRPr>
          </a:p>
        </p:txBody>
      </p:sp>
      <p:grpSp>
        <p:nvGrpSpPr>
          <p:cNvPr id="708" name="Google Shape;708;p6"/>
          <p:cNvGrpSpPr/>
          <p:nvPr/>
        </p:nvGrpSpPr>
        <p:grpSpPr>
          <a:xfrm>
            <a:off x="6773712" y="1858404"/>
            <a:ext cx="1689788" cy="2738689"/>
            <a:chOff x="1072324" y="2591885"/>
            <a:chExt cx="1972531" cy="3196938"/>
          </a:xfrm>
        </p:grpSpPr>
        <p:grpSp>
          <p:nvGrpSpPr>
            <p:cNvPr id="709" name="Google Shape;709;p6"/>
            <p:cNvGrpSpPr/>
            <p:nvPr/>
          </p:nvGrpSpPr>
          <p:grpSpPr>
            <a:xfrm>
              <a:off x="2187714" y="4270820"/>
              <a:ext cx="857141" cy="535839"/>
              <a:chOff x="2024882" y="7537496"/>
              <a:chExt cx="773516" cy="483561"/>
            </a:xfrm>
          </p:grpSpPr>
          <p:sp>
            <p:nvSpPr>
              <p:cNvPr id="710" name="Google Shape;710;p6"/>
              <p:cNvSpPr/>
              <p:nvPr/>
            </p:nvSpPr>
            <p:spPr>
              <a:xfrm flipH="1" rot="10800000">
                <a:off x="2027861" y="7540474"/>
                <a:ext cx="767556" cy="443518"/>
              </a:xfrm>
              <a:custGeom>
                <a:rect b="b" l="l" r="r" t="t"/>
                <a:pathLst>
                  <a:path extrusionOk="0" h="348261" w="602704">
                    <a:moveTo>
                      <a:pt x="379182" y="342857"/>
                    </a:moveTo>
                    <a:cubicBezTo>
                      <a:pt x="389801" y="348998"/>
                      <a:pt x="407162" y="348998"/>
                      <a:pt x="417781" y="342857"/>
                    </a:cubicBezTo>
                    <a:lnTo>
                      <a:pt x="588026" y="244497"/>
                    </a:lnTo>
                    <a:cubicBezTo>
                      <a:pt x="598645" y="238364"/>
                      <a:pt x="598645" y="228323"/>
                      <a:pt x="588017" y="222190"/>
                    </a:cubicBezTo>
                    <a:lnTo>
                      <a:pt x="210087" y="3801"/>
                    </a:lnTo>
                    <a:cubicBezTo>
                      <a:pt x="199468" y="-2332"/>
                      <a:pt x="182099" y="-2332"/>
                      <a:pt x="171488" y="3801"/>
                    </a:cubicBezTo>
                    <a:lnTo>
                      <a:pt x="1244" y="102177"/>
                    </a:lnTo>
                    <a:cubicBezTo>
                      <a:pt x="-9368" y="108310"/>
                      <a:pt x="-9368" y="118351"/>
                      <a:pt x="1244" y="124493"/>
                    </a:cubicBezTo>
                    <a:lnTo>
                      <a:pt x="379182" y="342857"/>
                    </a:lnTo>
                  </a:path>
                </a:pathLst>
              </a:custGeom>
              <a:solidFill>
                <a:srgbClr val="FFFFFF"/>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711" name="Google Shape;711;p6"/>
              <p:cNvSpPr/>
              <p:nvPr/>
            </p:nvSpPr>
            <p:spPr>
              <a:xfrm flipH="1" rot="10800000">
                <a:off x="2024882" y="7537496"/>
                <a:ext cx="773516" cy="449461"/>
              </a:xfrm>
              <a:custGeom>
                <a:rect b="b" l="l" r="r" t="t"/>
                <a:pathLst>
                  <a:path extrusionOk="0" h="352928" w="607384">
                    <a:moveTo>
                      <a:pt x="382687" y="343165"/>
                    </a:moveTo>
                    <a:lnTo>
                      <a:pt x="4749" y="124785"/>
                    </a:lnTo>
                    <a:cubicBezTo>
                      <a:pt x="381" y="122260"/>
                      <a:pt x="-2034" y="119015"/>
                      <a:pt x="-2034" y="115663"/>
                    </a:cubicBezTo>
                    <a:cubicBezTo>
                      <a:pt x="-2034" y="112311"/>
                      <a:pt x="381" y="109066"/>
                      <a:pt x="4749" y="106533"/>
                    </a:cubicBezTo>
                    <a:lnTo>
                      <a:pt x="175001" y="8165"/>
                    </a:lnTo>
                    <a:cubicBezTo>
                      <a:pt x="179782" y="5401"/>
                      <a:pt x="186216" y="3878"/>
                      <a:pt x="193122" y="3878"/>
                    </a:cubicBezTo>
                    <a:cubicBezTo>
                      <a:pt x="200028" y="3878"/>
                      <a:pt x="206471" y="5401"/>
                      <a:pt x="211268" y="8165"/>
                    </a:cubicBezTo>
                    <a:lnTo>
                      <a:pt x="589198" y="226546"/>
                    </a:lnTo>
                    <a:cubicBezTo>
                      <a:pt x="593573" y="229079"/>
                      <a:pt x="595988" y="232315"/>
                      <a:pt x="595988" y="235667"/>
                    </a:cubicBezTo>
                    <a:cubicBezTo>
                      <a:pt x="595988" y="239028"/>
                      <a:pt x="593573" y="242264"/>
                      <a:pt x="589198" y="244789"/>
                    </a:cubicBezTo>
                    <a:lnTo>
                      <a:pt x="418954" y="343165"/>
                    </a:lnTo>
                    <a:cubicBezTo>
                      <a:pt x="414165" y="345921"/>
                      <a:pt x="407722" y="347453"/>
                      <a:pt x="400816" y="347453"/>
                    </a:cubicBezTo>
                    <a:cubicBezTo>
                      <a:pt x="393910" y="347453"/>
                      <a:pt x="387467" y="345921"/>
                      <a:pt x="382687" y="343165"/>
                    </a:cubicBezTo>
                    <a:close/>
                    <a:moveTo>
                      <a:pt x="172669" y="4109"/>
                    </a:moveTo>
                    <a:lnTo>
                      <a:pt x="2416" y="102485"/>
                    </a:lnTo>
                    <a:cubicBezTo>
                      <a:pt x="-3472" y="105879"/>
                      <a:pt x="-6715" y="110572"/>
                      <a:pt x="-6715" y="115663"/>
                    </a:cubicBezTo>
                    <a:cubicBezTo>
                      <a:pt x="-6715" y="120753"/>
                      <a:pt x="-3472" y="125438"/>
                      <a:pt x="2416" y="128840"/>
                    </a:cubicBezTo>
                    <a:lnTo>
                      <a:pt x="380346" y="347212"/>
                    </a:lnTo>
                    <a:cubicBezTo>
                      <a:pt x="385830" y="350391"/>
                      <a:pt x="393108" y="352129"/>
                      <a:pt x="400816" y="352129"/>
                    </a:cubicBezTo>
                    <a:cubicBezTo>
                      <a:pt x="408533" y="352129"/>
                      <a:pt x="415803" y="350391"/>
                      <a:pt x="421286" y="347212"/>
                    </a:cubicBezTo>
                    <a:lnTo>
                      <a:pt x="591539" y="248853"/>
                    </a:lnTo>
                    <a:cubicBezTo>
                      <a:pt x="597427" y="245451"/>
                      <a:pt x="600670" y="240766"/>
                      <a:pt x="600670" y="235667"/>
                    </a:cubicBezTo>
                    <a:cubicBezTo>
                      <a:pt x="600670" y="230577"/>
                      <a:pt x="597419" y="225892"/>
                      <a:pt x="591530" y="222498"/>
                    </a:cubicBezTo>
                    <a:lnTo>
                      <a:pt x="213601" y="4109"/>
                    </a:lnTo>
                    <a:cubicBezTo>
                      <a:pt x="208117" y="939"/>
                      <a:pt x="200847" y="-799"/>
                      <a:pt x="193122" y="-799"/>
                    </a:cubicBezTo>
                    <a:cubicBezTo>
                      <a:pt x="185414" y="-799"/>
                      <a:pt x="178144" y="939"/>
                      <a:pt x="172669" y="4109"/>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712" name="Google Shape;712;p6"/>
              <p:cNvSpPr/>
              <p:nvPr/>
            </p:nvSpPr>
            <p:spPr>
              <a:xfrm flipH="1" rot="10800000">
                <a:off x="2111370" y="7573138"/>
                <a:ext cx="627492" cy="362587"/>
              </a:xfrm>
              <a:custGeom>
                <a:rect b="b" l="l" r="r" t="t"/>
                <a:pathLst>
                  <a:path extrusionOk="0" h="284712" w="492722">
                    <a:moveTo>
                      <a:pt x="-3544" y="108180"/>
                    </a:moveTo>
                    <a:cubicBezTo>
                      <a:pt x="-7787" y="105738"/>
                      <a:pt x="-7787" y="101724"/>
                      <a:pt x="-3544" y="99274"/>
                    </a:cubicBezTo>
                    <a:lnTo>
                      <a:pt x="166444" y="1030"/>
                    </a:lnTo>
                    <a:cubicBezTo>
                      <a:pt x="170704" y="-1420"/>
                      <a:pt x="177651" y="-1420"/>
                      <a:pt x="181902" y="1030"/>
                    </a:cubicBezTo>
                    <a:lnTo>
                      <a:pt x="482807" y="174903"/>
                    </a:lnTo>
                    <a:cubicBezTo>
                      <a:pt x="487058" y="177354"/>
                      <a:pt x="487058" y="181385"/>
                      <a:pt x="482815" y="183843"/>
                    </a:cubicBezTo>
                    <a:lnTo>
                      <a:pt x="312819" y="282062"/>
                    </a:lnTo>
                    <a:cubicBezTo>
                      <a:pt x="308568" y="284520"/>
                      <a:pt x="301621" y="284520"/>
                      <a:pt x="297378" y="282062"/>
                    </a:cubicBezTo>
                    <a:lnTo>
                      <a:pt x="-3544" y="108180"/>
                    </a:lnTo>
                  </a:path>
                </a:pathLst>
              </a:custGeom>
              <a:solidFill>
                <a:srgbClr val="DCE7F1"/>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713" name="Google Shape;713;p6"/>
              <p:cNvSpPr/>
              <p:nvPr/>
            </p:nvSpPr>
            <p:spPr>
              <a:xfrm flipH="1" rot="10800000">
                <a:off x="2109873" y="7571731"/>
                <a:ext cx="630490" cy="365492"/>
              </a:xfrm>
              <a:custGeom>
                <a:rect b="b" l="l" r="r" t="t"/>
                <a:pathLst>
                  <a:path extrusionOk="0" h="286993" w="495076">
                    <a:moveTo>
                      <a:pt x="299141" y="282227"/>
                    </a:moveTo>
                    <a:lnTo>
                      <a:pt x="-1789" y="108346"/>
                    </a:lnTo>
                    <a:cubicBezTo>
                      <a:pt x="-3459" y="107377"/>
                      <a:pt x="-4377" y="106152"/>
                      <a:pt x="-4377" y="104911"/>
                    </a:cubicBezTo>
                    <a:cubicBezTo>
                      <a:pt x="-4377" y="103644"/>
                      <a:pt x="-3459" y="102419"/>
                      <a:pt x="-1789" y="101459"/>
                    </a:cubicBezTo>
                    <a:lnTo>
                      <a:pt x="168216" y="3224"/>
                    </a:lnTo>
                    <a:cubicBezTo>
                      <a:pt x="171987" y="1055"/>
                      <a:pt x="178745" y="1055"/>
                      <a:pt x="182491" y="3224"/>
                    </a:cubicBezTo>
                    <a:lnTo>
                      <a:pt x="483404" y="177089"/>
                    </a:lnTo>
                    <a:cubicBezTo>
                      <a:pt x="485083" y="178065"/>
                      <a:pt x="486010" y="179290"/>
                      <a:pt x="486010" y="180540"/>
                    </a:cubicBezTo>
                    <a:cubicBezTo>
                      <a:pt x="486010" y="181807"/>
                      <a:pt x="485083" y="183024"/>
                      <a:pt x="483404" y="183992"/>
                    </a:cubicBezTo>
                    <a:lnTo>
                      <a:pt x="313400" y="282227"/>
                    </a:lnTo>
                    <a:cubicBezTo>
                      <a:pt x="311531" y="283312"/>
                      <a:pt x="308992" y="283907"/>
                      <a:pt x="306271" y="283907"/>
                    </a:cubicBezTo>
                    <a:cubicBezTo>
                      <a:pt x="303550" y="283907"/>
                      <a:pt x="301010" y="283312"/>
                      <a:pt x="299141" y="282227"/>
                    </a:cubicBezTo>
                    <a:close/>
                    <a:moveTo>
                      <a:pt x="167041" y="1196"/>
                    </a:moveTo>
                    <a:lnTo>
                      <a:pt x="-2963" y="99431"/>
                    </a:lnTo>
                    <a:cubicBezTo>
                      <a:pt x="-5386" y="100838"/>
                      <a:pt x="-6726" y="102783"/>
                      <a:pt x="-6726" y="104911"/>
                    </a:cubicBezTo>
                    <a:cubicBezTo>
                      <a:pt x="-6726" y="107038"/>
                      <a:pt x="-5378" y="108975"/>
                      <a:pt x="-2963" y="110374"/>
                    </a:cubicBezTo>
                    <a:lnTo>
                      <a:pt x="297967" y="284255"/>
                    </a:lnTo>
                    <a:cubicBezTo>
                      <a:pt x="302416" y="286829"/>
                      <a:pt x="310117" y="286829"/>
                      <a:pt x="314575" y="284255"/>
                    </a:cubicBezTo>
                    <a:lnTo>
                      <a:pt x="484579" y="186028"/>
                    </a:lnTo>
                    <a:cubicBezTo>
                      <a:pt x="487010" y="184621"/>
                      <a:pt x="488350" y="182676"/>
                      <a:pt x="488350" y="180540"/>
                    </a:cubicBezTo>
                    <a:cubicBezTo>
                      <a:pt x="488350" y="178421"/>
                      <a:pt x="487010" y="176468"/>
                      <a:pt x="484579" y="175061"/>
                    </a:cubicBezTo>
                    <a:lnTo>
                      <a:pt x="183657" y="1196"/>
                    </a:lnTo>
                    <a:cubicBezTo>
                      <a:pt x="181424" y="-95"/>
                      <a:pt x="178480" y="-807"/>
                      <a:pt x="175354" y="-807"/>
                    </a:cubicBezTo>
                    <a:cubicBezTo>
                      <a:pt x="172227" y="-807"/>
                      <a:pt x="169275" y="-95"/>
                      <a:pt x="167041" y="1196"/>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714" name="Google Shape;714;p6"/>
              <p:cNvSpPr/>
              <p:nvPr/>
            </p:nvSpPr>
            <p:spPr>
              <a:xfrm flipH="1" rot="10800000">
                <a:off x="2606215" y="7599769"/>
                <a:ext cx="85558" cy="50656"/>
              </a:xfrm>
              <a:custGeom>
                <a:rect b="b" l="l" r="r" t="t"/>
                <a:pathLst>
                  <a:path extrusionOk="0" h="39776" w="67182">
                    <a:moveTo>
                      <a:pt x="-4347" y="36210"/>
                    </a:moveTo>
                    <a:lnTo>
                      <a:pt x="-4570" y="35979"/>
                    </a:lnTo>
                    <a:cubicBezTo>
                      <a:pt x="-4570" y="35730"/>
                      <a:pt x="-4173" y="35093"/>
                      <a:pt x="-3114" y="34489"/>
                    </a:cubicBezTo>
                    <a:lnTo>
                      <a:pt x="52374" y="2422"/>
                    </a:lnTo>
                    <a:cubicBezTo>
                      <a:pt x="54070" y="1437"/>
                      <a:pt x="56708" y="1131"/>
                      <a:pt x="57709" y="1711"/>
                    </a:cubicBezTo>
                    <a:lnTo>
                      <a:pt x="57924" y="1934"/>
                    </a:lnTo>
                    <a:cubicBezTo>
                      <a:pt x="57924" y="2191"/>
                      <a:pt x="57535" y="2820"/>
                      <a:pt x="56485" y="3441"/>
                    </a:cubicBezTo>
                    <a:lnTo>
                      <a:pt x="988" y="35507"/>
                    </a:lnTo>
                    <a:cubicBezTo>
                      <a:pt x="-120" y="36144"/>
                      <a:pt x="-1526" y="36525"/>
                      <a:pt x="-2783" y="36525"/>
                    </a:cubicBezTo>
                    <a:close/>
                    <a:moveTo>
                      <a:pt x="51208" y="386"/>
                    </a:moveTo>
                    <a:lnTo>
                      <a:pt x="-4280" y="32453"/>
                    </a:lnTo>
                    <a:cubicBezTo>
                      <a:pt x="-5943" y="33421"/>
                      <a:pt x="-6910" y="34704"/>
                      <a:pt x="-6910" y="35979"/>
                    </a:cubicBezTo>
                    <a:cubicBezTo>
                      <a:pt x="-6910" y="36914"/>
                      <a:pt x="-6398" y="37734"/>
                      <a:pt x="-5521" y="38238"/>
                    </a:cubicBezTo>
                    <a:cubicBezTo>
                      <a:pt x="-3734" y="39265"/>
                      <a:pt x="-244" y="38909"/>
                      <a:pt x="2154" y="37535"/>
                    </a:cubicBezTo>
                    <a:lnTo>
                      <a:pt x="57651" y="5468"/>
                    </a:lnTo>
                    <a:cubicBezTo>
                      <a:pt x="59313" y="4500"/>
                      <a:pt x="60273" y="3209"/>
                      <a:pt x="60273" y="1934"/>
                    </a:cubicBezTo>
                    <a:cubicBezTo>
                      <a:pt x="60264" y="1015"/>
                      <a:pt x="59760" y="196"/>
                      <a:pt x="58875" y="-317"/>
                    </a:cubicBezTo>
                    <a:cubicBezTo>
                      <a:pt x="58163" y="-723"/>
                      <a:pt x="57212" y="-946"/>
                      <a:pt x="56137" y="-946"/>
                    </a:cubicBezTo>
                    <a:cubicBezTo>
                      <a:pt x="54491" y="-946"/>
                      <a:pt x="52655" y="-441"/>
                      <a:pt x="51208" y="386"/>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715" name="Google Shape;715;p6"/>
              <p:cNvSpPr/>
              <p:nvPr/>
            </p:nvSpPr>
            <p:spPr>
              <a:xfrm flipH="1" rot="10800000">
                <a:off x="2027863" y="7686245"/>
                <a:ext cx="767543" cy="331827"/>
              </a:xfrm>
              <a:custGeom>
                <a:rect b="b" l="l" r="r" t="t"/>
                <a:pathLst>
                  <a:path extrusionOk="0" h="260559" w="602694">
                    <a:moveTo>
                      <a:pt x="1242" y="129034"/>
                    </a:moveTo>
                    <a:lnTo>
                      <a:pt x="171486" y="30658"/>
                    </a:lnTo>
                    <a:cubicBezTo>
                      <a:pt x="182097" y="24525"/>
                      <a:pt x="199466" y="24525"/>
                      <a:pt x="210085" y="30658"/>
                    </a:cubicBezTo>
                    <a:lnTo>
                      <a:pt x="588015" y="249047"/>
                    </a:lnTo>
                    <a:cubicBezTo>
                      <a:pt x="593185" y="252027"/>
                      <a:pt x="595815" y="255926"/>
                      <a:pt x="595955" y="259857"/>
                    </a:cubicBezTo>
                    <a:lnTo>
                      <a:pt x="595980" y="259857"/>
                    </a:lnTo>
                    <a:lnTo>
                      <a:pt x="595980" y="233436"/>
                    </a:lnTo>
                    <a:cubicBezTo>
                      <a:pt x="595980" y="229397"/>
                      <a:pt x="593334" y="225341"/>
                      <a:pt x="588015" y="222278"/>
                    </a:cubicBezTo>
                    <a:lnTo>
                      <a:pt x="210085" y="3898"/>
                    </a:lnTo>
                    <a:cubicBezTo>
                      <a:pt x="199466" y="-2236"/>
                      <a:pt x="182097" y="-2236"/>
                      <a:pt x="171486" y="3898"/>
                    </a:cubicBezTo>
                    <a:lnTo>
                      <a:pt x="1242" y="102265"/>
                    </a:lnTo>
                    <a:cubicBezTo>
                      <a:pt x="-4060" y="105336"/>
                      <a:pt x="-6715" y="109384"/>
                      <a:pt x="-6715" y="113415"/>
                    </a:cubicBezTo>
                    <a:lnTo>
                      <a:pt x="-6715" y="140176"/>
                    </a:lnTo>
                    <a:cubicBezTo>
                      <a:pt x="-6715" y="136145"/>
                      <a:pt x="-4052" y="132097"/>
                      <a:pt x="1242" y="129034"/>
                    </a:cubicBezTo>
                  </a:path>
                </a:pathLst>
              </a:custGeom>
              <a:solidFill>
                <a:srgbClr val="DCE7F1"/>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716" name="Google Shape;716;p6"/>
              <p:cNvSpPr/>
              <p:nvPr/>
            </p:nvSpPr>
            <p:spPr>
              <a:xfrm flipH="1" rot="10800000">
                <a:off x="2024882" y="7683261"/>
                <a:ext cx="773516" cy="337796"/>
              </a:xfrm>
              <a:custGeom>
                <a:rect b="b" l="l" r="r" t="t"/>
                <a:pathLst>
                  <a:path extrusionOk="0" h="265246" w="607384">
                    <a:moveTo>
                      <a:pt x="591530" y="249372"/>
                    </a:moveTo>
                    <a:lnTo>
                      <a:pt x="213601" y="30983"/>
                    </a:lnTo>
                    <a:cubicBezTo>
                      <a:pt x="208117" y="27813"/>
                      <a:pt x="200847" y="26067"/>
                      <a:pt x="193122" y="26067"/>
                    </a:cubicBezTo>
                    <a:cubicBezTo>
                      <a:pt x="185414" y="26067"/>
                      <a:pt x="178144" y="27813"/>
                      <a:pt x="172669" y="30983"/>
                    </a:cubicBezTo>
                    <a:lnTo>
                      <a:pt x="2416" y="129359"/>
                    </a:lnTo>
                    <a:cubicBezTo>
                      <a:pt x="704" y="130344"/>
                      <a:pt x="-784" y="131445"/>
                      <a:pt x="-2034" y="132629"/>
                    </a:cubicBezTo>
                    <a:lnTo>
                      <a:pt x="-2034" y="115760"/>
                    </a:lnTo>
                    <a:cubicBezTo>
                      <a:pt x="-2034" y="112407"/>
                      <a:pt x="381" y="109171"/>
                      <a:pt x="4749" y="106638"/>
                    </a:cubicBezTo>
                    <a:lnTo>
                      <a:pt x="175001" y="8270"/>
                    </a:lnTo>
                    <a:cubicBezTo>
                      <a:pt x="179782" y="5506"/>
                      <a:pt x="186216" y="3983"/>
                      <a:pt x="193122" y="3983"/>
                    </a:cubicBezTo>
                    <a:cubicBezTo>
                      <a:pt x="200028" y="3983"/>
                      <a:pt x="206471" y="5506"/>
                      <a:pt x="211268" y="8270"/>
                    </a:cubicBezTo>
                    <a:lnTo>
                      <a:pt x="589198" y="226642"/>
                    </a:lnTo>
                    <a:cubicBezTo>
                      <a:pt x="593573" y="229184"/>
                      <a:pt x="595988" y="232420"/>
                      <a:pt x="595988" y="235781"/>
                    </a:cubicBezTo>
                    <a:lnTo>
                      <a:pt x="595988" y="252650"/>
                    </a:lnTo>
                    <a:cubicBezTo>
                      <a:pt x="594739" y="251458"/>
                      <a:pt x="593243" y="250357"/>
                      <a:pt x="591530" y="249372"/>
                    </a:cubicBezTo>
                    <a:close/>
                    <a:moveTo>
                      <a:pt x="172669" y="4223"/>
                    </a:moveTo>
                    <a:lnTo>
                      <a:pt x="2416" y="102590"/>
                    </a:lnTo>
                    <a:cubicBezTo>
                      <a:pt x="-3464" y="105992"/>
                      <a:pt x="-6715" y="110669"/>
                      <a:pt x="-6715" y="115760"/>
                    </a:cubicBezTo>
                    <a:lnTo>
                      <a:pt x="-6715" y="142520"/>
                    </a:lnTo>
                    <a:lnTo>
                      <a:pt x="-2034" y="142520"/>
                    </a:lnTo>
                    <a:cubicBezTo>
                      <a:pt x="-2034" y="139176"/>
                      <a:pt x="381" y="135940"/>
                      <a:pt x="4749" y="133407"/>
                    </a:cubicBezTo>
                    <a:lnTo>
                      <a:pt x="175001" y="35039"/>
                    </a:lnTo>
                    <a:cubicBezTo>
                      <a:pt x="179782" y="32275"/>
                      <a:pt x="186216" y="30743"/>
                      <a:pt x="193122" y="30743"/>
                    </a:cubicBezTo>
                    <a:cubicBezTo>
                      <a:pt x="200028" y="30743"/>
                      <a:pt x="206471" y="32275"/>
                      <a:pt x="211268" y="35039"/>
                    </a:cubicBezTo>
                    <a:lnTo>
                      <a:pt x="589198" y="253420"/>
                    </a:lnTo>
                    <a:cubicBezTo>
                      <a:pt x="593441" y="255870"/>
                      <a:pt x="595839" y="259015"/>
                      <a:pt x="595964" y="262293"/>
                    </a:cubicBezTo>
                    <a:lnTo>
                      <a:pt x="596071" y="264544"/>
                    </a:lnTo>
                    <a:lnTo>
                      <a:pt x="600670" y="264544"/>
                    </a:lnTo>
                    <a:lnTo>
                      <a:pt x="600670" y="235781"/>
                    </a:lnTo>
                    <a:cubicBezTo>
                      <a:pt x="600670" y="230674"/>
                      <a:pt x="597419" y="225997"/>
                      <a:pt x="591530" y="222595"/>
                    </a:cubicBezTo>
                    <a:lnTo>
                      <a:pt x="213601" y="4223"/>
                    </a:lnTo>
                    <a:cubicBezTo>
                      <a:pt x="208117" y="1044"/>
                      <a:pt x="200847" y="-702"/>
                      <a:pt x="193122" y="-702"/>
                    </a:cubicBezTo>
                    <a:cubicBezTo>
                      <a:pt x="185414" y="-702"/>
                      <a:pt x="178144" y="1044"/>
                      <a:pt x="172669" y="4223"/>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grpSp>
        <p:grpSp>
          <p:nvGrpSpPr>
            <p:cNvPr id="717" name="Google Shape;717;p6"/>
            <p:cNvGrpSpPr/>
            <p:nvPr/>
          </p:nvGrpSpPr>
          <p:grpSpPr>
            <a:xfrm>
              <a:off x="1072324" y="2591885"/>
              <a:ext cx="1608445" cy="1705731"/>
              <a:chOff x="-771640" y="5796302"/>
              <a:chExt cx="1451521" cy="1539315"/>
            </a:xfrm>
          </p:grpSpPr>
          <p:sp>
            <p:nvSpPr>
              <p:cNvPr id="718" name="Google Shape;718;p6"/>
              <p:cNvSpPr/>
              <p:nvPr/>
            </p:nvSpPr>
            <p:spPr>
              <a:xfrm flipH="1" rot="10800000">
                <a:off x="-211604" y="6546842"/>
                <a:ext cx="67632" cy="40299"/>
              </a:xfrm>
              <a:custGeom>
                <a:rect b="b" l="l" r="r" t="t"/>
                <a:pathLst>
                  <a:path extrusionOk="0" h="31644" w="53106">
                    <a:moveTo>
                      <a:pt x="10468" y="26390"/>
                    </a:moveTo>
                    <a:lnTo>
                      <a:pt x="-1078" y="19735"/>
                    </a:lnTo>
                    <a:lnTo>
                      <a:pt x="-2244" y="18278"/>
                    </a:lnTo>
                    <a:lnTo>
                      <a:pt x="-1069" y="16830"/>
                    </a:lnTo>
                    <a:lnTo>
                      <a:pt x="26116" y="1119"/>
                    </a:lnTo>
                    <a:cubicBezTo>
                      <a:pt x="28010" y="27"/>
                      <a:pt x="31592" y="35"/>
                      <a:pt x="33478" y="1119"/>
                    </a:cubicBezTo>
                    <a:lnTo>
                      <a:pt x="45015" y="7799"/>
                    </a:lnTo>
                    <a:lnTo>
                      <a:pt x="46189" y="9239"/>
                    </a:lnTo>
                    <a:lnTo>
                      <a:pt x="45007" y="10680"/>
                    </a:lnTo>
                    <a:lnTo>
                      <a:pt x="17812" y="26398"/>
                    </a:lnTo>
                    <a:cubicBezTo>
                      <a:pt x="16870" y="26936"/>
                      <a:pt x="15538" y="27259"/>
                      <a:pt x="14149" y="27259"/>
                    </a:cubicBezTo>
                    <a:cubicBezTo>
                      <a:pt x="12751" y="27259"/>
                      <a:pt x="11419" y="26936"/>
                      <a:pt x="10468" y="26390"/>
                    </a:cubicBezTo>
                    <a:close/>
                    <a:moveTo>
                      <a:pt x="24942" y="-909"/>
                    </a:moveTo>
                    <a:lnTo>
                      <a:pt x="-2244" y="14810"/>
                    </a:lnTo>
                    <a:cubicBezTo>
                      <a:pt x="-3725" y="15662"/>
                      <a:pt x="-4584" y="16929"/>
                      <a:pt x="-4584" y="18278"/>
                    </a:cubicBezTo>
                    <a:cubicBezTo>
                      <a:pt x="-4584" y="19636"/>
                      <a:pt x="-3725" y="20902"/>
                      <a:pt x="-2244" y="21754"/>
                    </a:cubicBezTo>
                    <a:lnTo>
                      <a:pt x="9294" y="28418"/>
                    </a:lnTo>
                    <a:cubicBezTo>
                      <a:pt x="11916" y="29941"/>
                      <a:pt x="16382" y="29941"/>
                      <a:pt x="18987" y="28418"/>
                    </a:cubicBezTo>
                    <a:lnTo>
                      <a:pt x="46181" y="12716"/>
                    </a:lnTo>
                    <a:cubicBezTo>
                      <a:pt x="47662" y="11855"/>
                      <a:pt x="48522" y="10588"/>
                      <a:pt x="48522" y="9239"/>
                    </a:cubicBezTo>
                    <a:cubicBezTo>
                      <a:pt x="48530" y="7890"/>
                      <a:pt x="47670" y="6624"/>
                      <a:pt x="46189" y="5771"/>
                    </a:cubicBezTo>
                    <a:lnTo>
                      <a:pt x="34643" y="-909"/>
                    </a:lnTo>
                    <a:cubicBezTo>
                      <a:pt x="33337" y="-1662"/>
                      <a:pt x="31617" y="-2084"/>
                      <a:pt x="29797" y="-2084"/>
                    </a:cubicBezTo>
                    <a:cubicBezTo>
                      <a:pt x="27986" y="-2084"/>
                      <a:pt x="26265" y="-1662"/>
                      <a:pt x="24942" y="-909"/>
                    </a:cubicBezTo>
                  </a:path>
                </a:pathLst>
              </a:custGeom>
              <a:solidFill>
                <a:srgbClr val="32AABE"/>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719" name="Google Shape;719;p6"/>
              <p:cNvSpPr/>
              <p:nvPr/>
            </p:nvSpPr>
            <p:spPr>
              <a:xfrm flipH="1" rot="10800000">
                <a:off x="-768656" y="6486635"/>
                <a:ext cx="1409833" cy="814642"/>
              </a:xfrm>
              <a:custGeom>
                <a:rect b="b" l="l" r="r" t="t"/>
                <a:pathLst>
                  <a:path extrusionOk="0" h="639677" w="1107036">
                    <a:moveTo>
                      <a:pt x="421410" y="632867"/>
                    </a:moveTo>
                    <a:cubicBezTo>
                      <a:pt x="433121" y="639637"/>
                      <a:pt x="452293" y="639637"/>
                      <a:pt x="464021" y="632867"/>
                    </a:cubicBezTo>
                    <a:lnTo>
                      <a:pt x="1093563" y="269087"/>
                    </a:lnTo>
                    <a:cubicBezTo>
                      <a:pt x="1105290" y="262316"/>
                      <a:pt x="1105290" y="251233"/>
                      <a:pt x="1093563" y="244478"/>
                    </a:cubicBezTo>
                    <a:lnTo>
                      <a:pt x="676280" y="3352"/>
                    </a:lnTo>
                    <a:cubicBezTo>
                      <a:pt x="664561" y="-3427"/>
                      <a:pt x="645389" y="-3427"/>
                      <a:pt x="633662" y="3352"/>
                    </a:cubicBezTo>
                    <a:lnTo>
                      <a:pt x="4112" y="367123"/>
                    </a:lnTo>
                    <a:cubicBezTo>
                      <a:pt x="-7608" y="373886"/>
                      <a:pt x="-7608" y="384969"/>
                      <a:pt x="4112" y="391748"/>
                    </a:cubicBezTo>
                    <a:lnTo>
                      <a:pt x="421410" y="632867"/>
                    </a:lnTo>
                  </a:path>
                </a:pathLst>
              </a:custGeom>
              <a:solidFill>
                <a:srgbClr val="FFFFFF"/>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720" name="Google Shape;720;p6"/>
              <p:cNvSpPr/>
              <p:nvPr/>
            </p:nvSpPr>
            <p:spPr>
              <a:xfrm flipH="1" rot="10800000">
                <a:off x="-771640" y="6483658"/>
                <a:ext cx="1415792" cy="820600"/>
              </a:xfrm>
              <a:custGeom>
                <a:rect b="b" l="l" r="r" t="t"/>
                <a:pathLst>
                  <a:path extrusionOk="0" h="644355" w="1111715">
                    <a:moveTo>
                      <a:pt x="424928" y="633179"/>
                    </a:moveTo>
                    <a:lnTo>
                      <a:pt x="7621" y="392061"/>
                    </a:lnTo>
                    <a:cubicBezTo>
                      <a:pt x="2708" y="389222"/>
                      <a:pt x="3" y="385563"/>
                      <a:pt x="3" y="381772"/>
                    </a:cubicBezTo>
                    <a:cubicBezTo>
                      <a:pt x="3" y="377973"/>
                      <a:pt x="2716" y="374331"/>
                      <a:pt x="7621" y="371492"/>
                    </a:cubicBezTo>
                    <a:lnTo>
                      <a:pt x="637179" y="7720"/>
                    </a:lnTo>
                    <a:cubicBezTo>
                      <a:pt x="642496" y="4641"/>
                      <a:pt x="649642" y="2952"/>
                      <a:pt x="657318" y="2952"/>
                    </a:cubicBezTo>
                    <a:cubicBezTo>
                      <a:pt x="664985" y="2952"/>
                      <a:pt x="672139" y="4641"/>
                      <a:pt x="677457" y="7720"/>
                    </a:cubicBezTo>
                    <a:lnTo>
                      <a:pt x="1094739" y="248847"/>
                    </a:lnTo>
                    <a:cubicBezTo>
                      <a:pt x="1099660" y="251669"/>
                      <a:pt x="1102365" y="255319"/>
                      <a:pt x="1102365" y="259111"/>
                    </a:cubicBezTo>
                    <a:cubicBezTo>
                      <a:pt x="1102373" y="262910"/>
                      <a:pt x="1099660" y="266560"/>
                      <a:pt x="1094739" y="269399"/>
                    </a:cubicBezTo>
                    <a:lnTo>
                      <a:pt x="465198" y="633179"/>
                    </a:lnTo>
                    <a:cubicBezTo>
                      <a:pt x="459871" y="636250"/>
                      <a:pt x="452725" y="637938"/>
                      <a:pt x="445050" y="637938"/>
                    </a:cubicBezTo>
                    <a:cubicBezTo>
                      <a:pt x="437383" y="637938"/>
                      <a:pt x="430229" y="636250"/>
                      <a:pt x="424928" y="633179"/>
                    </a:cubicBezTo>
                    <a:close/>
                    <a:moveTo>
                      <a:pt x="634830" y="3664"/>
                    </a:moveTo>
                    <a:lnTo>
                      <a:pt x="5280" y="367444"/>
                    </a:lnTo>
                    <a:cubicBezTo>
                      <a:pt x="-1130" y="371144"/>
                      <a:pt x="-4670" y="376235"/>
                      <a:pt x="-4678" y="381764"/>
                    </a:cubicBezTo>
                    <a:cubicBezTo>
                      <a:pt x="-4678" y="387310"/>
                      <a:pt x="-1138" y="392400"/>
                      <a:pt x="5280" y="396117"/>
                    </a:cubicBezTo>
                    <a:lnTo>
                      <a:pt x="422578" y="637243"/>
                    </a:lnTo>
                    <a:cubicBezTo>
                      <a:pt x="428600" y="640711"/>
                      <a:pt x="436581" y="642623"/>
                      <a:pt x="445050" y="642623"/>
                    </a:cubicBezTo>
                    <a:cubicBezTo>
                      <a:pt x="453536" y="642623"/>
                      <a:pt x="461509" y="640711"/>
                      <a:pt x="467538" y="637243"/>
                    </a:cubicBezTo>
                    <a:lnTo>
                      <a:pt x="1097080" y="273455"/>
                    </a:lnTo>
                    <a:cubicBezTo>
                      <a:pt x="1103498" y="269739"/>
                      <a:pt x="1107046" y="264648"/>
                      <a:pt x="1107038" y="259111"/>
                    </a:cubicBezTo>
                    <a:cubicBezTo>
                      <a:pt x="1107038" y="253581"/>
                      <a:pt x="1103498" y="248491"/>
                      <a:pt x="1097080" y="244782"/>
                    </a:cubicBezTo>
                    <a:lnTo>
                      <a:pt x="679797" y="3664"/>
                    </a:lnTo>
                    <a:cubicBezTo>
                      <a:pt x="673777" y="188"/>
                      <a:pt x="665803" y="-1733"/>
                      <a:pt x="657318" y="-1733"/>
                    </a:cubicBezTo>
                    <a:cubicBezTo>
                      <a:pt x="648840" y="-1733"/>
                      <a:pt x="640859" y="188"/>
                      <a:pt x="634830" y="3664"/>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721" name="Google Shape;721;p6"/>
              <p:cNvSpPr/>
              <p:nvPr/>
            </p:nvSpPr>
            <p:spPr>
              <a:xfrm flipH="1" rot="10800000">
                <a:off x="-200882" y="5811753"/>
                <a:ext cx="856031" cy="1147456"/>
              </a:xfrm>
              <a:custGeom>
                <a:rect b="b" l="l" r="r" t="t"/>
                <a:pathLst>
                  <a:path extrusionOk="0" h="901011" w="672177">
                    <a:moveTo>
                      <a:pt x="-4917" y="883527"/>
                    </a:moveTo>
                    <a:cubicBezTo>
                      <a:pt x="-4917" y="897069"/>
                      <a:pt x="4685" y="902615"/>
                      <a:pt x="16396" y="895844"/>
                    </a:cubicBezTo>
                    <a:lnTo>
                      <a:pt x="645954" y="532089"/>
                    </a:lnTo>
                    <a:cubicBezTo>
                      <a:pt x="657674" y="525310"/>
                      <a:pt x="667260" y="508689"/>
                      <a:pt x="667260" y="495147"/>
                    </a:cubicBezTo>
                    <a:lnTo>
                      <a:pt x="667251" y="12928"/>
                    </a:lnTo>
                    <a:cubicBezTo>
                      <a:pt x="667251" y="-623"/>
                      <a:pt x="657666" y="-6160"/>
                      <a:pt x="645946" y="611"/>
                    </a:cubicBezTo>
                    <a:lnTo>
                      <a:pt x="16380" y="364366"/>
                    </a:lnTo>
                    <a:cubicBezTo>
                      <a:pt x="4669" y="371137"/>
                      <a:pt x="-4917" y="387766"/>
                      <a:pt x="-4917" y="401307"/>
                    </a:cubicBezTo>
                    <a:lnTo>
                      <a:pt x="-4917" y="883527"/>
                    </a:lnTo>
                  </a:path>
                </a:pathLst>
              </a:custGeom>
              <a:solidFill>
                <a:srgbClr val="FFFFFF"/>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722" name="Google Shape;722;p6"/>
              <p:cNvSpPr/>
              <p:nvPr/>
            </p:nvSpPr>
            <p:spPr>
              <a:xfrm flipH="1" rot="10800000">
                <a:off x="-203874" y="5808769"/>
                <a:ext cx="862003" cy="1153421"/>
              </a:xfrm>
              <a:custGeom>
                <a:rect b="b" l="l" r="r" t="t"/>
                <a:pathLst>
                  <a:path extrusionOk="0" h="905695" w="676866">
                    <a:moveTo>
                      <a:pt x="-228" y="885868"/>
                    </a:moveTo>
                    <a:lnTo>
                      <a:pt x="-236" y="403649"/>
                    </a:lnTo>
                    <a:cubicBezTo>
                      <a:pt x="-236" y="391034"/>
                      <a:pt x="8986" y="375042"/>
                      <a:pt x="19895" y="368735"/>
                    </a:cubicBezTo>
                    <a:lnTo>
                      <a:pt x="649461" y="4972"/>
                    </a:lnTo>
                    <a:cubicBezTo>
                      <a:pt x="652381" y="3283"/>
                      <a:pt x="655250" y="2406"/>
                      <a:pt x="657757" y="2406"/>
                    </a:cubicBezTo>
                    <a:cubicBezTo>
                      <a:pt x="663620" y="2406"/>
                      <a:pt x="667268" y="7331"/>
                      <a:pt x="667268" y="15269"/>
                    </a:cubicBezTo>
                    <a:lnTo>
                      <a:pt x="667276" y="497489"/>
                    </a:lnTo>
                    <a:cubicBezTo>
                      <a:pt x="667276" y="510103"/>
                      <a:pt x="658054" y="526087"/>
                      <a:pt x="647129" y="532402"/>
                    </a:cubicBezTo>
                    <a:lnTo>
                      <a:pt x="17571" y="896157"/>
                    </a:lnTo>
                    <a:cubicBezTo>
                      <a:pt x="14659" y="897846"/>
                      <a:pt x="11789" y="898731"/>
                      <a:pt x="9275" y="898731"/>
                    </a:cubicBezTo>
                    <a:cubicBezTo>
                      <a:pt x="3411" y="898731"/>
                      <a:pt x="-228" y="893806"/>
                      <a:pt x="-228" y="885868"/>
                    </a:cubicBezTo>
                    <a:close/>
                    <a:moveTo>
                      <a:pt x="647121" y="924"/>
                    </a:moveTo>
                    <a:lnTo>
                      <a:pt x="17562" y="364671"/>
                    </a:lnTo>
                    <a:cubicBezTo>
                      <a:pt x="5164" y="371847"/>
                      <a:pt x="-4917" y="389329"/>
                      <a:pt x="-4917" y="403649"/>
                    </a:cubicBezTo>
                    <a:lnTo>
                      <a:pt x="-4909" y="885868"/>
                    </a:lnTo>
                    <a:cubicBezTo>
                      <a:pt x="-4909" y="896530"/>
                      <a:pt x="657" y="903416"/>
                      <a:pt x="9275" y="903416"/>
                    </a:cubicBezTo>
                    <a:cubicBezTo>
                      <a:pt x="12649" y="903416"/>
                      <a:pt x="16231" y="902332"/>
                      <a:pt x="19903" y="900213"/>
                    </a:cubicBezTo>
                    <a:lnTo>
                      <a:pt x="649477" y="536450"/>
                    </a:lnTo>
                    <a:cubicBezTo>
                      <a:pt x="661867" y="529290"/>
                      <a:pt x="671949" y="511808"/>
                      <a:pt x="671949" y="497489"/>
                    </a:cubicBezTo>
                    <a:lnTo>
                      <a:pt x="671941" y="15269"/>
                    </a:lnTo>
                    <a:cubicBezTo>
                      <a:pt x="671941" y="4599"/>
                      <a:pt x="666375" y="-2279"/>
                      <a:pt x="657757" y="-2279"/>
                    </a:cubicBezTo>
                    <a:cubicBezTo>
                      <a:pt x="654374" y="-2279"/>
                      <a:pt x="650801" y="-1203"/>
                      <a:pt x="647121" y="924"/>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723" name="Google Shape;723;p6"/>
              <p:cNvSpPr/>
              <p:nvPr/>
            </p:nvSpPr>
            <p:spPr>
              <a:xfrm flipH="1" rot="10800000">
                <a:off x="-162879" y="5870414"/>
                <a:ext cx="780035" cy="1030132"/>
              </a:xfrm>
              <a:custGeom>
                <a:rect b="b" l="l" r="r" t="t"/>
                <a:pathLst>
                  <a:path extrusionOk="0" h="808885" w="612503">
                    <a:moveTo>
                      <a:pt x="599051" y="-1119"/>
                    </a:moveTo>
                    <a:cubicBezTo>
                      <a:pt x="603749" y="-3834"/>
                      <a:pt x="607578" y="-1616"/>
                      <a:pt x="607578" y="3797"/>
                    </a:cubicBezTo>
                    <a:lnTo>
                      <a:pt x="607586" y="446617"/>
                    </a:lnTo>
                    <a:cubicBezTo>
                      <a:pt x="607586" y="452039"/>
                      <a:pt x="603749" y="458685"/>
                      <a:pt x="599060" y="461400"/>
                    </a:cubicBezTo>
                    <a:lnTo>
                      <a:pt x="3601" y="805447"/>
                    </a:lnTo>
                    <a:cubicBezTo>
                      <a:pt x="-1088" y="808162"/>
                      <a:pt x="-4917" y="805944"/>
                      <a:pt x="-4917" y="800530"/>
                    </a:cubicBezTo>
                    <a:lnTo>
                      <a:pt x="-4917" y="357702"/>
                    </a:lnTo>
                    <a:cubicBezTo>
                      <a:pt x="-4917" y="352289"/>
                      <a:pt x="-1096" y="345642"/>
                      <a:pt x="3593" y="342927"/>
                    </a:cubicBezTo>
                    <a:lnTo>
                      <a:pt x="599051" y="-1119"/>
                    </a:lnTo>
                  </a:path>
                </a:pathLst>
              </a:custGeom>
              <a:solidFill>
                <a:srgbClr val="DCE7F1"/>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724" name="Google Shape;724;p6"/>
              <p:cNvSpPr/>
              <p:nvPr/>
            </p:nvSpPr>
            <p:spPr>
              <a:xfrm flipH="1" rot="10800000">
                <a:off x="-164376" y="5868929"/>
                <a:ext cx="783017" cy="1033113"/>
              </a:xfrm>
              <a:custGeom>
                <a:rect b="b" l="l" r="r" t="t"/>
                <a:pathLst>
                  <a:path extrusionOk="0" h="811226" w="614844">
                    <a:moveTo>
                      <a:pt x="-2577" y="801705"/>
                    </a:moveTo>
                    <a:lnTo>
                      <a:pt x="-2577" y="358877"/>
                    </a:lnTo>
                    <a:cubicBezTo>
                      <a:pt x="-2577" y="353910"/>
                      <a:pt x="1054" y="347603"/>
                      <a:pt x="5355" y="345112"/>
                    </a:cubicBezTo>
                    <a:lnTo>
                      <a:pt x="600813" y="1073"/>
                    </a:lnTo>
                    <a:cubicBezTo>
                      <a:pt x="601946" y="411"/>
                      <a:pt x="603054" y="63"/>
                      <a:pt x="604022" y="63"/>
                    </a:cubicBezTo>
                    <a:cubicBezTo>
                      <a:pt x="606255" y="63"/>
                      <a:pt x="607586" y="1901"/>
                      <a:pt x="607586" y="4972"/>
                    </a:cubicBezTo>
                    <a:lnTo>
                      <a:pt x="607586" y="447792"/>
                    </a:lnTo>
                    <a:cubicBezTo>
                      <a:pt x="607586" y="452766"/>
                      <a:pt x="603956" y="459074"/>
                      <a:pt x="599646" y="461565"/>
                    </a:cubicBezTo>
                    <a:lnTo>
                      <a:pt x="4197" y="805612"/>
                    </a:lnTo>
                    <a:cubicBezTo>
                      <a:pt x="3064" y="806266"/>
                      <a:pt x="1956" y="806613"/>
                      <a:pt x="979" y="806613"/>
                    </a:cubicBezTo>
                    <a:cubicBezTo>
                      <a:pt x="-1237" y="806613"/>
                      <a:pt x="-2577" y="804776"/>
                      <a:pt x="-2577" y="801705"/>
                    </a:cubicBezTo>
                    <a:close/>
                    <a:moveTo>
                      <a:pt x="599646" y="-955"/>
                    </a:moveTo>
                    <a:lnTo>
                      <a:pt x="4180" y="343084"/>
                    </a:lnTo>
                    <a:cubicBezTo>
                      <a:pt x="-832" y="345997"/>
                      <a:pt x="-4917" y="353074"/>
                      <a:pt x="-4917" y="358877"/>
                    </a:cubicBezTo>
                    <a:lnTo>
                      <a:pt x="-4917" y="801705"/>
                    </a:lnTo>
                    <a:cubicBezTo>
                      <a:pt x="-4917" y="806108"/>
                      <a:pt x="-2602" y="808947"/>
                      <a:pt x="979" y="808947"/>
                    </a:cubicBezTo>
                    <a:cubicBezTo>
                      <a:pt x="2386" y="808947"/>
                      <a:pt x="3858" y="808509"/>
                      <a:pt x="5371" y="807631"/>
                    </a:cubicBezTo>
                    <a:lnTo>
                      <a:pt x="600821" y="463585"/>
                    </a:lnTo>
                    <a:cubicBezTo>
                      <a:pt x="605841" y="460679"/>
                      <a:pt x="609927" y="453602"/>
                      <a:pt x="609927" y="447792"/>
                    </a:cubicBezTo>
                    <a:lnTo>
                      <a:pt x="609919" y="4972"/>
                    </a:lnTo>
                    <a:cubicBezTo>
                      <a:pt x="609919" y="568"/>
                      <a:pt x="607603" y="-2279"/>
                      <a:pt x="604022" y="-2279"/>
                    </a:cubicBezTo>
                    <a:cubicBezTo>
                      <a:pt x="602624" y="-2279"/>
                      <a:pt x="601160" y="-1832"/>
                      <a:pt x="599646" y="-955"/>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725" name="Google Shape;725;p6"/>
              <p:cNvSpPr/>
              <p:nvPr/>
            </p:nvSpPr>
            <p:spPr>
              <a:xfrm flipH="1" rot="10800000">
                <a:off x="-494003" y="6530660"/>
                <a:ext cx="1059295" cy="611788"/>
              </a:xfrm>
              <a:custGeom>
                <a:rect b="b" l="l" r="r" t="t"/>
                <a:pathLst>
                  <a:path extrusionOk="0" h="480391" w="831785">
                    <a:moveTo>
                      <a:pt x="232006" y="475434"/>
                    </a:moveTo>
                    <a:lnTo>
                      <a:pt x="-1236" y="341822"/>
                    </a:lnTo>
                    <a:cubicBezTo>
                      <a:pt x="-1989" y="341383"/>
                      <a:pt x="-2419" y="340854"/>
                      <a:pt x="-2419" y="340365"/>
                    </a:cubicBezTo>
                    <a:lnTo>
                      <a:pt x="-1253" y="338933"/>
                    </a:lnTo>
                    <a:lnTo>
                      <a:pt x="582866" y="1409"/>
                    </a:lnTo>
                    <a:cubicBezTo>
                      <a:pt x="584760" y="308"/>
                      <a:pt x="588341" y="317"/>
                      <a:pt x="590251" y="1401"/>
                    </a:cubicBezTo>
                    <a:lnTo>
                      <a:pt x="823502" y="135022"/>
                    </a:lnTo>
                    <a:cubicBezTo>
                      <a:pt x="824255" y="135452"/>
                      <a:pt x="824685" y="135982"/>
                      <a:pt x="824685" y="136470"/>
                    </a:cubicBezTo>
                    <a:lnTo>
                      <a:pt x="823519" y="137910"/>
                    </a:lnTo>
                    <a:lnTo>
                      <a:pt x="239392" y="475426"/>
                    </a:lnTo>
                    <a:cubicBezTo>
                      <a:pt x="238441" y="475981"/>
                      <a:pt x="237101" y="476295"/>
                      <a:pt x="235703" y="476295"/>
                    </a:cubicBezTo>
                    <a:cubicBezTo>
                      <a:pt x="234305" y="476295"/>
                      <a:pt x="232965" y="475981"/>
                      <a:pt x="232006" y="475434"/>
                    </a:cubicBezTo>
                    <a:close/>
                    <a:moveTo>
                      <a:pt x="581700" y="-627"/>
                    </a:moveTo>
                    <a:lnTo>
                      <a:pt x="-2419" y="336905"/>
                    </a:lnTo>
                    <a:cubicBezTo>
                      <a:pt x="-3908" y="337758"/>
                      <a:pt x="-4760" y="339024"/>
                      <a:pt x="-4760" y="340365"/>
                    </a:cubicBezTo>
                    <a:cubicBezTo>
                      <a:pt x="-4760" y="341714"/>
                      <a:pt x="-3900" y="342981"/>
                      <a:pt x="-2394" y="343850"/>
                    </a:cubicBezTo>
                    <a:lnTo>
                      <a:pt x="230848" y="477462"/>
                    </a:lnTo>
                    <a:cubicBezTo>
                      <a:pt x="233486" y="478977"/>
                      <a:pt x="237952" y="478977"/>
                      <a:pt x="240558" y="477454"/>
                    </a:cubicBezTo>
                    <a:lnTo>
                      <a:pt x="824685" y="139938"/>
                    </a:lnTo>
                    <a:cubicBezTo>
                      <a:pt x="826173" y="139069"/>
                      <a:pt x="827026" y="137811"/>
                      <a:pt x="827026" y="136470"/>
                    </a:cubicBezTo>
                    <a:cubicBezTo>
                      <a:pt x="827017" y="135121"/>
                      <a:pt x="826157" y="133854"/>
                      <a:pt x="824668" y="132994"/>
                    </a:cubicBezTo>
                    <a:lnTo>
                      <a:pt x="591418" y="-635"/>
                    </a:lnTo>
                    <a:cubicBezTo>
                      <a:pt x="590094" y="-1380"/>
                      <a:pt x="588374" y="-1794"/>
                      <a:pt x="586563" y="-1794"/>
                    </a:cubicBezTo>
                    <a:cubicBezTo>
                      <a:pt x="584743" y="-1794"/>
                      <a:pt x="583015" y="-1380"/>
                      <a:pt x="581700" y="-627"/>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726" name="Google Shape;726;p6"/>
              <p:cNvSpPr/>
              <p:nvPr/>
            </p:nvSpPr>
            <p:spPr>
              <a:xfrm flipH="1" rot="10800000">
                <a:off x="421256" y="6959692"/>
                <a:ext cx="84410" cy="49987"/>
              </a:xfrm>
              <a:custGeom>
                <a:rect b="b" l="l" r="r" t="t"/>
                <a:pathLst>
                  <a:path extrusionOk="0" h="39251" w="66281">
                    <a:moveTo>
                      <a:pt x="24348" y="34454"/>
                    </a:moveTo>
                    <a:lnTo>
                      <a:pt x="-1597" y="19464"/>
                    </a:lnTo>
                    <a:lnTo>
                      <a:pt x="-2771" y="18015"/>
                    </a:lnTo>
                    <a:lnTo>
                      <a:pt x="-1597" y="16567"/>
                    </a:lnTo>
                    <a:lnTo>
                      <a:pt x="24357" y="1560"/>
                    </a:lnTo>
                    <a:cubicBezTo>
                      <a:pt x="26226" y="468"/>
                      <a:pt x="29799" y="451"/>
                      <a:pt x="31693" y="1568"/>
                    </a:cubicBezTo>
                    <a:lnTo>
                      <a:pt x="57655" y="16567"/>
                    </a:lnTo>
                    <a:lnTo>
                      <a:pt x="58829" y="18015"/>
                    </a:lnTo>
                    <a:lnTo>
                      <a:pt x="57655" y="19456"/>
                    </a:lnTo>
                    <a:lnTo>
                      <a:pt x="31709" y="34454"/>
                    </a:lnTo>
                    <a:cubicBezTo>
                      <a:pt x="30758" y="34992"/>
                      <a:pt x="29418" y="35307"/>
                      <a:pt x="28021" y="35307"/>
                    </a:cubicBezTo>
                    <a:cubicBezTo>
                      <a:pt x="26631" y="35307"/>
                      <a:pt x="25291" y="34992"/>
                      <a:pt x="24348" y="34454"/>
                    </a:cubicBezTo>
                    <a:close/>
                    <a:moveTo>
                      <a:pt x="23174" y="-460"/>
                    </a:moveTo>
                    <a:lnTo>
                      <a:pt x="-2771" y="14539"/>
                    </a:lnTo>
                    <a:cubicBezTo>
                      <a:pt x="-4252" y="15392"/>
                      <a:pt x="-5112" y="16658"/>
                      <a:pt x="-5112" y="18007"/>
                    </a:cubicBezTo>
                    <a:cubicBezTo>
                      <a:pt x="-5112" y="19356"/>
                      <a:pt x="-4260" y="20623"/>
                      <a:pt x="-2771" y="21492"/>
                    </a:cubicBezTo>
                    <a:lnTo>
                      <a:pt x="23182" y="36490"/>
                    </a:lnTo>
                    <a:cubicBezTo>
                      <a:pt x="25796" y="37997"/>
                      <a:pt x="30245" y="37988"/>
                      <a:pt x="32876" y="36490"/>
                    </a:cubicBezTo>
                    <a:lnTo>
                      <a:pt x="58837" y="21484"/>
                    </a:lnTo>
                    <a:cubicBezTo>
                      <a:pt x="60309" y="20623"/>
                      <a:pt x="61170" y="19356"/>
                      <a:pt x="61170" y="18007"/>
                    </a:cubicBezTo>
                    <a:cubicBezTo>
                      <a:pt x="61170" y="16658"/>
                      <a:pt x="60309" y="15392"/>
                      <a:pt x="58829" y="14539"/>
                    </a:cubicBezTo>
                    <a:lnTo>
                      <a:pt x="32867" y="-460"/>
                    </a:lnTo>
                    <a:cubicBezTo>
                      <a:pt x="31569" y="-1221"/>
                      <a:pt x="29848" y="-1635"/>
                      <a:pt x="28021" y="-1635"/>
                    </a:cubicBezTo>
                    <a:cubicBezTo>
                      <a:pt x="26201" y="-1635"/>
                      <a:pt x="24480" y="-1221"/>
                      <a:pt x="23174" y="-460"/>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727" name="Google Shape;727;p6"/>
              <p:cNvSpPr/>
              <p:nvPr/>
            </p:nvSpPr>
            <p:spPr>
              <a:xfrm flipH="1" rot="10800000">
                <a:off x="370687" y="6930479"/>
                <a:ext cx="84400" cy="49970"/>
              </a:xfrm>
              <a:custGeom>
                <a:rect b="b" l="l" r="r" t="t"/>
                <a:pathLst>
                  <a:path extrusionOk="0" h="39238" w="66273">
                    <a:moveTo>
                      <a:pt x="24382" y="34406"/>
                    </a:moveTo>
                    <a:lnTo>
                      <a:pt x="-1555" y="19416"/>
                    </a:lnTo>
                    <a:cubicBezTo>
                      <a:pt x="-2308" y="18985"/>
                      <a:pt x="-2730" y="18464"/>
                      <a:pt x="-2730" y="17976"/>
                    </a:cubicBezTo>
                    <a:cubicBezTo>
                      <a:pt x="-2730" y="17479"/>
                      <a:pt x="-2308" y="16949"/>
                      <a:pt x="-1555" y="16519"/>
                    </a:cubicBezTo>
                    <a:lnTo>
                      <a:pt x="24390" y="1529"/>
                    </a:lnTo>
                    <a:cubicBezTo>
                      <a:pt x="26259" y="436"/>
                      <a:pt x="29857" y="436"/>
                      <a:pt x="31734" y="1529"/>
                    </a:cubicBezTo>
                    <a:lnTo>
                      <a:pt x="57688" y="16519"/>
                    </a:lnTo>
                    <a:lnTo>
                      <a:pt x="58863" y="17976"/>
                    </a:lnTo>
                    <a:lnTo>
                      <a:pt x="57688" y="19416"/>
                    </a:lnTo>
                    <a:lnTo>
                      <a:pt x="31734" y="34406"/>
                    </a:lnTo>
                    <a:cubicBezTo>
                      <a:pt x="30792" y="34961"/>
                      <a:pt x="29460" y="35275"/>
                      <a:pt x="28062" y="35275"/>
                    </a:cubicBezTo>
                    <a:cubicBezTo>
                      <a:pt x="26665" y="35275"/>
                      <a:pt x="25325" y="34961"/>
                      <a:pt x="24382" y="34406"/>
                    </a:cubicBezTo>
                    <a:close/>
                    <a:moveTo>
                      <a:pt x="23216" y="-499"/>
                    </a:moveTo>
                    <a:lnTo>
                      <a:pt x="-2730" y="14491"/>
                    </a:lnTo>
                    <a:cubicBezTo>
                      <a:pt x="-4218" y="15360"/>
                      <a:pt x="-5078" y="16627"/>
                      <a:pt x="-5070" y="17976"/>
                    </a:cubicBezTo>
                    <a:cubicBezTo>
                      <a:pt x="-5070" y="19317"/>
                      <a:pt x="-4218" y="20583"/>
                      <a:pt x="-2730" y="21444"/>
                    </a:cubicBezTo>
                    <a:lnTo>
                      <a:pt x="23208" y="36442"/>
                    </a:lnTo>
                    <a:cubicBezTo>
                      <a:pt x="25829" y="37949"/>
                      <a:pt x="30304" y="37949"/>
                      <a:pt x="32909" y="36442"/>
                    </a:cubicBezTo>
                    <a:lnTo>
                      <a:pt x="58863" y="21444"/>
                    </a:lnTo>
                    <a:cubicBezTo>
                      <a:pt x="60343" y="20583"/>
                      <a:pt x="61203" y="19317"/>
                      <a:pt x="61203" y="17976"/>
                    </a:cubicBezTo>
                    <a:cubicBezTo>
                      <a:pt x="61203" y="16627"/>
                      <a:pt x="60343" y="15360"/>
                      <a:pt x="58863" y="14491"/>
                    </a:cubicBezTo>
                    <a:lnTo>
                      <a:pt x="32909" y="-499"/>
                    </a:lnTo>
                    <a:cubicBezTo>
                      <a:pt x="31602" y="-1261"/>
                      <a:pt x="29882" y="-1666"/>
                      <a:pt x="28062" y="-1666"/>
                    </a:cubicBezTo>
                    <a:cubicBezTo>
                      <a:pt x="26243" y="-1666"/>
                      <a:pt x="24523" y="-1261"/>
                      <a:pt x="23216" y="-499"/>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728" name="Google Shape;728;p6"/>
              <p:cNvSpPr/>
              <p:nvPr/>
            </p:nvSpPr>
            <p:spPr>
              <a:xfrm flipH="1" rot="10800000">
                <a:off x="320119" y="6901243"/>
                <a:ext cx="84400" cy="49996"/>
              </a:xfrm>
              <a:custGeom>
                <a:rect b="b" l="l" r="r" t="t"/>
                <a:pathLst>
                  <a:path extrusionOk="0" h="39258" w="66273">
                    <a:moveTo>
                      <a:pt x="24423" y="34400"/>
                    </a:moveTo>
                    <a:lnTo>
                      <a:pt x="-1522" y="19393"/>
                    </a:lnTo>
                    <a:cubicBezTo>
                      <a:pt x="-2266" y="18971"/>
                      <a:pt x="-2697" y="18441"/>
                      <a:pt x="-2697" y="17953"/>
                    </a:cubicBezTo>
                    <a:cubicBezTo>
                      <a:pt x="-2697" y="17464"/>
                      <a:pt x="-2266" y="16926"/>
                      <a:pt x="-1522" y="16496"/>
                    </a:cubicBezTo>
                    <a:lnTo>
                      <a:pt x="24423" y="1506"/>
                    </a:lnTo>
                    <a:cubicBezTo>
                      <a:pt x="26317" y="413"/>
                      <a:pt x="29890" y="413"/>
                      <a:pt x="31793" y="1506"/>
                    </a:cubicBezTo>
                    <a:lnTo>
                      <a:pt x="57721" y="16496"/>
                    </a:lnTo>
                    <a:cubicBezTo>
                      <a:pt x="58474" y="16926"/>
                      <a:pt x="58904" y="17464"/>
                      <a:pt x="58904" y="17953"/>
                    </a:cubicBezTo>
                    <a:lnTo>
                      <a:pt x="57729" y="19393"/>
                    </a:lnTo>
                    <a:lnTo>
                      <a:pt x="31793" y="34391"/>
                    </a:lnTo>
                    <a:cubicBezTo>
                      <a:pt x="30833" y="34938"/>
                      <a:pt x="29493" y="35252"/>
                      <a:pt x="28095" y="35252"/>
                    </a:cubicBezTo>
                    <a:cubicBezTo>
                      <a:pt x="26706" y="35252"/>
                      <a:pt x="25366" y="34938"/>
                      <a:pt x="24423" y="34400"/>
                    </a:cubicBezTo>
                    <a:close/>
                    <a:moveTo>
                      <a:pt x="23249" y="-522"/>
                    </a:moveTo>
                    <a:lnTo>
                      <a:pt x="-2697" y="14476"/>
                    </a:lnTo>
                    <a:cubicBezTo>
                      <a:pt x="-4185" y="15337"/>
                      <a:pt x="-5029" y="16603"/>
                      <a:pt x="-5029" y="17953"/>
                    </a:cubicBezTo>
                    <a:cubicBezTo>
                      <a:pt x="-5029" y="19310"/>
                      <a:pt x="-4177" y="20568"/>
                      <a:pt x="-2688" y="21429"/>
                    </a:cubicBezTo>
                    <a:lnTo>
                      <a:pt x="23257" y="36428"/>
                    </a:lnTo>
                    <a:cubicBezTo>
                      <a:pt x="25879" y="37942"/>
                      <a:pt x="30337" y="37934"/>
                      <a:pt x="32950" y="36428"/>
                    </a:cubicBezTo>
                    <a:lnTo>
                      <a:pt x="58904" y="21429"/>
                    </a:lnTo>
                    <a:cubicBezTo>
                      <a:pt x="60393" y="20568"/>
                      <a:pt x="61236" y="19310"/>
                      <a:pt x="61244" y="17953"/>
                    </a:cubicBezTo>
                    <a:cubicBezTo>
                      <a:pt x="61244" y="16603"/>
                      <a:pt x="60393" y="15337"/>
                      <a:pt x="58904" y="14468"/>
                    </a:cubicBezTo>
                    <a:lnTo>
                      <a:pt x="32950" y="-522"/>
                    </a:lnTo>
                    <a:cubicBezTo>
                      <a:pt x="31643" y="-1276"/>
                      <a:pt x="29923" y="-1698"/>
                      <a:pt x="28104" y="-1698"/>
                    </a:cubicBezTo>
                    <a:cubicBezTo>
                      <a:pt x="26293" y="-1698"/>
                      <a:pt x="24564" y="-1276"/>
                      <a:pt x="23249" y="-522"/>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729" name="Google Shape;729;p6"/>
              <p:cNvSpPr/>
              <p:nvPr/>
            </p:nvSpPr>
            <p:spPr>
              <a:xfrm flipH="1" rot="10800000">
                <a:off x="269540" y="6872029"/>
                <a:ext cx="84400" cy="49990"/>
              </a:xfrm>
              <a:custGeom>
                <a:rect b="b" l="l" r="r" t="t"/>
                <a:pathLst>
                  <a:path extrusionOk="0" h="39253" w="66273">
                    <a:moveTo>
                      <a:pt x="24465" y="34360"/>
                    </a:moveTo>
                    <a:lnTo>
                      <a:pt x="-1472" y="19370"/>
                    </a:lnTo>
                    <a:cubicBezTo>
                      <a:pt x="-2225" y="18939"/>
                      <a:pt x="-2646" y="18410"/>
                      <a:pt x="-2646" y="17921"/>
                    </a:cubicBezTo>
                    <a:cubicBezTo>
                      <a:pt x="-2646" y="17425"/>
                      <a:pt x="-2225" y="16903"/>
                      <a:pt x="-1472" y="16464"/>
                    </a:cubicBezTo>
                    <a:lnTo>
                      <a:pt x="24465" y="1474"/>
                    </a:lnTo>
                    <a:cubicBezTo>
                      <a:pt x="26359" y="390"/>
                      <a:pt x="29932" y="382"/>
                      <a:pt x="31834" y="1474"/>
                    </a:cubicBezTo>
                    <a:lnTo>
                      <a:pt x="57788" y="16464"/>
                    </a:lnTo>
                    <a:lnTo>
                      <a:pt x="58954" y="17921"/>
                    </a:lnTo>
                    <a:lnTo>
                      <a:pt x="57788" y="19370"/>
                    </a:lnTo>
                    <a:lnTo>
                      <a:pt x="31834" y="34360"/>
                    </a:lnTo>
                    <a:cubicBezTo>
                      <a:pt x="30891" y="34914"/>
                      <a:pt x="29543" y="35221"/>
                      <a:pt x="28154" y="35221"/>
                    </a:cubicBezTo>
                    <a:cubicBezTo>
                      <a:pt x="26756" y="35221"/>
                      <a:pt x="25416" y="34906"/>
                      <a:pt x="24465" y="34360"/>
                    </a:cubicBezTo>
                    <a:close/>
                    <a:moveTo>
                      <a:pt x="23299" y="-554"/>
                    </a:moveTo>
                    <a:lnTo>
                      <a:pt x="-2646" y="14436"/>
                    </a:lnTo>
                    <a:cubicBezTo>
                      <a:pt x="-4135" y="15306"/>
                      <a:pt x="-4987" y="16564"/>
                      <a:pt x="-4987" y="17921"/>
                    </a:cubicBezTo>
                    <a:cubicBezTo>
                      <a:pt x="-4987" y="19270"/>
                      <a:pt x="-4135" y="20537"/>
                      <a:pt x="-2646" y="21398"/>
                    </a:cubicBezTo>
                    <a:lnTo>
                      <a:pt x="23299" y="36388"/>
                    </a:lnTo>
                    <a:cubicBezTo>
                      <a:pt x="25937" y="37903"/>
                      <a:pt x="30387" y="37903"/>
                      <a:pt x="33000" y="36388"/>
                    </a:cubicBezTo>
                    <a:lnTo>
                      <a:pt x="58945" y="21398"/>
                    </a:lnTo>
                    <a:cubicBezTo>
                      <a:pt x="60442" y="20537"/>
                      <a:pt x="61286" y="19270"/>
                      <a:pt x="61286" y="17921"/>
                    </a:cubicBezTo>
                    <a:cubicBezTo>
                      <a:pt x="61286" y="16572"/>
                      <a:pt x="60442" y="15306"/>
                      <a:pt x="58945" y="14436"/>
                    </a:cubicBezTo>
                    <a:lnTo>
                      <a:pt x="33000" y="-554"/>
                    </a:lnTo>
                    <a:cubicBezTo>
                      <a:pt x="31685" y="-1307"/>
                      <a:pt x="29965" y="-1729"/>
                      <a:pt x="28154" y="-1729"/>
                    </a:cubicBezTo>
                    <a:cubicBezTo>
                      <a:pt x="26334" y="-1729"/>
                      <a:pt x="24614" y="-1307"/>
                      <a:pt x="23299" y="-554"/>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730" name="Google Shape;730;p6"/>
              <p:cNvSpPr/>
              <p:nvPr/>
            </p:nvSpPr>
            <p:spPr>
              <a:xfrm flipH="1" rot="10800000">
                <a:off x="218961" y="6842806"/>
                <a:ext cx="84420" cy="49981"/>
              </a:xfrm>
              <a:custGeom>
                <a:rect b="b" l="l" r="r" t="t"/>
                <a:pathLst>
                  <a:path extrusionOk="0" h="39246" w="66289">
                    <a:moveTo>
                      <a:pt x="24523" y="34329"/>
                    </a:moveTo>
                    <a:lnTo>
                      <a:pt x="-1422" y="19338"/>
                    </a:lnTo>
                    <a:cubicBezTo>
                      <a:pt x="-2175" y="18900"/>
                      <a:pt x="-2605" y="18370"/>
                      <a:pt x="-2605" y="17873"/>
                    </a:cubicBezTo>
                    <a:lnTo>
                      <a:pt x="-1430" y="16433"/>
                    </a:lnTo>
                    <a:lnTo>
                      <a:pt x="24523" y="1435"/>
                    </a:lnTo>
                    <a:cubicBezTo>
                      <a:pt x="26409" y="342"/>
                      <a:pt x="29990" y="342"/>
                      <a:pt x="31876" y="1435"/>
                    </a:cubicBezTo>
                    <a:lnTo>
                      <a:pt x="57829" y="16433"/>
                    </a:lnTo>
                    <a:lnTo>
                      <a:pt x="58995" y="17873"/>
                    </a:lnTo>
                    <a:lnTo>
                      <a:pt x="57829" y="19330"/>
                    </a:lnTo>
                    <a:lnTo>
                      <a:pt x="31884" y="34329"/>
                    </a:lnTo>
                    <a:cubicBezTo>
                      <a:pt x="30941" y="34866"/>
                      <a:pt x="29601" y="35173"/>
                      <a:pt x="28195" y="35173"/>
                    </a:cubicBezTo>
                    <a:cubicBezTo>
                      <a:pt x="26806" y="35173"/>
                      <a:pt x="25466" y="34866"/>
                      <a:pt x="24523" y="34329"/>
                    </a:cubicBezTo>
                    <a:close/>
                    <a:moveTo>
                      <a:pt x="23357" y="-593"/>
                    </a:moveTo>
                    <a:lnTo>
                      <a:pt x="-2597" y="14405"/>
                    </a:lnTo>
                    <a:cubicBezTo>
                      <a:pt x="-4085" y="15266"/>
                      <a:pt x="-4945" y="16524"/>
                      <a:pt x="-4945" y="17873"/>
                    </a:cubicBezTo>
                    <a:cubicBezTo>
                      <a:pt x="-4945" y="19231"/>
                      <a:pt x="-4085" y="20497"/>
                      <a:pt x="-2597" y="21358"/>
                    </a:cubicBezTo>
                    <a:lnTo>
                      <a:pt x="23357" y="36356"/>
                    </a:lnTo>
                    <a:cubicBezTo>
                      <a:pt x="25970" y="37863"/>
                      <a:pt x="30420" y="37863"/>
                      <a:pt x="33050" y="36356"/>
                    </a:cubicBezTo>
                    <a:lnTo>
                      <a:pt x="58995" y="21358"/>
                    </a:lnTo>
                    <a:cubicBezTo>
                      <a:pt x="60484" y="20497"/>
                      <a:pt x="61344" y="19231"/>
                      <a:pt x="61344" y="17873"/>
                    </a:cubicBezTo>
                    <a:cubicBezTo>
                      <a:pt x="61344" y="16524"/>
                      <a:pt x="60484" y="15266"/>
                      <a:pt x="58987" y="14405"/>
                    </a:cubicBezTo>
                    <a:lnTo>
                      <a:pt x="33050" y="-593"/>
                    </a:lnTo>
                    <a:cubicBezTo>
                      <a:pt x="31743" y="-1347"/>
                      <a:pt x="30023" y="-1761"/>
                      <a:pt x="28195" y="-1761"/>
                    </a:cubicBezTo>
                    <a:cubicBezTo>
                      <a:pt x="26376" y="-1761"/>
                      <a:pt x="24655" y="-1347"/>
                      <a:pt x="23357" y="-593"/>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731" name="Google Shape;731;p6"/>
              <p:cNvSpPr/>
              <p:nvPr/>
            </p:nvSpPr>
            <p:spPr>
              <a:xfrm flipH="1" rot="10800000">
                <a:off x="168392" y="6813589"/>
                <a:ext cx="84420" cy="49978"/>
              </a:xfrm>
              <a:custGeom>
                <a:rect b="b" l="l" r="r" t="t"/>
                <a:pathLst>
                  <a:path extrusionOk="0" h="39244" w="66289">
                    <a:moveTo>
                      <a:pt x="24565" y="34289"/>
                    </a:moveTo>
                    <a:lnTo>
                      <a:pt x="-1389" y="19299"/>
                    </a:lnTo>
                    <a:lnTo>
                      <a:pt x="-2564" y="17850"/>
                    </a:lnTo>
                    <a:lnTo>
                      <a:pt x="-1389" y="16393"/>
                    </a:lnTo>
                    <a:lnTo>
                      <a:pt x="24565" y="1403"/>
                    </a:lnTo>
                    <a:cubicBezTo>
                      <a:pt x="26442" y="310"/>
                      <a:pt x="30023" y="310"/>
                      <a:pt x="31909" y="1403"/>
                    </a:cubicBezTo>
                    <a:lnTo>
                      <a:pt x="57862" y="16393"/>
                    </a:lnTo>
                    <a:cubicBezTo>
                      <a:pt x="58615" y="16832"/>
                      <a:pt x="59045" y="17362"/>
                      <a:pt x="59045" y="17850"/>
                    </a:cubicBezTo>
                    <a:cubicBezTo>
                      <a:pt x="59045" y="18338"/>
                      <a:pt x="58615" y="18868"/>
                      <a:pt x="57862" y="19299"/>
                    </a:cubicBezTo>
                    <a:lnTo>
                      <a:pt x="31909" y="34289"/>
                    </a:lnTo>
                    <a:cubicBezTo>
                      <a:pt x="30966" y="34843"/>
                      <a:pt x="29634" y="35150"/>
                      <a:pt x="28237" y="35150"/>
                    </a:cubicBezTo>
                    <a:cubicBezTo>
                      <a:pt x="26847" y="35150"/>
                      <a:pt x="25507" y="34843"/>
                      <a:pt x="24565" y="34289"/>
                    </a:cubicBezTo>
                    <a:close/>
                    <a:moveTo>
                      <a:pt x="23398" y="-633"/>
                    </a:moveTo>
                    <a:lnTo>
                      <a:pt x="-2564" y="14374"/>
                    </a:lnTo>
                    <a:cubicBezTo>
                      <a:pt x="-4044" y="15234"/>
                      <a:pt x="-4904" y="16509"/>
                      <a:pt x="-4904" y="17858"/>
                    </a:cubicBezTo>
                    <a:cubicBezTo>
                      <a:pt x="-4896" y="19199"/>
                      <a:pt x="-4044" y="20466"/>
                      <a:pt x="-2564" y="21327"/>
                    </a:cubicBezTo>
                    <a:lnTo>
                      <a:pt x="23398" y="36317"/>
                    </a:lnTo>
                    <a:cubicBezTo>
                      <a:pt x="26012" y="37832"/>
                      <a:pt x="30478" y="37832"/>
                      <a:pt x="33083" y="36317"/>
                    </a:cubicBezTo>
                    <a:lnTo>
                      <a:pt x="59037" y="21327"/>
                    </a:lnTo>
                    <a:cubicBezTo>
                      <a:pt x="60517" y="20466"/>
                      <a:pt x="61377" y="19199"/>
                      <a:pt x="61386" y="17858"/>
                    </a:cubicBezTo>
                    <a:cubicBezTo>
                      <a:pt x="61386" y="16509"/>
                      <a:pt x="60526" y="15234"/>
                      <a:pt x="59037" y="14365"/>
                    </a:cubicBezTo>
                    <a:lnTo>
                      <a:pt x="33083" y="-633"/>
                    </a:lnTo>
                    <a:cubicBezTo>
                      <a:pt x="31776" y="-1378"/>
                      <a:pt x="30056" y="-1792"/>
                      <a:pt x="28237" y="-1792"/>
                    </a:cubicBezTo>
                    <a:cubicBezTo>
                      <a:pt x="26417" y="-1792"/>
                      <a:pt x="24697" y="-1378"/>
                      <a:pt x="23398" y="-633"/>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732" name="Google Shape;732;p6"/>
              <p:cNvSpPr/>
              <p:nvPr/>
            </p:nvSpPr>
            <p:spPr>
              <a:xfrm flipH="1" rot="10800000">
                <a:off x="117823" y="6784365"/>
                <a:ext cx="84410" cy="49981"/>
              </a:xfrm>
              <a:custGeom>
                <a:rect b="b" l="l" r="r" t="t"/>
                <a:pathLst>
                  <a:path extrusionOk="0" h="39246" w="66281">
                    <a:moveTo>
                      <a:pt x="24606" y="34266"/>
                    </a:moveTo>
                    <a:lnTo>
                      <a:pt x="-1355" y="19259"/>
                    </a:lnTo>
                    <a:lnTo>
                      <a:pt x="-2522" y="17819"/>
                    </a:lnTo>
                    <a:cubicBezTo>
                      <a:pt x="-2522" y="17330"/>
                      <a:pt x="-2100" y="16800"/>
                      <a:pt x="-1347" y="16378"/>
                    </a:cubicBezTo>
                    <a:lnTo>
                      <a:pt x="24598" y="1371"/>
                    </a:lnTo>
                    <a:cubicBezTo>
                      <a:pt x="26484" y="287"/>
                      <a:pt x="30065" y="279"/>
                      <a:pt x="31951" y="1371"/>
                    </a:cubicBezTo>
                    <a:lnTo>
                      <a:pt x="57896" y="16378"/>
                    </a:lnTo>
                    <a:cubicBezTo>
                      <a:pt x="58649" y="16800"/>
                      <a:pt x="59079" y="17330"/>
                      <a:pt x="59079" y="17819"/>
                    </a:cubicBezTo>
                    <a:cubicBezTo>
                      <a:pt x="59079" y="18307"/>
                      <a:pt x="58649" y="18828"/>
                      <a:pt x="57896" y="19259"/>
                    </a:cubicBezTo>
                    <a:lnTo>
                      <a:pt x="31959" y="34266"/>
                    </a:lnTo>
                    <a:cubicBezTo>
                      <a:pt x="31008" y="34812"/>
                      <a:pt x="29668" y="35118"/>
                      <a:pt x="28278" y="35118"/>
                    </a:cubicBezTo>
                    <a:cubicBezTo>
                      <a:pt x="26889" y="35118"/>
                      <a:pt x="25549" y="34812"/>
                      <a:pt x="24606" y="34266"/>
                    </a:cubicBezTo>
                    <a:close/>
                    <a:moveTo>
                      <a:pt x="23424" y="-656"/>
                    </a:moveTo>
                    <a:lnTo>
                      <a:pt x="-2513" y="14334"/>
                    </a:lnTo>
                    <a:cubicBezTo>
                      <a:pt x="-4010" y="15203"/>
                      <a:pt x="-4870" y="16478"/>
                      <a:pt x="-4862" y="17827"/>
                    </a:cubicBezTo>
                    <a:cubicBezTo>
                      <a:pt x="-4862" y="19168"/>
                      <a:pt x="-4002" y="20442"/>
                      <a:pt x="-2513" y="21287"/>
                    </a:cubicBezTo>
                    <a:lnTo>
                      <a:pt x="23432" y="36293"/>
                    </a:lnTo>
                    <a:cubicBezTo>
                      <a:pt x="26062" y="37800"/>
                      <a:pt x="30520" y="37800"/>
                      <a:pt x="33125" y="36293"/>
                    </a:cubicBezTo>
                    <a:lnTo>
                      <a:pt x="59070" y="21287"/>
                    </a:lnTo>
                    <a:cubicBezTo>
                      <a:pt x="60559" y="20442"/>
                      <a:pt x="61411" y="19168"/>
                      <a:pt x="61419" y="17827"/>
                    </a:cubicBezTo>
                    <a:cubicBezTo>
                      <a:pt x="61419" y="16478"/>
                      <a:pt x="60567" y="15203"/>
                      <a:pt x="59070" y="14334"/>
                    </a:cubicBezTo>
                    <a:lnTo>
                      <a:pt x="33117" y="-656"/>
                    </a:lnTo>
                    <a:cubicBezTo>
                      <a:pt x="31818" y="-1410"/>
                      <a:pt x="30098" y="-1823"/>
                      <a:pt x="28278" y="-1823"/>
                    </a:cubicBezTo>
                    <a:cubicBezTo>
                      <a:pt x="26467" y="-1823"/>
                      <a:pt x="24747" y="-1410"/>
                      <a:pt x="23424" y="-656"/>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733" name="Google Shape;733;p6"/>
              <p:cNvSpPr/>
              <p:nvPr/>
            </p:nvSpPr>
            <p:spPr>
              <a:xfrm flipH="1" rot="10800000">
                <a:off x="67255" y="6755151"/>
                <a:ext cx="84410" cy="49974"/>
              </a:xfrm>
              <a:custGeom>
                <a:rect b="b" l="l" r="r" t="t"/>
                <a:pathLst>
                  <a:path extrusionOk="0" h="39241" w="66281">
                    <a:moveTo>
                      <a:pt x="24639" y="34226"/>
                    </a:moveTo>
                    <a:lnTo>
                      <a:pt x="-1314" y="19252"/>
                    </a:lnTo>
                    <a:lnTo>
                      <a:pt x="-2488" y="17787"/>
                    </a:lnTo>
                    <a:lnTo>
                      <a:pt x="-1314" y="16339"/>
                    </a:lnTo>
                    <a:lnTo>
                      <a:pt x="24639" y="1348"/>
                    </a:lnTo>
                    <a:cubicBezTo>
                      <a:pt x="26533" y="248"/>
                      <a:pt x="30107" y="256"/>
                      <a:pt x="32001" y="1348"/>
                    </a:cubicBezTo>
                    <a:lnTo>
                      <a:pt x="57954" y="16339"/>
                    </a:lnTo>
                    <a:lnTo>
                      <a:pt x="59120" y="17787"/>
                    </a:lnTo>
                    <a:lnTo>
                      <a:pt x="57954" y="19244"/>
                    </a:lnTo>
                    <a:lnTo>
                      <a:pt x="32001" y="34226"/>
                    </a:lnTo>
                    <a:cubicBezTo>
                      <a:pt x="31058" y="34781"/>
                      <a:pt x="29710" y="35087"/>
                      <a:pt x="28320" y="35087"/>
                    </a:cubicBezTo>
                    <a:cubicBezTo>
                      <a:pt x="26922" y="35087"/>
                      <a:pt x="25582" y="34781"/>
                      <a:pt x="24639" y="34226"/>
                    </a:cubicBezTo>
                    <a:close/>
                    <a:moveTo>
                      <a:pt x="23473" y="-688"/>
                    </a:moveTo>
                    <a:lnTo>
                      <a:pt x="-2472" y="14311"/>
                    </a:lnTo>
                    <a:cubicBezTo>
                      <a:pt x="-3969" y="15163"/>
                      <a:pt x="-4821" y="16438"/>
                      <a:pt x="-4821" y="17787"/>
                    </a:cubicBezTo>
                    <a:cubicBezTo>
                      <a:pt x="-4821" y="19136"/>
                      <a:pt x="-3977" y="20403"/>
                      <a:pt x="-2472" y="21272"/>
                    </a:cubicBezTo>
                    <a:lnTo>
                      <a:pt x="23473" y="36254"/>
                    </a:lnTo>
                    <a:cubicBezTo>
                      <a:pt x="26087" y="37769"/>
                      <a:pt x="30561" y="37760"/>
                      <a:pt x="33158" y="36254"/>
                    </a:cubicBezTo>
                    <a:lnTo>
                      <a:pt x="59120" y="21272"/>
                    </a:lnTo>
                    <a:cubicBezTo>
                      <a:pt x="60609" y="20403"/>
                      <a:pt x="61461" y="19136"/>
                      <a:pt x="61461" y="17787"/>
                    </a:cubicBezTo>
                    <a:cubicBezTo>
                      <a:pt x="61452" y="16438"/>
                      <a:pt x="60600" y="15163"/>
                      <a:pt x="59112" y="14311"/>
                    </a:cubicBezTo>
                    <a:lnTo>
                      <a:pt x="33158" y="-688"/>
                    </a:lnTo>
                    <a:cubicBezTo>
                      <a:pt x="31860" y="-1433"/>
                      <a:pt x="30131" y="-1855"/>
                      <a:pt x="28320" y="-1855"/>
                    </a:cubicBezTo>
                    <a:cubicBezTo>
                      <a:pt x="26500" y="-1855"/>
                      <a:pt x="24780" y="-1433"/>
                      <a:pt x="23473" y="-688"/>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734" name="Google Shape;734;p6"/>
              <p:cNvSpPr/>
              <p:nvPr/>
            </p:nvSpPr>
            <p:spPr>
              <a:xfrm flipH="1" rot="10800000">
                <a:off x="16676" y="6725927"/>
                <a:ext cx="84420" cy="49977"/>
              </a:xfrm>
              <a:custGeom>
                <a:rect b="b" l="l" r="r" t="t"/>
                <a:pathLst>
                  <a:path extrusionOk="0" h="39243" w="66289">
                    <a:moveTo>
                      <a:pt x="24689" y="34194"/>
                    </a:moveTo>
                    <a:lnTo>
                      <a:pt x="-1256" y="19204"/>
                    </a:lnTo>
                    <a:cubicBezTo>
                      <a:pt x="-2009" y="18774"/>
                      <a:pt x="-2439" y="18252"/>
                      <a:pt x="-2439" y="17756"/>
                    </a:cubicBezTo>
                    <a:cubicBezTo>
                      <a:pt x="-2439" y="17267"/>
                      <a:pt x="-2009" y="16738"/>
                      <a:pt x="-1256" y="16307"/>
                    </a:cubicBezTo>
                    <a:lnTo>
                      <a:pt x="24689" y="1309"/>
                    </a:lnTo>
                    <a:cubicBezTo>
                      <a:pt x="26575" y="216"/>
                      <a:pt x="30148" y="208"/>
                      <a:pt x="32042" y="1309"/>
                    </a:cubicBezTo>
                    <a:lnTo>
                      <a:pt x="57996" y="16307"/>
                    </a:lnTo>
                    <a:cubicBezTo>
                      <a:pt x="58748" y="16738"/>
                      <a:pt x="59170" y="17267"/>
                      <a:pt x="59170" y="17756"/>
                    </a:cubicBezTo>
                    <a:cubicBezTo>
                      <a:pt x="59161" y="18252"/>
                      <a:pt x="58748" y="18774"/>
                      <a:pt x="57996" y="19204"/>
                    </a:cubicBezTo>
                    <a:lnTo>
                      <a:pt x="32042" y="34194"/>
                    </a:lnTo>
                    <a:cubicBezTo>
                      <a:pt x="31099" y="34741"/>
                      <a:pt x="29759" y="35055"/>
                      <a:pt x="28370" y="35055"/>
                    </a:cubicBezTo>
                    <a:cubicBezTo>
                      <a:pt x="26980" y="35055"/>
                      <a:pt x="25640" y="34741"/>
                      <a:pt x="24689" y="34194"/>
                    </a:cubicBezTo>
                    <a:close/>
                    <a:moveTo>
                      <a:pt x="23523" y="-719"/>
                    </a:moveTo>
                    <a:lnTo>
                      <a:pt x="-2430" y="14271"/>
                    </a:lnTo>
                    <a:cubicBezTo>
                      <a:pt x="-3927" y="15140"/>
                      <a:pt x="-4779" y="16406"/>
                      <a:pt x="-4779" y="17756"/>
                    </a:cubicBezTo>
                    <a:cubicBezTo>
                      <a:pt x="-4779" y="19105"/>
                      <a:pt x="-3919" y="20380"/>
                      <a:pt x="-2430" y="21232"/>
                    </a:cubicBezTo>
                    <a:lnTo>
                      <a:pt x="23523" y="36231"/>
                    </a:lnTo>
                    <a:cubicBezTo>
                      <a:pt x="26137" y="37729"/>
                      <a:pt x="30595" y="37737"/>
                      <a:pt x="33217" y="36231"/>
                    </a:cubicBezTo>
                    <a:lnTo>
                      <a:pt x="59161" y="21232"/>
                    </a:lnTo>
                    <a:cubicBezTo>
                      <a:pt x="60650" y="20380"/>
                      <a:pt x="61511" y="19105"/>
                      <a:pt x="61511" y="17756"/>
                    </a:cubicBezTo>
                    <a:cubicBezTo>
                      <a:pt x="61511" y="16406"/>
                      <a:pt x="60650" y="15140"/>
                      <a:pt x="59161" y="14271"/>
                    </a:cubicBezTo>
                    <a:lnTo>
                      <a:pt x="33217" y="-719"/>
                    </a:lnTo>
                    <a:cubicBezTo>
                      <a:pt x="31901" y="-1472"/>
                      <a:pt x="30181" y="-1886"/>
                      <a:pt x="28370" y="-1886"/>
                    </a:cubicBezTo>
                    <a:cubicBezTo>
                      <a:pt x="26550" y="-1886"/>
                      <a:pt x="24830" y="-1472"/>
                      <a:pt x="23523" y="-719"/>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735" name="Google Shape;735;p6"/>
              <p:cNvSpPr/>
              <p:nvPr/>
            </p:nvSpPr>
            <p:spPr>
              <a:xfrm flipH="1" rot="10800000">
                <a:off x="-33893" y="6696704"/>
                <a:ext cx="84410" cy="49970"/>
              </a:xfrm>
              <a:custGeom>
                <a:rect b="b" l="l" r="r" t="t"/>
                <a:pathLst>
                  <a:path extrusionOk="0" h="39238" w="66281">
                    <a:moveTo>
                      <a:pt x="24731" y="34163"/>
                    </a:moveTo>
                    <a:lnTo>
                      <a:pt x="-1222" y="19173"/>
                    </a:lnTo>
                    <a:lnTo>
                      <a:pt x="-2397" y="17716"/>
                    </a:lnTo>
                    <a:lnTo>
                      <a:pt x="-1222" y="16276"/>
                    </a:lnTo>
                    <a:lnTo>
                      <a:pt x="24723" y="1277"/>
                    </a:lnTo>
                    <a:cubicBezTo>
                      <a:pt x="26625" y="185"/>
                      <a:pt x="30190" y="176"/>
                      <a:pt x="32076" y="1277"/>
                    </a:cubicBezTo>
                    <a:lnTo>
                      <a:pt x="58029" y="16276"/>
                    </a:lnTo>
                    <a:cubicBezTo>
                      <a:pt x="58782" y="16706"/>
                      <a:pt x="59212" y="17228"/>
                      <a:pt x="59212" y="17716"/>
                    </a:cubicBezTo>
                    <a:cubicBezTo>
                      <a:pt x="59212" y="18204"/>
                      <a:pt x="58782" y="18734"/>
                      <a:pt x="58029" y="19173"/>
                    </a:cubicBezTo>
                    <a:lnTo>
                      <a:pt x="32076" y="34163"/>
                    </a:lnTo>
                    <a:cubicBezTo>
                      <a:pt x="31133" y="34709"/>
                      <a:pt x="29801" y="35024"/>
                      <a:pt x="28403" y="35024"/>
                    </a:cubicBezTo>
                    <a:cubicBezTo>
                      <a:pt x="27014" y="35024"/>
                      <a:pt x="25674" y="34709"/>
                      <a:pt x="24731" y="34163"/>
                    </a:cubicBezTo>
                    <a:close/>
                    <a:moveTo>
                      <a:pt x="23557" y="-751"/>
                    </a:moveTo>
                    <a:lnTo>
                      <a:pt x="-2397" y="14240"/>
                    </a:lnTo>
                    <a:cubicBezTo>
                      <a:pt x="-3877" y="15100"/>
                      <a:pt x="-4737" y="16367"/>
                      <a:pt x="-4737" y="17716"/>
                    </a:cubicBezTo>
                    <a:cubicBezTo>
                      <a:pt x="-4737" y="19065"/>
                      <a:pt x="-3877" y="20332"/>
                      <a:pt x="-2397" y="21201"/>
                    </a:cubicBezTo>
                    <a:lnTo>
                      <a:pt x="23557" y="36191"/>
                    </a:lnTo>
                    <a:cubicBezTo>
                      <a:pt x="26170" y="37697"/>
                      <a:pt x="30636" y="37697"/>
                      <a:pt x="33250" y="36191"/>
                    </a:cubicBezTo>
                    <a:lnTo>
                      <a:pt x="59203" y="21201"/>
                    </a:lnTo>
                    <a:cubicBezTo>
                      <a:pt x="60692" y="20332"/>
                      <a:pt x="61552" y="19065"/>
                      <a:pt x="61544" y="17716"/>
                    </a:cubicBezTo>
                    <a:cubicBezTo>
                      <a:pt x="61544" y="16367"/>
                      <a:pt x="60692" y="15100"/>
                      <a:pt x="59203" y="14240"/>
                    </a:cubicBezTo>
                    <a:lnTo>
                      <a:pt x="33258" y="-742"/>
                    </a:lnTo>
                    <a:cubicBezTo>
                      <a:pt x="31951" y="-1504"/>
                      <a:pt x="30223" y="-1918"/>
                      <a:pt x="28403" y="-1918"/>
                    </a:cubicBezTo>
                    <a:cubicBezTo>
                      <a:pt x="26584" y="-1918"/>
                      <a:pt x="24863" y="-1504"/>
                      <a:pt x="23557" y="-751"/>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736" name="Google Shape;736;p6"/>
              <p:cNvSpPr/>
              <p:nvPr/>
            </p:nvSpPr>
            <p:spPr>
              <a:xfrm flipH="1" rot="10800000">
                <a:off x="-84462" y="6667485"/>
                <a:ext cx="84410" cy="49978"/>
              </a:xfrm>
              <a:custGeom>
                <a:rect b="b" l="l" r="r" t="t"/>
                <a:pathLst>
                  <a:path extrusionOk="0" h="39244" w="66281">
                    <a:moveTo>
                      <a:pt x="24773" y="34132"/>
                    </a:moveTo>
                    <a:lnTo>
                      <a:pt x="-1181" y="19141"/>
                    </a:lnTo>
                    <a:cubicBezTo>
                      <a:pt x="-1934" y="18703"/>
                      <a:pt x="-2356" y="18181"/>
                      <a:pt x="-2347" y="17693"/>
                    </a:cubicBezTo>
                    <a:cubicBezTo>
                      <a:pt x="-2347" y="17204"/>
                      <a:pt x="-1934" y="16683"/>
                      <a:pt x="-1181" y="16253"/>
                    </a:cubicBezTo>
                    <a:lnTo>
                      <a:pt x="24773" y="1254"/>
                    </a:lnTo>
                    <a:cubicBezTo>
                      <a:pt x="26650" y="153"/>
                      <a:pt x="30231" y="153"/>
                      <a:pt x="32125" y="1254"/>
                    </a:cubicBezTo>
                    <a:lnTo>
                      <a:pt x="58070" y="16253"/>
                    </a:lnTo>
                    <a:lnTo>
                      <a:pt x="59245" y="17693"/>
                    </a:lnTo>
                    <a:cubicBezTo>
                      <a:pt x="59245" y="18181"/>
                      <a:pt x="58815" y="18703"/>
                      <a:pt x="58062" y="19141"/>
                    </a:cubicBezTo>
                    <a:lnTo>
                      <a:pt x="32125" y="34132"/>
                    </a:lnTo>
                    <a:cubicBezTo>
                      <a:pt x="31174" y="34678"/>
                      <a:pt x="29834" y="34993"/>
                      <a:pt x="28437" y="34993"/>
                    </a:cubicBezTo>
                    <a:cubicBezTo>
                      <a:pt x="27047" y="34993"/>
                      <a:pt x="25716" y="34678"/>
                      <a:pt x="24773" y="34132"/>
                    </a:cubicBezTo>
                    <a:close/>
                    <a:moveTo>
                      <a:pt x="23598" y="-774"/>
                    </a:moveTo>
                    <a:lnTo>
                      <a:pt x="-2339" y="14225"/>
                    </a:lnTo>
                    <a:cubicBezTo>
                      <a:pt x="-3836" y="15077"/>
                      <a:pt x="-4696" y="16344"/>
                      <a:pt x="-4696" y="17693"/>
                    </a:cubicBezTo>
                    <a:cubicBezTo>
                      <a:pt x="-4696" y="19042"/>
                      <a:pt x="-3836" y="20308"/>
                      <a:pt x="-2347" y="21169"/>
                    </a:cubicBezTo>
                    <a:lnTo>
                      <a:pt x="23598" y="36160"/>
                    </a:lnTo>
                    <a:cubicBezTo>
                      <a:pt x="26212" y="37674"/>
                      <a:pt x="30678" y="37674"/>
                      <a:pt x="33291" y="36160"/>
                    </a:cubicBezTo>
                    <a:lnTo>
                      <a:pt x="59237" y="21169"/>
                    </a:lnTo>
                    <a:cubicBezTo>
                      <a:pt x="60734" y="20308"/>
                      <a:pt x="61585" y="19042"/>
                      <a:pt x="61585" y="17693"/>
                    </a:cubicBezTo>
                    <a:cubicBezTo>
                      <a:pt x="61585" y="16344"/>
                      <a:pt x="60734" y="15077"/>
                      <a:pt x="59237" y="14225"/>
                    </a:cubicBezTo>
                    <a:lnTo>
                      <a:pt x="33291" y="-774"/>
                    </a:lnTo>
                    <a:cubicBezTo>
                      <a:pt x="31984" y="-1527"/>
                      <a:pt x="30256" y="-1949"/>
                      <a:pt x="28437" y="-1949"/>
                    </a:cubicBezTo>
                    <a:cubicBezTo>
                      <a:pt x="26625" y="-1949"/>
                      <a:pt x="24905" y="-1527"/>
                      <a:pt x="23598" y="-774"/>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737" name="Google Shape;737;p6"/>
              <p:cNvSpPr/>
              <p:nvPr/>
            </p:nvSpPr>
            <p:spPr>
              <a:xfrm flipH="1" rot="10800000">
                <a:off x="-135041" y="6638261"/>
                <a:ext cx="84410" cy="49972"/>
              </a:xfrm>
              <a:custGeom>
                <a:rect b="b" l="l" r="r" t="t"/>
                <a:pathLst>
                  <a:path extrusionOk="0" h="39239" w="66281">
                    <a:moveTo>
                      <a:pt x="24814" y="34100"/>
                    </a:moveTo>
                    <a:lnTo>
                      <a:pt x="-1139" y="19110"/>
                    </a:lnTo>
                    <a:cubicBezTo>
                      <a:pt x="-1884" y="18671"/>
                      <a:pt x="-2314" y="18142"/>
                      <a:pt x="-2314" y="17653"/>
                    </a:cubicBezTo>
                    <a:cubicBezTo>
                      <a:pt x="-2314" y="17165"/>
                      <a:pt x="-1884" y="16643"/>
                      <a:pt x="-1139" y="16213"/>
                    </a:cubicBezTo>
                    <a:lnTo>
                      <a:pt x="24806" y="1206"/>
                    </a:lnTo>
                    <a:cubicBezTo>
                      <a:pt x="26708" y="138"/>
                      <a:pt x="30273" y="130"/>
                      <a:pt x="32175" y="1206"/>
                    </a:cubicBezTo>
                    <a:lnTo>
                      <a:pt x="58112" y="16213"/>
                    </a:lnTo>
                    <a:lnTo>
                      <a:pt x="59287" y="17653"/>
                    </a:lnTo>
                    <a:lnTo>
                      <a:pt x="58112" y="19110"/>
                    </a:lnTo>
                    <a:lnTo>
                      <a:pt x="32175" y="34100"/>
                    </a:lnTo>
                    <a:cubicBezTo>
                      <a:pt x="31224" y="34638"/>
                      <a:pt x="29876" y="34961"/>
                      <a:pt x="28486" y="34961"/>
                    </a:cubicBezTo>
                    <a:cubicBezTo>
                      <a:pt x="27097" y="34961"/>
                      <a:pt x="25757" y="34638"/>
                      <a:pt x="24814" y="34100"/>
                    </a:cubicBezTo>
                    <a:close/>
                    <a:moveTo>
                      <a:pt x="23648" y="-822"/>
                    </a:moveTo>
                    <a:lnTo>
                      <a:pt x="-2305" y="14185"/>
                    </a:lnTo>
                    <a:cubicBezTo>
                      <a:pt x="-3819" y="15054"/>
                      <a:pt x="-4646" y="16288"/>
                      <a:pt x="-4654" y="17653"/>
                    </a:cubicBezTo>
                    <a:cubicBezTo>
                      <a:pt x="-4654" y="19019"/>
                      <a:pt x="-3827" y="20252"/>
                      <a:pt x="-2305" y="21130"/>
                    </a:cubicBezTo>
                    <a:lnTo>
                      <a:pt x="23648" y="36120"/>
                    </a:lnTo>
                    <a:cubicBezTo>
                      <a:pt x="26253" y="37635"/>
                      <a:pt x="30711" y="37643"/>
                      <a:pt x="33341" y="36120"/>
                    </a:cubicBezTo>
                    <a:lnTo>
                      <a:pt x="59287" y="21130"/>
                    </a:lnTo>
                    <a:cubicBezTo>
                      <a:pt x="60800" y="20252"/>
                      <a:pt x="61627" y="19019"/>
                      <a:pt x="61627" y="17653"/>
                    </a:cubicBezTo>
                    <a:cubicBezTo>
                      <a:pt x="61619" y="16288"/>
                      <a:pt x="60800" y="15054"/>
                      <a:pt x="59287" y="14185"/>
                    </a:cubicBezTo>
                    <a:lnTo>
                      <a:pt x="33333" y="-822"/>
                    </a:lnTo>
                    <a:cubicBezTo>
                      <a:pt x="32026" y="-1575"/>
                      <a:pt x="30306" y="-1981"/>
                      <a:pt x="28486" y="-1981"/>
                    </a:cubicBezTo>
                    <a:cubicBezTo>
                      <a:pt x="26675" y="-1981"/>
                      <a:pt x="24963" y="-1575"/>
                      <a:pt x="23648" y="-822"/>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738" name="Google Shape;738;p6"/>
              <p:cNvSpPr/>
              <p:nvPr/>
            </p:nvSpPr>
            <p:spPr>
              <a:xfrm flipH="1" rot="10800000">
                <a:off x="-185599" y="6609033"/>
                <a:ext cx="84400" cy="49990"/>
              </a:xfrm>
              <a:custGeom>
                <a:rect b="b" l="l" r="r" t="t"/>
                <a:pathLst>
                  <a:path extrusionOk="0" h="39253" w="66273">
                    <a:moveTo>
                      <a:pt x="24847" y="34086"/>
                    </a:moveTo>
                    <a:lnTo>
                      <a:pt x="-1106" y="19087"/>
                    </a:lnTo>
                    <a:lnTo>
                      <a:pt x="-2272" y="17638"/>
                    </a:lnTo>
                    <a:lnTo>
                      <a:pt x="-1106" y="16182"/>
                    </a:lnTo>
                    <a:lnTo>
                      <a:pt x="24847" y="1191"/>
                    </a:lnTo>
                    <a:cubicBezTo>
                      <a:pt x="26733" y="99"/>
                      <a:pt x="30306" y="99"/>
                      <a:pt x="32200" y="1191"/>
                    </a:cubicBezTo>
                    <a:lnTo>
                      <a:pt x="58145" y="16190"/>
                    </a:lnTo>
                    <a:cubicBezTo>
                      <a:pt x="58898" y="16620"/>
                      <a:pt x="59312" y="17150"/>
                      <a:pt x="59312" y="17638"/>
                    </a:cubicBezTo>
                    <a:cubicBezTo>
                      <a:pt x="59312" y="18127"/>
                      <a:pt x="58898" y="18648"/>
                      <a:pt x="58145" y="19087"/>
                    </a:cubicBezTo>
                    <a:lnTo>
                      <a:pt x="32200" y="34086"/>
                    </a:lnTo>
                    <a:cubicBezTo>
                      <a:pt x="31257" y="34623"/>
                      <a:pt x="29918" y="34938"/>
                      <a:pt x="28528" y="34938"/>
                    </a:cubicBezTo>
                    <a:cubicBezTo>
                      <a:pt x="27130" y="34938"/>
                      <a:pt x="25790" y="34623"/>
                      <a:pt x="24847" y="34086"/>
                    </a:cubicBezTo>
                    <a:close/>
                    <a:moveTo>
                      <a:pt x="23681" y="-836"/>
                    </a:moveTo>
                    <a:lnTo>
                      <a:pt x="-2272" y="14162"/>
                    </a:lnTo>
                    <a:cubicBezTo>
                      <a:pt x="-3761" y="15023"/>
                      <a:pt x="-4613" y="16289"/>
                      <a:pt x="-4613" y="17638"/>
                    </a:cubicBezTo>
                    <a:cubicBezTo>
                      <a:pt x="-4613" y="18988"/>
                      <a:pt x="-3761" y="20254"/>
                      <a:pt x="-2272" y="21107"/>
                    </a:cubicBezTo>
                    <a:lnTo>
                      <a:pt x="23681" y="36105"/>
                    </a:lnTo>
                    <a:cubicBezTo>
                      <a:pt x="26295" y="37620"/>
                      <a:pt x="30753" y="37620"/>
                      <a:pt x="33375" y="36105"/>
                    </a:cubicBezTo>
                    <a:lnTo>
                      <a:pt x="59312" y="21115"/>
                    </a:lnTo>
                    <a:cubicBezTo>
                      <a:pt x="60800" y="20254"/>
                      <a:pt x="61661" y="18988"/>
                      <a:pt x="61661" y="17638"/>
                    </a:cubicBezTo>
                    <a:cubicBezTo>
                      <a:pt x="61661" y="16289"/>
                      <a:pt x="60800" y="15023"/>
                      <a:pt x="59312" y="14162"/>
                    </a:cubicBezTo>
                    <a:lnTo>
                      <a:pt x="33375" y="-836"/>
                    </a:lnTo>
                    <a:cubicBezTo>
                      <a:pt x="32060" y="-1590"/>
                      <a:pt x="30339" y="-2012"/>
                      <a:pt x="28528" y="-2012"/>
                    </a:cubicBezTo>
                    <a:cubicBezTo>
                      <a:pt x="26700" y="-2012"/>
                      <a:pt x="24988" y="-1590"/>
                      <a:pt x="23681" y="-836"/>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739" name="Google Shape;739;p6"/>
              <p:cNvSpPr/>
              <p:nvPr/>
            </p:nvSpPr>
            <p:spPr>
              <a:xfrm flipH="1" rot="10800000">
                <a:off x="469665" y="6940495"/>
                <a:ext cx="67632" cy="40292"/>
              </a:xfrm>
              <a:custGeom>
                <a:rect b="b" l="l" r="r" t="t"/>
                <a:pathLst>
                  <a:path extrusionOk="0" h="31638" w="53106">
                    <a:moveTo>
                      <a:pt x="9900" y="26805"/>
                    </a:moveTo>
                    <a:lnTo>
                      <a:pt x="-1630" y="20150"/>
                    </a:lnTo>
                    <a:lnTo>
                      <a:pt x="-2813" y="18701"/>
                    </a:lnTo>
                    <a:lnTo>
                      <a:pt x="-1638" y="17245"/>
                    </a:lnTo>
                    <a:lnTo>
                      <a:pt x="25573" y="1534"/>
                    </a:lnTo>
                    <a:cubicBezTo>
                      <a:pt x="27450" y="433"/>
                      <a:pt x="31023" y="433"/>
                      <a:pt x="32909" y="1534"/>
                    </a:cubicBezTo>
                    <a:lnTo>
                      <a:pt x="44446" y="8198"/>
                    </a:lnTo>
                    <a:cubicBezTo>
                      <a:pt x="45199" y="8628"/>
                      <a:pt x="45613" y="9158"/>
                      <a:pt x="45613" y="9646"/>
                    </a:cubicBezTo>
                    <a:cubicBezTo>
                      <a:pt x="45613" y="10143"/>
                      <a:pt x="45199" y="10673"/>
                      <a:pt x="44446" y="11103"/>
                    </a:cubicBezTo>
                    <a:lnTo>
                      <a:pt x="17244" y="26813"/>
                    </a:lnTo>
                    <a:cubicBezTo>
                      <a:pt x="16309" y="27360"/>
                      <a:pt x="14969" y="27674"/>
                      <a:pt x="13572" y="27674"/>
                    </a:cubicBezTo>
                    <a:cubicBezTo>
                      <a:pt x="12183" y="27674"/>
                      <a:pt x="10843" y="27360"/>
                      <a:pt x="9900" y="26805"/>
                    </a:cubicBezTo>
                    <a:close/>
                    <a:moveTo>
                      <a:pt x="24390" y="-494"/>
                    </a:moveTo>
                    <a:lnTo>
                      <a:pt x="-2821" y="15225"/>
                    </a:lnTo>
                    <a:cubicBezTo>
                      <a:pt x="-4310" y="16086"/>
                      <a:pt x="-5153" y="17360"/>
                      <a:pt x="-5145" y="18710"/>
                    </a:cubicBezTo>
                    <a:cubicBezTo>
                      <a:pt x="-5145" y="20051"/>
                      <a:pt x="-4293" y="21317"/>
                      <a:pt x="-2804" y="22178"/>
                    </a:cubicBezTo>
                    <a:lnTo>
                      <a:pt x="8725" y="28825"/>
                    </a:lnTo>
                    <a:cubicBezTo>
                      <a:pt x="11355" y="30364"/>
                      <a:pt x="15822" y="30356"/>
                      <a:pt x="18418" y="28833"/>
                    </a:cubicBezTo>
                    <a:lnTo>
                      <a:pt x="45613" y="13131"/>
                    </a:lnTo>
                    <a:cubicBezTo>
                      <a:pt x="47101" y="12262"/>
                      <a:pt x="47961" y="10995"/>
                      <a:pt x="47961" y="9646"/>
                    </a:cubicBezTo>
                    <a:cubicBezTo>
                      <a:pt x="47961" y="8297"/>
                      <a:pt x="47101" y="7030"/>
                      <a:pt x="45613" y="6169"/>
                    </a:cubicBezTo>
                    <a:lnTo>
                      <a:pt x="34083" y="-485"/>
                    </a:lnTo>
                    <a:cubicBezTo>
                      <a:pt x="32776" y="-1247"/>
                      <a:pt x="31056" y="-1661"/>
                      <a:pt x="29236" y="-1661"/>
                    </a:cubicBezTo>
                    <a:cubicBezTo>
                      <a:pt x="27417" y="-1661"/>
                      <a:pt x="25697" y="-1247"/>
                      <a:pt x="24390" y="-494"/>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740" name="Google Shape;740;p6"/>
              <p:cNvSpPr/>
              <p:nvPr/>
            </p:nvSpPr>
            <p:spPr>
              <a:xfrm flipH="1" rot="10800000">
                <a:off x="417263" y="6910231"/>
                <a:ext cx="67632" cy="40280"/>
              </a:xfrm>
              <a:custGeom>
                <a:rect b="b" l="l" r="r" t="t"/>
                <a:pathLst>
                  <a:path extrusionOk="0" h="31629" w="53106">
                    <a:moveTo>
                      <a:pt x="9943" y="26772"/>
                    </a:moveTo>
                    <a:lnTo>
                      <a:pt x="-1587" y="20117"/>
                    </a:lnTo>
                    <a:lnTo>
                      <a:pt x="-2761" y="18669"/>
                    </a:lnTo>
                    <a:lnTo>
                      <a:pt x="-1587" y="17212"/>
                    </a:lnTo>
                    <a:lnTo>
                      <a:pt x="25607" y="1510"/>
                    </a:lnTo>
                    <a:cubicBezTo>
                      <a:pt x="27501" y="409"/>
                      <a:pt x="31066" y="417"/>
                      <a:pt x="32968" y="1510"/>
                    </a:cubicBezTo>
                    <a:lnTo>
                      <a:pt x="44498" y="8173"/>
                    </a:lnTo>
                    <a:lnTo>
                      <a:pt x="45672" y="9614"/>
                    </a:lnTo>
                    <a:lnTo>
                      <a:pt x="44498" y="11070"/>
                    </a:lnTo>
                    <a:lnTo>
                      <a:pt x="17303" y="26772"/>
                    </a:lnTo>
                    <a:cubicBezTo>
                      <a:pt x="16361" y="27327"/>
                      <a:pt x="15021" y="27642"/>
                      <a:pt x="13631" y="27642"/>
                    </a:cubicBezTo>
                    <a:cubicBezTo>
                      <a:pt x="12234" y="27642"/>
                      <a:pt x="10894" y="27327"/>
                      <a:pt x="9943" y="26772"/>
                    </a:cubicBezTo>
                    <a:close/>
                    <a:moveTo>
                      <a:pt x="24433" y="-526"/>
                    </a:moveTo>
                    <a:lnTo>
                      <a:pt x="-2753" y="15184"/>
                    </a:lnTo>
                    <a:cubicBezTo>
                      <a:pt x="-4242" y="16045"/>
                      <a:pt x="-5102" y="17320"/>
                      <a:pt x="-5102" y="18669"/>
                    </a:cubicBezTo>
                    <a:cubicBezTo>
                      <a:pt x="-5094" y="20018"/>
                      <a:pt x="-4242" y="21284"/>
                      <a:pt x="-2761" y="22145"/>
                    </a:cubicBezTo>
                    <a:lnTo>
                      <a:pt x="8776" y="28800"/>
                    </a:lnTo>
                    <a:cubicBezTo>
                      <a:pt x="11398" y="30315"/>
                      <a:pt x="15856" y="30315"/>
                      <a:pt x="18478" y="28800"/>
                    </a:cubicBezTo>
                    <a:lnTo>
                      <a:pt x="45672" y="13098"/>
                    </a:lnTo>
                    <a:cubicBezTo>
                      <a:pt x="47161" y="12229"/>
                      <a:pt x="48004" y="10963"/>
                      <a:pt x="48004" y="9614"/>
                    </a:cubicBezTo>
                    <a:cubicBezTo>
                      <a:pt x="48004" y="8273"/>
                      <a:pt x="47161" y="7006"/>
                      <a:pt x="45672" y="6137"/>
                    </a:cubicBezTo>
                    <a:lnTo>
                      <a:pt x="34126" y="-526"/>
                    </a:lnTo>
                    <a:cubicBezTo>
                      <a:pt x="32820" y="-1271"/>
                      <a:pt x="31099" y="-1693"/>
                      <a:pt x="29279" y="-1693"/>
                    </a:cubicBezTo>
                    <a:cubicBezTo>
                      <a:pt x="27468" y="-1693"/>
                      <a:pt x="25748" y="-1271"/>
                      <a:pt x="24433" y="-526"/>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741" name="Google Shape;741;p6"/>
              <p:cNvSpPr/>
              <p:nvPr/>
            </p:nvSpPr>
            <p:spPr>
              <a:xfrm flipH="1" rot="10800000">
                <a:off x="364883" y="6879943"/>
                <a:ext cx="67621" cy="40304"/>
              </a:xfrm>
              <a:custGeom>
                <a:rect b="b" l="l" r="r" t="t"/>
                <a:pathLst>
                  <a:path extrusionOk="0" h="31648" w="53098">
                    <a:moveTo>
                      <a:pt x="9986" y="26756"/>
                    </a:moveTo>
                    <a:lnTo>
                      <a:pt x="-1560" y="20093"/>
                    </a:lnTo>
                    <a:lnTo>
                      <a:pt x="-2726" y="18644"/>
                    </a:lnTo>
                    <a:lnTo>
                      <a:pt x="-1560" y="17196"/>
                    </a:lnTo>
                    <a:lnTo>
                      <a:pt x="25634" y="1477"/>
                    </a:lnTo>
                    <a:cubicBezTo>
                      <a:pt x="27520" y="385"/>
                      <a:pt x="31109" y="385"/>
                      <a:pt x="32995" y="1477"/>
                    </a:cubicBezTo>
                    <a:lnTo>
                      <a:pt x="44533" y="8141"/>
                    </a:lnTo>
                    <a:cubicBezTo>
                      <a:pt x="45277" y="8579"/>
                      <a:pt x="45707" y="9109"/>
                      <a:pt x="45707" y="9597"/>
                    </a:cubicBezTo>
                    <a:cubicBezTo>
                      <a:pt x="45707" y="10086"/>
                      <a:pt x="45277" y="10607"/>
                      <a:pt x="44533" y="11038"/>
                    </a:cubicBezTo>
                    <a:lnTo>
                      <a:pt x="17330" y="26756"/>
                    </a:lnTo>
                    <a:cubicBezTo>
                      <a:pt x="16387" y="27311"/>
                      <a:pt x="15048" y="27625"/>
                      <a:pt x="13650" y="27625"/>
                    </a:cubicBezTo>
                    <a:cubicBezTo>
                      <a:pt x="12260" y="27625"/>
                      <a:pt x="10929" y="27311"/>
                      <a:pt x="9986" y="26756"/>
                    </a:cubicBezTo>
                    <a:close/>
                    <a:moveTo>
                      <a:pt x="24468" y="-551"/>
                    </a:moveTo>
                    <a:lnTo>
                      <a:pt x="-2726" y="15168"/>
                    </a:lnTo>
                    <a:cubicBezTo>
                      <a:pt x="-4215" y="16021"/>
                      <a:pt x="-5059" y="17295"/>
                      <a:pt x="-5059" y="18644"/>
                    </a:cubicBezTo>
                    <a:cubicBezTo>
                      <a:pt x="-5059" y="19994"/>
                      <a:pt x="-4215" y="21252"/>
                      <a:pt x="-2726" y="22121"/>
                    </a:cubicBezTo>
                    <a:lnTo>
                      <a:pt x="8811" y="28784"/>
                    </a:lnTo>
                    <a:cubicBezTo>
                      <a:pt x="11442" y="30307"/>
                      <a:pt x="15899" y="30299"/>
                      <a:pt x="18504" y="28776"/>
                    </a:cubicBezTo>
                    <a:lnTo>
                      <a:pt x="45699" y="13066"/>
                    </a:lnTo>
                    <a:cubicBezTo>
                      <a:pt x="47187" y="12213"/>
                      <a:pt x="48039" y="10947"/>
                      <a:pt x="48039" y="9597"/>
                    </a:cubicBezTo>
                    <a:cubicBezTo>
                      <a:pt x="48039" y="8256"/>
                      <a:pt x="47196" y="6990"/>
                      <a:pt x="45699" y="6113"/>
                    </a:cubicBezTo>
                    <a:lnTo>
                      <a:pt x="34169" y="-551"/>
                    </a:lnTo>
                    <a:cubicBezTo>
                      <a:pt x="32854" y="-1304"/>
                      <a:pt x="31134" y="-1726"/>
                      <a:pt x="29323" y="-1726"/>
                    </a:cubicBezTo>
                    <a:cubicBezTo>
                      <a:pt x="27495" y="-1726"/>
                      <a:pt x="25774" y="-1304"/>
                      <a:pt x="24468" y="-551"/>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742" name="Google Shape;742;p6"/>
              <p:cNvSpPr/>
              <p:nvPr/>
            </p:nvSpPr>
            <p:spPr>
              <a:xfrm flipH="1" rot="10800000">
                <a:off x="312482" y="6849676"/>
                <a:ext cx="67632" cy="40285"/>
              </a:xfrm>
              <a:custGeom>
                <a:rect b="b" l="l" r="r" t="t"/>
                <a:pathLst>
                  <a:path extrusionOk="0" h="31633" w="53106">
                    <a:moveTo>
                      <a:pt x="10029" y="26715"/>
                    </a:moveTo>
                    <a:lnTo>
                      <a:pt x="-1500" y="20052"/>
                    </a:lnTo>
                    <a:cubicBezTo>
                      <a:pt x="-2253" y="19622"/>
                      <a:pt x="-2683" y="19092"/>
                      <a:pt x="-2683" y="18595"/>
                    </a:cubicBezTo>
                    <a:cubicBezTo>
                      <a:pt x="-2683" y="18107"/>
                      <a:pt x="-2253" y="17586"/>
                      <a:pt x="-1500" y="17155"/>
                    </a:cubicBezTo>
                    <a:lnTo>
                      <a:pt x="25694" y="1445"/>
                    </a:lnTo>
                    <a:cubicBezTo>
                      <a:pt x="27580" y="352"/>
                      <a:pt x="31152" y="352"/>
                      <a:pt x="33038" y="1445"/>
                    </a:cubicBezTo>
                    <a:lnTo>
                      <a:pt x="44576" y="8100"/>
                    </a:lnTo>
                    <a:cubicBezTo>
                      <a:pt x="45328" y="8530"/>
                      <a:pt x="45759" y="9068"/>
                      <a:pt x="45759" y="9557"/>
                    </a:cubicBezTo>
                    <a:cubicBezTo>
                      <a:pt x="45759" y="10045"/>
                      <a:pt x="45328" y="10575"/>
                      <a:pt x="44576" y="11005"/>
                    </a:cubicBezTo>
                    <a:lnTo>
                      <a:pt x="17390" y="26715"/>
                    </a:lnTo>
                    <a:cubicBezTo>
                      <a:pt x="16447" y="27262"/>
                      <a:pt x="15107" y="27568"/>
                      <a:pt x="13710" y="27568"/>
                    </a:cubicBezTo>
                    <a:cubicBezTo>
                      <a:pt x="12320" y="27568"/>
                      <a:pt x="10980" y="27262"/>
                      <a:pt x="10029" y="26715"/>
                    </a:cubicBezTo>
                    <a:close/>
                    <a:moveTo>
                      <a:pt x="24519" y="-583"/>
                    </a:moveTo>
                    <a:lnTo>
                      <a:pt x="-2675" y="15119"/>
                    </a:lnTo>
                    <a:cubicBezTo>
                      <a:pt x="-4172" y="15988"/>
                      <a:pt x="-5015" y="17246"/>
                      <a:pt x="-5015" y="18595"/>
                    </a:cubicBezTo>
                    <a:cubicBezTo>
                      <a:pt x="-5024" y="19945"/>
                      <a:pt x="-4172" y="21211"/>
                      <a:pt x="-2675" y="22080"/>
                    </a:cubicBezTo>
                    <a:lnTo>
                      <a:pt x="8871" y="28752"/>
                    </a:lnTo>
                    <a:cubicBezTo>
                      <a:pt x="11476" y="30250"/>
                      <a:pt x="15926" y="30250"/>
                      <a:pt x="18556" y="28752"/>
                    </a:cubicBezTo>
                    <a:lnTo>
                      <a:pt x="45750" y="13033"/>
                    </a:lnTo>
                    <a:cubicBezTo>
                      <a:pt x="47239" y="12180"/>
                      <a:pt x="48091" y="10897"/>
                      <a:pt x="48091" y="9557"/>
                    </a:cubicBezTo>
                    <a:cubicBezTo>
                      <a:pt x="48091" y="8207"/>
                      <a:pt x="47239" y="6941"/>
                      <a:pt x="45750" y="6072"/>
                    </a:cubicBezTo>
                    <a:lnTo>
                      <a:pt x="34213" y="-583"/>
                    </a:lnTo>
                    <a:cubicBezTo>
                      <a:pt x="32906" y="-1336"/>
                      <a:pt x="31185" y="-1758"/>
                      <a:pt x="29366" y="-1758"/>
                    </a:cubicBezTo>
                    <a:cubicBezTo>
                      <a:pt x="27538" y="-1758"/>
                      <a:pt x="25826" y="-1336"/>
                      <a:pt x="24519" y="-583"/>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743" name="Google Shape;743;p6"/>
              <p:cNvSpPr/>
              <p:nvPr/>
            </p:nvSpPr>
            <p:spPr>
              <a:xfrm flipH="1" rot="10800000">
                <a:off x="260080" y="6819405"/>
                <a:ext cx="67632" cy="40283"/>
              </a:xfrm>
              <a:custGeom>
                <a:rect b="b" l="l" r="r" t="t"/>
                <a:pathLst>
                  <a:path extrusionOk="0" h="31631" w="53106">
                    <a:moveTo>
                      <a:pt x="10080" y="26675"/>
                    </a:moveTo>
                    <a:lnTo>
                      <a:pt x="-1457" y="20011"/>
                    </a:lnTo>
                    <a:lnTo>
                      <a:pt x="-2624" y="18563"/>
                    </a:lnTo>
                    <a:lnTo>
                      <a:pt x="-1457" y="17123"/>
                    </a:lnTo>
                    <a:lnTo>
                      <a:pt x="25729" y="1412"/>
                    </a:lnTo>
                    <a:cubicBezTo>
                      <a:pt x="27623" y="311"/>
                      <a:pt x="31187" y="311"/>
                      <a:pt x="33089" y="1412"/>
                    </a:cubicBezTo>
                    <a:lnTo>
                      <a:pt x="44619" y="8067"/>
                    </a:lnTo>
                    <a:cubicBezTo>
                      <a:pt x="45372" y="8498"/>
                      <a:pt x="45802" y="9036"/>
                      <a:pt x="45802" y="9524"/>
                    </a:cubicBezTo>
                    <a:lnTo>
                      <a:pt x="44627" y="10973"/>
                    </a:lnTo>
                    <a:lnTo>
                      <a:pt x="17433" y="26675"/>
                    </a:lnTo>
                    <a:cubicBezTo>
                      <a:pt x="16490" y="27229"/>
                      <a:pt x="15150" y="27535"/>
                      <a:pt x="13753" y="27535"/>
                    </a:cubicBezTo>
                    <a:cubicBezTo>
                      <a:pt x="12371" y="27535"/>
                      <a:pt x="11023" y="27229"/>
                      <a:pt x="10080" y="26675"/>
                    </a:cubicBezTo>
                    <a:close/>
                    <a:moveTo>
                      <a:pt x="24570" y="-616"/>
                    </a:moveTo>
                    <a:lnTo>
                      <a:pt x="-2624" y="15095"/>
                    </a:lnTo>
                    <a:cubicBezTo>
                      <a:pt x="-4104" y="15956"/>
                      <a:pt x="-4964" y="17214"/>
                      <a:pt x="-4972" y="18563"/>
                    </a:cubicBezTo>
                    <a:cubicBezTo>
                      <a:pt x="-4972" y="19912"/>
                      <a:pt x="-4112" y="21179"/>
                      <a:pt x="-2624" y="22039"/>
                    </a:cubicBezTo>
                    <a:lnTo>
                      <a:pt x="8906" y="28711"/>
                    </a:lnTo>
                    <a:cubicBezTo>
                      <a:pt x="11536" y="30217"/>
                      <a:pt x="15994" y="30217"/>
                      <a:pt x="18607" y="28711"/>
                    </a:cubicBezTo>
                    <a:lnTo>
                      <a:pt x="45793" y="13000"/>
                    </a:lnTo>
                    <a:cubicBezTo>
                      <a:pt x="47315" y="12123"/>
                      <a:pt x="48134" y="10890"/>
                      <a:pt x="48134" y="9524"/>
                    </a:cubicBezTo>
                    <a:cubicBezTo>
                      <a:pt x="48134" y="8175"/>
                      <a:pt x="47290" y="6917"/>
                      <a:pt x="45793" y="6039"/>
                    </a:cubicBezTo>
                    <a:lnTo>
                      <a:pt x="34256" y="-616"/>
                    </a:lnTo>
                    <a:cubicBezTo>
                      <a:pt x="32949" y="-1369"/>
                      <a:pt x="31220" y="-1791"/>
                      <a:pt x="29417" y="-1791"/>
                    </a:cubicBezTo>
                    <a:cubicBezTo>
                      <a:pt x="27598" y="-1791"/>
                      <a:pt x="25877" y="-1369"/>
                      <a:pt x="24570" y="-616"/>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744" name="Google Shape;744;p6"/>
              <p:cNvSpPr/>
              <p:nvPr/>
            </p:nvSpPr>
            <p:spPr>
              <a:xfrm flipH="1" rot="10800000">
                <a:off x="207690" y="6789127"/>
                <a:ext cx="67642" cy="40285"/>
              </a:xfrm>
              <a:custGeom>
                <a:rect b="b" l="l" r="r" t="t"/>
                <a:pathLst>
                  <a:path extrusionOk="0" h="31633" w="53114">
                    <a:moveTo>
                      <a:pt x="10124" y="26650"/>
                    </a:moveTo>
                    <a:lnTo>
                      <a:pt x="-1422" y="19979"/>
                    </a:lnTo>
                    <a:lnTo>
                      <a:pt x="-2589" y="18539"/>
                    </a:lnTo>
                    <a:lnTo>
                      <a:pt x="-1422" y="17082"/>
                    </a:lnTo>
                    <a:lnTo>
                      <a:pt x="25780" y="1371"/>
                    </a:lnTo>
                    <a:cubicBezTo>
                      <a:pt x="27666" y="279"/>
                      <a:pt x="31238" y="279"/>
                      <a:pt x="33133" y="1371"/>
                    </a:cubicBezTo>
                    <a:lnTo>
                      <a:pt x="44670" y="8043"/>
                    </a:lnTo>
                    <a:cubicBezTo>
                      <a:pt x="45423" y="8473"/>
                      <a:pt x="45837" y="9003"/>
                      <a:pt x="45837" y="9483"/>
                    </a:cubicBezTo>
                    <a:lnTo>
                      <a:pt x="44670" y="10940"/>
                    </a:lnTo>
                    <a:lnTo>
                      <a:pt x="17476" y="26650"/>
                    </a:lnTo>
                    <a:cubicBezTo>
                      <a:pt x="16525" y="27197"/>
                      <a:pt x="15193" y="27511"/>
                      <a:pt x="13796" y="27511"/>
                    </a:cubicBezTo>
                    <a:cubicBezTo>
                      <a:pt x="12406" y="27511"/>
                      <a:pt x="11067" y="27197"/>
                      <a:pt x="10124" y="26650"/>
                    </a:cubicBezTo>
                    <a:close/>
                    <a:moveTo>
                      <a:pt x="24605" y="-657"/>
                    </a:moveTo>
                    <a:lnTo>
                      <a:pt x="-2589" y="15062"/>
                    </a:lnTo>
                    <a:cubicBezTo>
                      <a:pt x="-4086" y="15923"/>
                      <a:pt x="-4929" y="17189"/>
                      <a:pt x="-4929" y="18539"/>
                    </a:cubicBezTo>
                    <a:cubicBezTo>
                      <a:pt x="-4921" y="19888"/>
                      <a:pt x="-4069" y="21154"/>
                      <a:pt x="-2580" y="22007"/>
                    </a:cubicBezTo>
                    <a:lnTo>
                      <a:pt x="8949" y="28687"/>
                    </a:lnTo>
                    <a:cubicBezTo>
                      <a:pt x="11571" y="30185"/>
                      <a:pt x="16029" y="30185"/>
                      <a:pt x="18642" y="28687"/>
                    </a:cubicBezTo>
                    <a:lnTo>
                      <a:pt x="45828" y="12968"/>
                    </a:lnTo>
                    <a:cubicBezTo>
                      <a:pt x="47325" y="12099"/>
                      <a:pt x="48193" y="10832"/>
                      <a:pt x="48185" y="9483"/>
                    </a:cubicBezTo>
                    <a:cubicBezTo>
                      <a:pt x="48185" y="8134"/>
                      <a:pt x="47325" y="6876"/>
                      <a:pt x="45837" y="6015"/>
                    </a:cubicBezTo>
                    <a:lnTo>
                      <a:pt x="34299" y="-657"/>
                    </a:lnTo>
                    <a:cubicBezTo>
                      <a:pt x="33000" y="-1410"/>
                      <a:pt x="31272" y="-1824"/>
                      <a:pt x="29452" y="-1824"/>
                    </a:cubicBezTo>
                    <a:cubicBezTo>
                      <a:pt x="27633" y="-1824"/>
                      <a:pt x="25912" y="-1410"/>
                      <a:pt x="24605" y="-657"/>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745" name="Google Shape;745;p6"/>
              <p:cNvSpPr/>
              <p:nvPr/>
            </p:nvSpPr>
            <p:spPr>
              <a:xfrm flipH="1" rot="10800000">
                <a:off x="155299" y="6758855"/>
                <a:ext cx="67632" cy="40283"/>
              </a:xfrm>
              <a:custGeom>
                <a:rect b="b" l="l" r="r" t="t"/>
                <a:pathLst>
                  <a:path extrusionOk="0" h="31631" w="53106">
                    <a:moveTo>
                      <a:pt x="10158" y="26618"/>
                    </a:moveTo>
                    <a:lnTo>
                      <a:pt x="-1380" y="19955"/>
                    </a:lnTo>
                    <a:lnTo>
                      <a:pt x="-2546" y="18506"/>
                    </a:lnTo>
                    <a:lnTo>
                      <a:pt x="-1380" y="17049"/>
                    </a:lnTo>
                    <a:lnTo>
                      <a:pt x="25815" y="1347"/>
                    </a:lnTo>
                    <a:cubicBezTo>
                      <a:pt x="27700" y="246"/>
                      <a:pt x="31290" y="246"/>
                      <a:pt x="33176" y="1347"/>
                    </a:cubicBezTo>
                    <a:lnTo>
                      <a:pt x="44705" y="8010"/>
                    </a:lnTo>
                    <a:lnTo>
                      <a:pt x="45879" y="9451"/>
                    </a:lnTo>
                    <a:lnTo>
                      <a:pt x="44705" y="10907"/>
                    </a:lnTo>
                    <a:lnTo>
                      <a:pt x="17511" y="26618"/>
                    </a:lnTo>
                    <a:cubicBezTo>
                      <a:pt x="16576" y="27164"/>
                      <a:pt x="15237" y="27479"/>
                      <a:pt x="13839" y="27479"/>
                    </a:cubicBezTo>
                    <a:cubicBezTo>
                      <a:pt x="12449" y="27479"/>
                      <a:pt x="11109" y="27164"/>
                      <a:pt x="10158" y="26618"/>
                    </a:cubicBezTo>
                    <a:close/>
                    <a:moveTo>
                      <a:pt x="24640" y="-681"/>
                    </a:moveTo>
                    <a:lnTo>
                      <a:pt x="-2554" y="15021"/>
                    </a:lnTo>
                    <a:cubicBezTo>
                      <a:pt x="-4034" y="15890"/>
                      <a:pt x="-4886" y="17157"/>
                      <a:pt x="-4886" y="18506"/>
                    </a:cubicBezTo>
                    <a:cubicBezTo>
                      <a:pt x="-4886" y="19855"/>
                      <a:pt x="-4026" y="21122"/>
                      <a:pt x="-2546" y="21983"/>
                    </a:cubicBezTo>
                    <a:lnTo>
                      <a:pt x="8992" y="28646"/>
                    </a:lnTo>
                    <a:cubicBezTo>
                      <a:pt x="11606" y="30152"/>
                      <a:pt x="16072" y="30152"/>
                      <a:pt x="18685" y="28646"/>
                    </a:cubicBezTo>
                    <a:lnTo>
                      <a:pt x="45879" y="12935"/>
                    </a:lnTo>
                    <a:cubicBezTo>
                      <a:pt x="47360" y="12075"/>
                      <a:pt x="48220" y="10808"/>
                      <a:pt x="48220" y="9451"/>
                    </a:cubicBezTo>
                    <a:cubicBezTo>
                      <a:pt x="48220" y="8102"/>
                      <a:pt x="47360" y="6843"/>
                      <a:pt x="45879" y="5974"/>
                    </a:cubicBezTo>
                    <a:lnTo>
                      <a:pt x="34333" y="-681"/>
                    </a:lnTo>
                    <a:cubicBezTo>
                      <a:pt x="33035" y="-1434"/>
                      <a:pt x="31306" y="-1856"/>
                      <a:pt x="29487" y="-1856"/>
                    </a:cubicBezTo>
                    <a:cubicBezTo>
                      <a:pt x="27676" y="-1856"/>
                      <a:pt x="25955" y="-1434"/>
                      <a:pt x="24640" y="-681"/>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746" name="Google Shape;746;p6"/>
              <p:cNvSpPr/>
              <p:nvPr/>
            </p:nvSpPr>
            <p:spPr>
              <a:xfrm flipH="1" rot="10800000">
                <a:off x="102898" y="6728580"/>
                <a:ext cx="67632" cy="40283"/>
              </a:xfrm>
              <a:custGeom>
                <a:rect b="b" l="l" r="r" t="t"/>
                <a:pathLst>
                  <a:path extrusionOk="0" h="31631" w="53106">
                    <a:moveTo>
                      <a:pt x="10209" y="26585"/>
                    </a:moveTo>
                    <a:lnTo>
                      <a:pt x="-1328" y="19922"/>
                    </a:lnTo>
                    <a:lnTo>
                      <a:pt x="-2494" y="18465"/>
                    </a:lnTo>
                    <a:lnTo>
                      <a:pt x="-1328" y="17025"/>
                    </a:lnTo>
                    <a:lnTo>
                      <a:pt x="25858" y="1315"/>
                    </a:lnTo>
                    <a:cubicBezTo>
                      <a:pt x="27752" y="214"/>
                      <a:pt x="31325" y="214"/>
                      <a:pt x="33219" y="1315"/>
                    </a:cubicBezTo>
                    <a:lnTo>
                      <a:pt x="44756" y="7978"/>
                    </a:lnTo>
                    <a:lnTo>
                      <a:pt x="45931" y="9418"/>
                    </a:lnTo>
                    <a:lnTo>
                      <a:pt x="44756" y="10867"/>
                    </a:lnTo>
                    <a:lnTo>
                      <a:pt x="17562" y="26585"/>
                    </a:lnTo>
                    <a:cubicBezTo>
                      <a:pt x="16619" y="27132"/>
                      <a:pt x="15280" y="27446"/>
                      <a:pt x="13890" y="27446"/>
                    </a:cubicBezTo>
                    <a:cubicBezTo>
                      <a:pt x="12492" y="27446"/>
                      <a:pt x="11152" y="27132"/>
                      <a:pt x="10209" y="26585"/>
                    </a:cubicBezTo>
                    <a:close/>
                    <a:moveTo>
                      <a:pt x="24692" y="-713"/>
                    </a:moveTo>
                    <a:lnTo>
                      <a:pt x="-2494" y="14997"/>
                    </a:lnTo>
                    <a:cubicBezTo>
                      <a:pt x="-3983" y="15850"/>
                      <a:pt x="-4843" y="17116"/>
                      <a:pt x="-4843" y="18465"/>
                    </a:cubicBezTo>
                    <a:cubicBezTo>
                      <a:pt x="-4843" y="19814"/>
                      <a:pt x="-3983" y="21089"/>
                      <a:pt x="-2494" y="21950"/>
                    </a:cubicBezTo>
                    <a:lnTo>
                      <a:pt x="9035" y="28613"/>
                    </a:lnTo>
                    <a:cubicBezTo>
                      <a:pt x="11665" y="30120"/>
                      <a:pt x="16123" y="30120"/>
                      <a:pt x="18737" y="28613"/>
                    </a:cubicBezTo>
                    <a:lnTo>
                      <a:pt x="45922" y="12895"/>
                    </a:lnTo>
                    <a:cubicBezTo>
                      <a:pt x="47411" y="12042"/>
                      <a:pt x="48263" y="10776"/>
                      <a:pt x="48263" y="9418"/>
                    </a:cubicBezTo>
                    <a:cubicBezTo>
                      <a:pt x="48263" y="8069"/>
                      <a:pt x="47411" y="6811"/>
                      <a:pt x="45922" y="5950"/>
                    </a:cubicBezTo>
                    <a:lnTo>
                      <a:pt x="34393" y="-713"/>
                    </a:lnTo>
                    <a:cubicBezTo>
                      <a:pt x="33078" y="-1475"/>
                      <a:pt x="31349" y="-1889"/>
                      <a:pt x="29547" y="-1889"/>
                    </a:cubicBezTo>
                    <a:cubicBezTo>
                      <a:pt x="27727" y="-1889"/>
                      <a:pt x="26007" y="-1475"/>
                      <a:pt x="24692" y="-713"/>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747" name="Google Shape;747;p6"/>
              <p:cNvSpPr/>
              <p:nvPr/>
            </p:nvSpPr>
            <p:spPr>
              <a:xfrm flipH="1" rot="10800000">
                <a:off x="50507" y="6698299"/>
                <a:ext cx="67642" cy="40289"/>
              </a:xfrm>
              <a:custGeom>
                <a:rect b="b" l="l" r="r" t="t"/>
                <a:pathLst>
                  <a:path extrusionOk="0" h="31636" w="53114">
                    <a:moveTo>
                      <a:pt x="10244" y="26545"/>
                    </a:moveTo>
                    <a:lnTo>
                      <a:pt x="-1285" y="19890"/>
                    </a:lnTo>
                    <a:cubicBezTo>
                      <a:pt x="-2037" y="19451"/>
                      <a:pt x="-2459" y="18929"/>
                      <a:pt x="-2459" y="18441"/>
                    </a:cubicBezTo>
                    <a:cubicBezTo>
                      <a:pt x="-2459" y="17953"/>
                      <a:pt x="-2029" y="17423"/>
                      <a:pt x="-1276" y="16984"/>
                    </a:cubicBezTo>
                    <a:lnTo>
                      <a:pt x="25909" y="1282"/>
                    </a:lnTo>
                    <a:cubicBezTo>
                      <a:pt x="27795" y="173"/>
                      <a:pt x="31368" y="181"/>
                      <a:pt x="33254" y="1282"/>
                    </a:cubicBezTo>
                    <a:lnTo>
                      <a:pt x="44800" y="7954"/>
                    </a:lnTo>
                    <a:cubicBezTo>
                      <a:pt x="45552" y="8376"/>
                      <a:pt x="45974" y="8906"/>
                      <a:pt x="45974" y="9394"/>
                    </a:cubicBezTo>
                    <a:cubicBezTo>
                      <a:pt x="45974" y="9882"/>
                      <a:pt x="45552" y="10412"/>
                      <a:pt x="44800" y="10834"/>
                    </a:cubicBezTo>
                    <a:lnTo>
                      <a:pt x="17614" y="26545"/>
                    </a:lnTo>
                    <a:cubicBezTo>
                      <a:pt x="16663" y="27099"/>
                      <a:pt x="15315" y="27405"/>
                      <a:pt x="13925" y="27405"/>
                    </a:cubicBezTo>
                    <a:cubicBezTo>
                      <a:pt x="12535" y="27405"/>
                      <a:pt x="11196" y="27099"/>
                      <a:pt x="10244" y="26545"/>
                    </a:cubicBezTo>
                    <a:close/>
                    <a:moveTo>
                      <a:pt x="24735" y="-746"/>
                    </a:moveTo>
                    <a:lnTo>
                      <a:pt x="-2451" y="14956"/>
                    </a:lnTo>
                    <a:cubicBezTo>
                      <a:pt x="-3948" y="15825"/>
                      <a:pt x="-4800" y="17083"/>
                      <a:pt x="-4800" y="18441"/>
                    </a:cubicBezTo>
                    <a:cubicBezTo>
                      <a:pt x="-4800" y="19790"/>
                      <a:pt x="-3948" y="21057"/>
                      <a:pt x="-2459" y="21918"/>
                    </a:cubicBezTo>
                    <a:lnTo>
                      <a:pt x="9079" y="28572"/>
                    </a:lnTo>
                    <a:cubicBezTo>
                      <a:pt x="11700" y="30095"/>
                      <a:pt x="16150" y="30095"/>
                      <a:pt x="18772" y="28581"/>
                    </a:cubicBezTo>
                    <a:lnTo>
                      <a:pt x="45974" y="12862"/>
                    </a:lnTo>
                    <a:cubicBezTo>
                      <a:pt x="47455" y="12010"/>
                      <a:pt x="48315" y="10743"/>
                      <a:pt x="48315" y="9394"/>
                    </a:cubicBezTo>
                    <a:cubicBezTo>
                      <a:pt x="48315" y="8045"/>
                      <a:pt x="47455" y="6778"/>
                      <a:pt x="45974" y="5926"/>
                    </a:cubicBezTo>
                    <a:lnTo>
                      <a:pt x="34428" y="-746"/>
                    </a:lnTo>
                    <a:cubicBezTo>
                      <a:pt x="33121" y="-1507"/>
                      <a:pt x="31401" y="-1921"/>
                      <a:pt x="29582" y="-1921"/>
                    </a:cubicBezTo>
                    <a:cubicBezTo>
                      <a:pt x="27770" y="-1921"/>
                      <a:pt x="26042" y="-1507"/>
                      <a:pt x="24735" y="-746"/>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748" name="Google Shape;748;p6"/>
              <p:cNvSpPr/>
              <p:nvPr/>
            </p:nvSpPr>
            <p:spPr>
              <a:xfrm flipH="1" rot="10800000">
                <a:off x="-1895" y="6668015"/>
                <a:ext cx="67632" cy="40299"/>
              </a:xfrm>
              <a:custGeom>
                <a:rect b="b" l="l" r="r" t="t"/>
                <a:pathLst>
                  <a:path extrusionOk="0" h="31644" w="53106">
                    <a:moveTo>
                      <a:pt x="10304" y="26520"/>
                    </a:moveTo>
                    <a:lnTo>
                      <a:pt x="-1242" y="19849"/>
                    </a:lnTo>
                    <a:lnTo>
                      <a:pt x="-2416" y="18409"/>
                    </a:lnTo>
                    <a:cubicBezTo>
                      <a:pt x="-2416" y="17920"/>
                      <a:pt x="-1986" y="17382"/>
                      <a:pt x="-1233" y="16960"/>
                    </a:cubicBezTo>
                    <a:lnTo>
                      <a:pt x="25953" y="1250"/>
                    </a:lnTo>
                    <a:cubicBezTo>
                      <a:pt x="27838" y="149"/>
                      <a:pt x="31411" y="149"/>
                      <a:pt x="33313" y="1250"/>
                    </a:cubicBezTo>
                    <a:lnTo>
                      <a:pt x="44843" y="7921"/>
                    </a:lnTo>
                    <a:lnTo>
                      <a:pt x="46017" y="9361"/>
                    </a:lnTo>
                    <a:cubicBezTo>
                      <a:pt x="46017" y="9841"/>
                      <a:pt x="45587" y="10380"/>
                      <a:pt x="44834" y="10802"/>
                    </a:cubicBezTo>
                    <a:lnTo>
                      <a:pt x="17649" y="26520"/>
                    </a:lnTo>
                    <a:cubicBezTo>
                      <a:pt x="16714" y="27067"/>
                      <a:pt x="15366" y="27381"/>
                      <a:pt x="13977" y="27381"/>
                    </a:cubicBezTo>
                    <a:cubicBezTo>
                      <a:pt x="12579" y="27381"/>
                      <a:pt x="11247" y="27067"/>
                      <a:pt x="10304" y="26520"/>
                    </a:cubicBezTo>
                    <a:close/>
                    <a:moveTo>
                      <a:pt x="24786" y="-787"/>
                    </a:moveTo>
                    <a:lnTo>
                      <a:pt x="-2408" y="14924"/>
                    </a:lnTo>
                    <a:cubicBezTo>
                      <a:pt x="-3897" y="15793"/>
                      <a:pt x="-4757" y="17059"/>
                      <a:pt x="-4757" y="18409"/>
                    </a:cubicBezTo>
                    <a:cubicBezTo>
                      <a:pt x="-4748" y="19758"/>
                      <a:pt x="-3888" y="21032"/>
                      <a:pt x="-2408" y="21877"/>
                    </a:cubicBezTo>
                    <a:lnTo>
                      <a:pt x="9130" y="28548"/>
                    </a:lnTo>
                    <a:cubicBezTo>
                      <a:pt x="11735" y="30071"/>
                      <a:pt x="16209" y="30071"/>
                      <a:pt x="18823" y="28548"/>
                    </a:cubicBezTo>
                    <a:lnTo>
                      <a:pt x="46009" y="12838"/>
                    </a:lnTo>
                    <a:cubicBezTo>
                      <a:pt x="47506" y="11969"/>
                      <a:pt x="48349" y="10711"/>
                      <a:pt x="48349" y="9353"/>
                    </a:cubicBezTo>
                    <a:cubicBezTo>
                      <a:pt x="48349" y="8004"/>
                      <a:pt x="47498" y="6737"/>
                      <a:pt x="46009" y="5893"/>
                    </a:cubicBezTo>
                    <a:lnTo>
                      <a:pt x="34479" y="-787"/>
                    </a:lnTo>
                    <a:cubicBezTo>
                      <a:pt x="33173" y="-1540"/>
                      <a:pt x="31453" y="-1954"/>
                      <a:pt x="29633" y="-1954"/>
                    </a:cubicBezTo>
                    <a:cubicBezTo>
                      <a:pt x="27814" y="-1954"/>
                      <a:pt x="26093" y="-1540"/>
                      <a:pt x="24786" y="-787"/>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749" name="Google Shape;749;p6"/>
              <p:cNvSpPr/>
              <p:nvPr/>
            </p:nvSpPr>
            <p:spPr>
              <a:xfrm flipH="1" rot="10800000">
                <a:off x="-54275" y="6637744"/>
                <a:ext cx="67632" cy="40295"/>
              </a:xfrm>
              <a:custGeom>
                <a:rect b="b" l="l" r="r" t="t"/>
                <a:pathLst>
                  <a:path extrusionOk="0" h="31641" w="53106">
                    <a:moveTo>
                      <a:pt x="10331" y="26488"/>
                    </a:moveTo>
                    <a:lnTo>
                      <a:pt x="-1207" y="19825"/>
                    </a:lnTo>
                    <a:lnTo>
                      <a:pt x="-2381" y="18368"/>
                    </a:lnTo>
                    <a:lnTo>
                      <a:pt x="-1207" y="16927"/>
                    </a:lnTo>
                    <a:lnTo>
                      <a:pt x="25987" y="1209"/>
                    </a:lnTo>
                    <a:cubicBezTo>
                      <a:pt x="27889" y="108"/>
                      <a:pt x="31454" y="108"/>
                      <a:pt x="33340" y="1217"/>
                    </a:cubicBezTo>
                    <a:lnTo>
                      <a:pt x="44886" y="7872"/>
                    </a:lnTo>
                    <a:lnTo>
                      <a:pt x="46052" y="9329"/>
                    </a:lnTo>
                    <a:cubicBezTo>
                      <a:pt x="46052" y="9817"/>
                      <a:pt x="45630" y="10347"/>
                      <a:pt x="44877" y="10777"/>
                    </a:cubicBezTo>
                    <a:lnTo>
                      <a:pt x="17692" y="26488"/>
                    </a:lnTo>
                    <a:cubicBezTo>
                      <a:pt x="16740" y="27034"/>
                      <a:pt x="15401" y="27340"/>
                      <a:pt x="14011" y="27340"/>
                    </a:cubicBezTo>
                    <a:cubicBezTo>
                      <a:pt x="12614" y="27340"/>
                      <a:pt x="11274" y="27034"/>
                      <a:pt x="10331" y="26488"/>
                    </a:cubicBezTo>
                    <a:close/>
                    <a:moveTo>
                      <a:pt x="24821" y="-811"/>
                    </a:moveTo>
                    <a:lnTo>
                      <a:pt x="-2365" y="14900"/>
                    </a:lnTo>
                    <a:cubicBezTo>
                      <a:pt x="-3862" y="15752"/>
                      <a:pt x="-4714" y="17019"/>
                      <a:pt x="-4714" y="18368"/>
                    </a:cubicBezTo>
                    <a:cubicBezTo>
                      <a:pt x="-4714" y="19725"/>
                      <a:pt x="-3862" y="21000"/>
                      <a:pt x="-2365" y="21852"/>
                    </a:cubicBezTo>
                    <a:lnTo>
                      <a:pt x="9165" y="28516"/>
                    </a:lnTo>
                    <a:cubicBezTo>
                      <a:pt x="11778" y="30030"/>
                      <a:pt x="16245" y="30039"/>
                      <a:pt x="18858" y="28516"/>
                    </a:cubicBezTo>
                    <a:lnTo>
                      <a:pt x="46044" y="12814"/>
                    </a:lnTo>
                    <a:cubicBezTo>
                      <a:pt x="47532" y="11944"/>
                      <a:pt x="48392" y="10678"/>
                      <a:pt x="48392" y="9329"/>
                    </a:cubicBezTo>
                    <a:cubicBezTo>
                      <a:pt x="48392" y="7980"/>
                      <a:pt x="47541" y="6705"/>
                      <a:pt x="46044" y="5844"/>
                    </a:cubicBezTo>
                    <a:lnTo>
                      <a:pt x="34514" y="-811"/>
                    </a:lnTo>
                    <a:cubicBezTo>
                      <a:pt x="33208" y="-1572"/>
                      <a:pt x="31487" y="-1986"/>
                      <a:pt x="29668" y="-1986"/>
                    </a:cubicBezTo>
                    <a:cubicBezTo>
                      <a:pt x="27848" y="-1986"/>
                      <a:pt x="26128" y="-1572"/>
                      <a:pt x="24821" y="-811"/>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750" name="Google Shape;750;p6"/>
              <p:cNvSpPr/>
              <p:nvPr/>
            </p:nvSpPr>
            <p:spPr>
              <a:xfrm flipH="1" rot="10800000">
                <a:off x="-106676" y="6607466"/>
                <a:ext cx="67632" cy="40288"/>
              </a:xfrm>
              <a:custGeom>
                <a:rect b="b" l="l" r="r" t="t"/>
                <a:pathLst>
                  <a:path extrusionOk="0" h="31635" w="53106">
                    <a:moveTo>
                      <a:pt x="10374" y="26447"/>
                    </a:moveTo>
                    <a:lnTo>
                      <a:pt x="-1156" y="19775"/>
                    </a:lnTo>
                    <a:lnTo>
                      <a:pt x="-2330" y="18335"/>
                    </a:lnTo>
                    <a:lnTo>
                      <a:pt x="-1156" y="16886"/>
                    </a:lnTo>
                    <a:lnTo>
                      <a:pt x="26030" y="1168"/>
                    </a:lnTo>
                    <a:cubicBezTo>
                      <a:pt x="27916" y="83"/>
                      <a:pt x="31506" y="83"/>
                      <a:pt x="33391" y="1159"/>
                    </a:cubicBezTo>
                    <a:lnTo>
                      <a:pt x="44929" y="7839"/>
                    </a:lnTo>
                    <a:lnTo>
                      <a:pt x="46095" y="9288"/>
                    </a:lnTo>
                    <a:lnTo>
                      <a:pt x="44929" y="10745"/>
                    </a:lnTo>
                    <a:lnTo>
                      <a:pt x="17727" y="26447"/>
                    </a:lnTo>
                    <a:cubicBezTo>
                      <a:pt x="16784" y="26993"/>
                      <a:pt x="15452" y="27308"/>
                      <a:pt x="14054" y="27308"/>
                    </a:cubicBezTo>
                    <a:cubicBezTo>
                      <a:pt x="12665" y="27308"/>
                      <a:pt x="11325" y="26993"/>
                      <a:pt x="10374" y="26447"/>
                    </a:cubicBezTo>
                    <a:close/>
                    <a:moveTo>
                      <a:pt x="24864" y="-860"/>
                    </a:moveTo>
                    <a:lnTo>
                      <a:pt x="-2330" y="14867"/>
                    </a:lnTo>
                    <a:cubicBezTo>
                      <a:pt x="-3810" y="15719"/>
                      <a:pt x="-4671" y="16986"/>
                      <a:pt x="-4671" y="18335"/>
                    </a:cubicBezTo>
                    <a:cubicBezTo>
                      <a:pt x="-4671" y="19693"/>
                      <a:pt x="-3810" y="20951"/>
                      <a:pt x="-2330" y="21803"/>
                    </a:cubicBezTo>
                    <a:lnTo>
                      <a:pt x="9216" y="28475"/>
                    </a:lnTo>
                    <a:cubicBezTo>
                      <a:pt x="11830" y="29998"/>
                      <a:pt x="16288" y="29998"/>
                      <a:pt x="18901" y="28475"/>
                    </a:cubicBezTo>
                    <a:lnTo>
                      <a:pt x="46095" y="12764"/>
                    </a:lnTo>
                    <a:cubicBezTo>
                      <a:pt x="47575" y="11903"/>
                      <a:pt x="48436" y="10645"/>
                      <a:pt x="48436" y="9296"/>
                    </a:cubicBezTo>
                    <a:cubicBezTo>
                      <a:pt x="48436" y="7947"/>
                      <a:pt x="47584" y="6672"/>
                      <a:pt x="46095" y="5811"/>
                    </a:cubicBezTo>
                    <a:lnTo>
                      <a:pt x="34549" y="-860"/>
                    </a:lnTo>
                    <a:cubicBezTo>
                      <a:pt x="33251" y="-1613"/>
                      <a:pt x="31522" y="-2019"/>
                      <a:pt x="29711" y="-2019"/>
                    </a:cubicBezTo>
                    <a:cubicBezTo>
                      <a:pt x="27891" y="-2019"/>
                      <a:pt x="26171" y="-1613"/>
                      <a:pt x="24864" y="-860"/>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751" name="Google Shape;751;p6"/>
              <p:cNvSpPr/>
              <p:nvPr/>
            </p:nvSpPr>
            <p:spPr>
              <a:xfrm flipH="1" rot="10800000">
                <a:off x="-159066" y="6577197"/>
                <a:ext cx="67632" cy="40293"/>
              </a:xfrm>
              <a:custGeom>
                <a:rect b="b" l="l" r="r" t="t"/>
                <a:pathLst>
                  <a:path extrusionOk="0" h="31639" w="53106">
                    <a:moveTo>
                      <a:pt x="10417" y="26431"/>
                    </a:moveTo>
                    <a:lnTo>
                      <a:pt x="-1121" y="19759"/>
                    </a:lnTo>
                    <a:lnTo>
                      <a:pt x="-2287" y="18319"/>
                    </a:lnTo>
                    <a:lnTo>
                      <a:pt x="-1121" y="16862"/>
                    </a:lnTo>
                    <a:lnTo>
                      <a:pt x="26073" y="1144"/>
                    </a:lnTo>
                    <a:cubicBezTo>
                      <a:pt x="27942" y="51"/>
                      <a:pt x="31540" y="51"/>
                      <a:pt x="33434" y="1135"/>
                    </a:cubicBezTo>
                    <a:lnTo>
                      <a:pt x="44964" y="7807"/>
                    </a:lnTo>
                    <a:lnTo>
                      <a:pt x="46138" y="9264"/>
                    </a:lnTo>
                    <a:lnTo>
                      <a:pt x="44964" y="10720"/>
                    </a:lnTo>
                    <a:lnTo>
                      <a:pt x="17770" y="26431"/>
                    </a:lnTo>
                    <a:cubicBezTo>
                      <a:pt x="16835" y="26969"/>
                      <a:pt x="15495" y="27292"/>
                      <a:pt x="14097" y="27292"/>
                    </a:cubicBezTo>
                    <a:cubicBezTo>
                      <a:pt x="12699" y="27292"/>
                      <a:pt x="11360" y="26969"/>
                      <a:pt x="10417" y="26431"/>
                    </a:cubicBezTo>
                    <a:close/>
                    <a:moveTo>
                      <a:pt x="24907" y="-884"/>
                    </a:moveTo>
                    <a:lnTo>
                      <a:pt x="-2287" y="14843"/>
                    </a:lnTo>
                    <a:cubicBezTo>
                      <a:pt x="-3776" y="15695"/>
                      <a:pt x="-4628" y="16962"/>
                      <a:pt x="-4628" y="18319"/>
                    </a:cubicBezTo>
                    <a:cubicBezTo>
                      <a:pt x="-4628" y="19660"/>
                      <a:pt x="-3776" y="20926"/>
                      <a:pt x="-2287" y="21779"/>
                    </a:cubicBezTo>
                    <a:lnTo>
                      <a:pt x="9251" y="28459"/>
                    </a:lnTo>
                    <a:cubicBezTo>
                      <a:pt x="11872" y="29965"/>
                      <a:pt x="16339" y="29965"/>
                      <a:pt x="18944" y="28459"/>
                    </a:cubicBezTo>
                    <a:lnTo>
                      <a:pt x="46138" y="12740"/>
                    </a:lnTo>
                    <a:cubicBezTo>
                      <a:pt x="47627" y="11879"/>
                      <a:pt x="48479" y="10613"/>
                      <a:pt x="48479" y="9264"/>
                    </a:cubicBezTo>
                    <a:cubicBezTo>
                      <a:pt x="48479" y="7915"/>
                      <a:pt x="47627" y="6648"/>
                      <a:pt x="46138" y="5787"/>
                    </a:cubicBezTo>
                    <a:lnTo>
                      <a:pt x="34609" y="-893"/>
                    </a:lnTo>
                    <a:cubicBezTo>
                      <a:pt x="33285" y="-1646"/>
                      <a:pt x="31565" y="-2051"/>
                      <a:pt x="29754" y="-2051"/>
                    </a:cubicBezTo>
                    <a:cubicBezTo>
                      <a:pt x="27934" y="-2051"/>
                      <a:pt x="26214" y="-1646"/>
                      <a:pt x="24907" y="-884"/>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752" name="Google Shape;752;p6"/>
              <p:cNvSpPr/>
              <p:nvPr/>
            </p:nvSpPr>
            <p:spPr>
              <a:xfrm flipH="1" rot="10800000">
                <a:off x="-261595" y="6565129"/>
                <a:ext cx="109690" cy="64599"/>
              </a:xfrm>
              <a:custGeom>
                <a:rect b="b" l="l" r="r" t="t"/>
                <a:pathLst>
                  <a:path extrusionOk="0" h="50725" w="86131">
                    <a:moveTo>
                      <a:pt x="24900" y="45518"/>
                    </a:moveTo>
                    <a:lnTo>
                      <a:pt x="-1053" y="30520"/>
                    </a:lnTo>
                    <a:lnTo>
                      <a:pt x="-2228" y="29071"/>
                    </a:lnTo>
                    <a:cubicBezTo>
                      <a:pt x="-2228" y="28583"/>
                      <a:pt x="-1798" y="28053"/>
                      <a:pt x="-1045" y="27623"/>
                    </a:cubicBezTo>
                    <a:lnTo>
                      <a:pt x="44750" y="1152"/>
                    </a:lnTo>
                    <a:cubicBezTo>
                      <a:pt x="46644" y="59"/>
                      <a:pt x="50217" y="59"/>
                      <a:pt x="52111" y="1152"/>
                    </a:cubicBezTo>
                    <a:lnTo>
                      <a:pt x="78056" y="16150"/>
                    </a:lnTo>
                    <a:lnTo>
                      <a:pt x="79230" y="17599"/>
                    </a:lnTo>
                    <a:lnTo>
                      <a:pt x="78056" y="19048"/>
                    </a:lnTo>
                    <a:lnTo>
                      <a:pt x="32253" y="45518"/>
                    </a:lnTo>
                    <a:cubicBezTo>
                      <a:pt x="31310" y="46057"/>
                      <a:pt x="29970" y="46371"/>
                      <a:pt x="28581" y="46371"/>
                    </a:cubicBezTo>
                    <a:cubicBezTo>
                      <a:pt x="27191" y="46371"/>
                      <a:pt x="25851" y="46057"/>
                      <a:pt x="24900" y="45518"/>
                    </a:cubicBezTo>
                    <a:close/>
                    <a:moveTo>
                      <a:pt x="43584" y="-868"/>
                    </a:moveTo>
                    <a:lnTo>
                      <a:pt x="-2211" y="25595"/>
                    </a:lnTo>
                    <a:cubicBezTo>
                      <a:pt x="-3708" y="26456"/>
                      <a:pt x="-4560" y="27714"/>
                      <a:pt x="-4560" y="29063"/>
                    </a:cubicBezTo>
                    <a:cubicBezTo>
                      <a:pt x="-4568" y="30421"/>
                      <a:pt x="-3708" y="31695"/>
                      <a:pt x="-2228" y="32548"/>
                    </a:cubicBezTo>
                    <a:lnTo>
                      <a:pt x="23734" y="47538"/>
                    </a:lnTo>
                    <a:cubicBezTo>
                      <a:pt x="26347" y="49053"/>
                      <a:pt x="30797" y="49053"/>
                      <a:pt x="33427" y="47538"/>
                    </a:cubicBezTo>
                    <a:lnTo>
                      <a:pt x="79230" y="21075"/>
                    </a:lnTo>
                    <a:cubicBezTo>
                      <a:pt x="80719" y="20215"/>
                      <a:pt x="81571" y="18948"/>
                      <a:pt x="81571" y="17599"/>
                    </a:cubicBezTo>
                    <a:cubicBezTo>
                      <a:pt x="81571" y="16242"/>
                      <a:pt x="80719" y="14983"/>
                      <a:pt x="79230" y="14131"/>
                    </a:cubicBezTo>
                    <a:lnTo>
                      <a:pt x="53277" y="-868"/>
                    </a:lnTo>
                    <a:cubicBezTo>
                      <a:pt x="51970" y="-1629"/>
                      <a:pt x="50250" y="-2051"/>
                      <a:pt x="48430" y="-2051"/>
                    </a:cubicBezTo>
                    <a:cubicBezTo>
                      <a:pt x="46611" y="-2051"/>
                      <a:pt x="44882" y="-1629"/>
                      <a:pt x="43584" y="-868"/>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753" name="Google Shape;753;p6"/>
              <p:cNvSpPr/>
              <p:nvPr/>
            </p:nvSpPr>
            <p:spPr>
              <a:xfrm flipH="1" rot="10800000">
                <a:off x="218475" y="7076850"/>
                <a:ext cx="84420" cy="49987"/>
              </a:xfrm>
              <a:custGeom>
                <a:rect b="b" l="l" r="r" t="t"/>
                <a:pathLst>
                  <a:path extrusionOk="0" h="39251" w="66289">
                    <a:moveTo>
                      <a:pt x="24532" y="34572"/>
                    </a:moveTo>
                    <a:lnTo>
                      <a:pt x="-1422" y="19590"/>
                    </a:lnTo>
                    <a:cubicBezTo>
                      <a:pt x="-2174" y="19151"/>
                      <a:pt x="-2604" y="18621"/>
                      <a:pt x="-2604" y="18125"/>
                    </a:cubicBezTo>
                    <a:lnTo>
                      <a:pt x="-1430" y="16685"/>
                    </a:lnTo>
                    <a:lnTo>
                      <a:pt x="24532" y="1694"/>
                    </a:lnTo>
                    <a:cubicBezTo>
                      <a:pt x="26409" y="593"/>
                      <a:pt x="29990" y="585"/>
                      <a:pt x="31876" y="1694"/>
                    </a:cubicBezTo>
                    <a:lnTo>
                      <a:pt x="57830" y="16685"/>
                    </a:lnTo>
                    <a:lnTo>
                      <a:pt x="59012" y="18125"/>
                    </a:lnTo>
                    <a:lnTo>
                      <a:pt x="57830" y="19582"/>
                    </a:lnTo>
                    <a:lnTo>
                      <a:pt x="31876" y="34580"/>
                    </a:lnTo>
                    <a:cubicBezTo>
                      <a:pt x="30933" y="35126"/>
                      <a:pt x="29593" y="35433"/>
                      <a:pt x="28204" y="35433"/>
                    </a:cubicBezTo>
                    <a:cubicBezTo>
                      <a:pt x="26814" y="35433"/>
                      <a:pt x="25474" y="35126"/>
                      <a:pt x="24532" y="34572"/>
                    </a:cubicBezTo>
                    <a:close/>
                    <a:moveTo>
                      <a:pt x="23357" y="-334"/>
                    </a:moveTo>
                    <a:lnTo>
                      <a:pt x="-2596" y="14657"/>
                    </a:lnTo>
                    <a:cubicBezTo>
                      <a:pt x="-4077" y="15517"/>
                      <a:pt x="-4937" y="16784"/>
                      <a:pt x="-4945" y="18125"/>
                    </a:cubicBezTo>
                    <a:cubicBezTo>
                      <a:pt x="-4945" y="19474"/>
                      <a:pt x="-4085" y="20749"/>
                      <a:pt x="-2596" y="21609"/>
                    </a:cubicBezTo>
                    <a:lnTo>
                      <a:pt x="23357" y="36600"/>
                    </a:lnTo>
                    <a:cubicBezTo>
                      <a:pt x="25971" y="38123"/>
                      <a:pt x="30429" y="38123"/>
                      <a:pt x="33051" y="36600"/>
                    </a:cubicBezTo>
                    <a:lnTo>
                      <a:pt x="59012" y="21609"/>
                    </a:lnTo>
                    <a:cubicBezTo>
                      <a:pt x="60493" y="20749"/>
                      <a:pt x="61345" y="19474"/>
                      <a:pt x="61345" y="18125"/>
                    </a:cubicBezTo>
                    <a:cubicBezTo>
                      <a:pt x="61345" y="16784"/>
                      <a:pt x="60484" y="15517"/>
                      <a:pt x="59004" y="14657"/>
                    </a:cubicBezTo>
                    <a:lnTo>
                      <a:pt x="33051" y="-334"/>
                    </a:lnTo>
                    <a:cubicBezTo>
                      <a:pt x="31744" y="-1095"/>
                      <a:pt x="30023" y="-1509"/>
                      <a:pt x="28204" y="-1509"/>
                    </a:cubicBezTo>
                    <a:cubicBezTo>
                      <a:pt x="26384" y="-1509"/>
                      <a:pt x="24664" y="-1095"/>
                      <a:pt x="23357" y="-334"/>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754" name="Google Shape;754;p6"/>
              <p:cNvSpPr/>
              <p:nvPr/>
            </p:nvSpPr>
            <p:spPr>
              <a:xfrm flipH="1" rot="10800000">
                <a:off x="167918" y="7047638"/>
                <a:ext cx="84400" cy="49978"/>
              </a:xfrm>
              <a:custGeom>
                <a:rect b="b" l="l" r="r" t="t"/>
                <a:pathLst>
                  <a:path extrusionOk="0" h="39244" w="66273">
                    <a:moveTo>
                      <a:pt x="24557" y="34540"/>
                    </a:moveTo>
                    <a:lnTo>
                      <a:pt x="-1397" y="19550"/>
                    </a:lnTo>
                    <a:lnTo>
                      <a:pt x="-2563" y="18102"/>
                    </a:lnTo>
                    <a:lnTo>
                      <a:pt x="-1397" y="16653"/>
                    </a:lnTo>
                    <a:lnTo>
                      <a:pt x="24557" y="1655"/>
                    </a:lnTo>
                    <a:cubicBezTo>
                      <a:pt x="26434" y="554"/>
                      <a:pt x="30015" y="562"/>
                      <a:pt x="31909" y="1655"/>
                    </a:cubicBezTo>
                    <a:lnTo>
                      <a:pt x="57855" y="16653"/>
                    </a:lnTo>
                    <a:cubicBezTo>
                      <a:pt x="58607" y="17084"/>
                      <a:pt x="59037" y="17605"/>
                      <a:pt x="59037" y="18102"/>
                    </a:cubicBezTo>
                    <a:cubicBezTo>
                      <a:pt x="59037" y="18590"/>
                      <a:pt x="58607" y="19120"/>
                      <a:pt x="57855" y="19550"/>
                    </a:cubicBezTo>
                    <a:lnTo>
                      <a:pt x="31909" y="34540"/>
                    </a:lnTo>
                    <a:cubicBezTo>
                      <a:pt x="30958" y="35095"/>
                      <a:pt x="29618" y="35401"/>
                      <a:pt x="28229" y="35401"/>
                    </a:cubicBezTo>
                    <a:cubicBezTo>
                      <a:pt x="26831" y="35401"/>
                      <a:pt x="25491" y="35095"/>
                      <a:pt x="24557" y="34540"/>
                    </a:cubicBezTo>
                    <a:close/>
                    <a:moveTo>
                      <a:pt x="23391" y="-382"/>
                    </a:moveTo>
                    <a:lnTo>
                      <a:pt x="-2563" y="14625"/>
                    </a:lnTo>
                    <a:cubicBezTo>
                      <a:pt x="-4052" y="15478"/>
                      <a:pt x="-4903" y="16761"/>
                      <a:pt x="-4903" y="18102"/>
                    </a:cubicBezTo>
                    <a:cubicBezTo>
                      <a:pt x="-4903" y="19451"/>
                      <a:pt x="-4052" y="20717"/>
                      <a:pt x="-2563" y="21578"/>
                    </a:cubicBezTo>
                    <a:lnTo>
                      <a:pt x="23383" y="36568"/>
                    </a:lnTo>
                    <a:cubicBezTo>
                      <a:pt x="26004" y="38083"/>
                      <a:pt x="30462" y="38083"/>
                      <a:pt x="33076" y="36568"/>
                    </a:cubicBezTo>
                    <a:lnTo>
                      <a:pt x="59029" y="21578"/>
                    </a:lnTo>
                    <a:cubicBezTo>
                      <a:pt x="60518" y="20717"/>
                      <a:pt x="61370" y="19451"/>
                      <a:pt x="61370" y="18102"/>
                    </a:cubicBezTo>
                    <a:cubicBezTo>
                      <a:pt x="61378" y="16761"/>
                      <a:pt x="60518" y="15478"/>
                      <a:pt x="59029" y="14625"/>
                    </a:cubicBezTo>
                    <a:lnTo>
                      <a:pt x="33076" y="-382"/>
                    </a:lnTo>
                    <a:cubicBezTo>
                      <a:pt x="31769" y="-1127"/>
                      <a:pt x="30048" y="-1540"/>
                      <a:pt x="28229" y="-1540"/>
                    </a:cubicBezTo>
                    <a:cubicBezTo>
                      <a:pt x="26409" y="-1540"/>
                      <a:pt x="24689" y="-1127"/>
                      <a:pt x="23391" y="-382"/>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755" name="Google Shape;755;p6"/>
              <p:cNvSpPr/>
              <p:nvPr/>
            </p:nvSpPr>
            <p:spPr>
              <a:xfrm flipH="1" rot="10800000">
                <a:off x="117349" y="7018413"/>
                <a:ext cx="84400" cy="49982"/>
              </a:xfrm>
              <a:custGeom>
                <a:rect b="b" l="l" r="r" t="t"/>
                <a:pathLst>
                  <a:path extrusionOk="0" h="39247" w="66273">
                    <a:moveTo>
                      <a:pt x="24590" y="34509"/>
                    </a:moveTo>
                    <a:lnTo>
                      <a:pt x="-1355" y="19519"/>
                    </a:lnTo>
                    <a:cubicBezTo>
                      <a:pt x="-2099" y="19088"/>
                      <a:pt x="-2529" y="18558"/>
                      <a:pt x="-2529" y="18062"/>
                    </a:cubicBezTo>
                    <a:cubicBezTo>
                      <a:pt x="-2529" y="17582"/>
                      <a:pt x="-2099" y="17044"/>
                      <a:pt x="-1355" y="16613"/>
                    </a:cubicBezTo>
                    <a:lnTo>
                      <a:pt x="24590" y="1631"/>
                    </a:lnTo>
                    <a:cubicBezTo>
                      <a:pt x="26493" y="539"/>
                      <a:pt x="30057" y="539"/>
                      <a:pt x="31951" y="1631"/>
                    </a:cubicBezTo>
                    <a:lnTo>
                      <a:pt x="57897" y="16613"/>
                    </a:lnTo>
                    <a:lnTo>
                      <a:pt x="59071" y="18062"/>
                    </a:lnTo>
                    <a:lnTo>
                      <a:pt x="57897" y="19519"/>
                    </a:lnTo>
                    <a:lnTo>
                      <a:pt x="31951" y="34517"/>
                    </a:lnTo>
                    <a:cubicBezTo>
                      <a:pt x="31000" y="35064"/>
                      <a:pt x="29660" y="35370"/>
                      <a:pt x="28271" y="35370"/>
                    </a:cubicBezTo>
                    <a:cubicBezTo>
                      <a:pt x="26881" y="35370"/>
                      <a:pt x="25541" y="35064"/>
                      <a:pt x="24590" y="34509"/>
                    </a:cubicBezTo>
                    <a:close/>
                    <a:moveTo>
                      <a:pt x="23424" y="-397"/>
                    </a:moveTo>
                    <a:lnTo>
                      <a:pt x="-2521" y="14586"/>
                    </a:lnTo>
                    <a:cubicBezTo>
                      <a:pt x="-4010" y="15446"/>
                      <a:pt x="-4862" y="16721"/>
                      <a:pt x="-4862" y="18062"/>
                    </a:cubicBezTo>
                    <a:cubicBezTo>
                      <a:pt x="-4862" y="19419"/>
                      <a:pt x="-4010" y="20694"/>
                      <a:pt x="-2521" y="21547"/>
                    </a:cubicBezTo>
                    <a:lnTo>
                      <a:pt x="23416" y="36537"/>
                    </a:lnTo>
                    <a:cubicBezTo>
                      <a:pt x="26046" y="38052"/>
                      <a:pt x="30495" y="38060"/>
                      <a:pt x="33118" y="36537"/>
                    </a:cubicBezTo>
                    <a:lnTo>
                      <a:pt x="59071" y="21547"/>
                    </a:lnTo>
                    <a:cubicBezTo>
                      <a:pt x="60560" y="20694"/>
                      <a:pt x="61412" y="19419"/>
                      <a:pt x="61412" y="18062"/>
                    </a:cubicBezTo>
                    <a:cubicBezTo>
                      <a:pt x="61412" y="16721"/>
                      <a:pt x="60560" y="15446"/>
                      <a:pt x="59071" y="14586"/>
                    </a:cubicBezTo>
                    <a:lnTo>
                      <a:pt x="33109" y="-397"/>
                    </a:lnTo>
                    <a:cubicBezTo>
                      <a:pt x="31811" y="-1158"/>
                      <a:pt x="30082" y="-1572"/>
                      <a:pt x="28271" y="-1572"/>
                    </a:cubicBezTo>
                    <a:cubicBezTo>
                      <a:pt x="26459" y="-1572"/>
                      <a:pt x="24739" y="-1158"/>
                      <a:pt x="23424" y="-397"/>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756" name="Google Shape;756;p6"/>
              <p:cNvSpPr/>
              <p:nvPr/>
            </p:nvSpPr>
            <p:spPr>
              <a:xfrm flipH="1" rot="10800000">
                <a:off x="-388052" y="6711235"/>
                <a:ext cx="59142" cy="35386"/>
              </a:xfrm>
              <a:custGeom>
                <a:rect b="b" l="l" r="r" t="t"/>
                <a:pathLst>
                  <a:path extrusionOk="0" h="27786" w="46440">
                    <a:moveTo>
                      <a:pt x="5191" y="22707"/>
                    </a:moveTo>
                    <a:lnTo>
                      <a:pt x="-921" y="19181"/>
                    </a:lnTo>
                    <a:cubicBezTo>
                      <a:pt x="-1673" y="18759"/>
                      <a:pt x="-2103" y="18229"/>
                      <a:pt x="-2103" y="17740"/>
                    </a:cubicBezTo>
                    <a:cubicBezTo>
                      <a:pt x="-2103" y="17252"/>
                      <a:pt x="-1673" y="16722"/>
                      <a:pt x="-921" y="16292"/>
                    </a:cubicBezTo>
                    <a:lnTo>
                      <a:pt x="25024" y="1293"/>
                    </a:lnTo>
                    <a:cubicBezTo>
                      <a:pt x="26910" y="193"/>
                      <a:pt x="30483" y="193"/>
                      <a:pt x="32369" y="1293"/>
                    </a:cubicBezTo>
                    <a:lnTo>
                      <a:pt x="38497" y="4828"/>
                    </a:lnTo>
                    <a:cubicBezTo>
                      <a:pt x="39242" y="5258"/>
                      <a:pt x="39672" y="5780"/>
                      <a:pt x="39672" y="6276"/>
                    </a:cubicBezTo>
                    <a:cubicBezTo>
                      <a:pt x="39672" y="6756"/>
                      <a:pt x="39242" y="7294"/>
                      <a:pt x="38497" y="7733"/>
                    </a:cubicBezTo>
                    <a:lnTo>
                      <a:pt x="12544" y="22707"/>
                    </a:lnTo>
                    <a:cubicBezTo>
                      <a:pt x="11601" y="23261"/>
                      <a:pt x="10262" y="23576"/>
                      <a:pt x="8872" y="23576"/>
                    </a:cubicBezTo>
                    <a:cubicBezTo>
                      <a:pt x="7482" y="23576"/>
                      <a:pt x="6134" y="23261"/>
                      <a:pt x="5191" y="22707"/>
                    </a:cubicBezTo>
                    <a:close/>
                    <a:moveTo>
                      <a:pt x="23850" y="-735"/>
                    </a:moveTo>
                    <a:lnTo>
                      <a:pt x="-2095" y="14264"/>
                    </a:lnTo>
                    <a:cubicBezTo>
                      <a:pt x="-3575" y="15116"/>
                      <a:pt x="-4436" y="16391"/>
                      <a:pt x="-4436" y="17732"/>
                    </a:cubicBezTo>
                    <a:cubicBezTo>
                      <a:pt x="-4444" y="19081"/>
                      <a:pt x="-3584" y="20356"/>
                      <a:pt x="-2095" y="21217"/>
                    </a:cubicBezTo>
                    <a:lnTo>
                      <a:pt x="4025" y="24735"/>
                    </a:lnTo>
                    <a:cubicBezTo>
                      <a:pt x="6647" y="26258"/>
                      <a:pt x="11105" y="26258"/>
                      <a:pt x="13710" y="24735"/>
                    </a:cubicBezTo>
                    <a:lnTo>
                      <a:pt x="39664" y="9753"/>
                    </a:lnTo>
                    <a:cubicBezTo>
                      <a:pt x="41161" y="8884"/>
                      <a:pt x="42012" y="7617"/>
                      <a:pt x="42004" y="6268"/>
                    </a:cubicBezTo>
                    <a:cubicBezTo>
                      <a:pt x="42004" y="4927"/>
                      <a:pt x="41152" y="3652"/>
                      <a:pt x="39664" y="2800"/>
                    </a:cubicBezTo>
                    <a:lnTo>
                      <a:pt x="33543" y="-735"/>
                    </a:lnTo>
                    <a:cubicBezTo>
                      <a:pt x="32245" y="-1496"/>
                      <a:pt x="30525" y="-1910"/>
                      <a:pt x="28705" y="-1910"/>
                    </a:cubicBezTo>
                    <a:cubicBezTo>
                      <a:pt x="26885" y="-1910"/>
                      <a:pt x="25157" y="-1496"/>
                      <a:pt x="23850" y="-735"/>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757" name="Google Shape;757;p6"/>
              <p:cNvSpPr/>
              <p:nvPr/>
            </p:nvSpPr>
            <p:spPr>
              <a:xfrm flipH="1" rot="10800000">
                <a:off x="-363226" y="6755324"/>
                <a:ext cx="59152" cy="35392"/>
              </a:xfrm>
              <a:custGeom>
                <a:rect b="b" l="l" r="r" t="t"/>
                <a:pathLst>
                  <a:path extrusionOk="0" h="27791" w="46448">
                    <a:moveTo>
                      <a:pt x="5179" y="22771"/>
                    </a:moveTo>
                    <a:lnTo>
                      <a:pt x="-941" y="19236"/>
                    </a:lnTo>
                    <a:cubicBezTo>
                      <a:pt x="-1685" y="18798"/>
                      <a:pt x="-2115" y="18276"/>
                      <a:pt x="-2115" y="17780"/>
                    </a:cubicBezTo>
                    <a:cubicBezTo>
                      <a:pt x="-2115" y="17291"/>
                      <a:pt x="-1685" y="16761"/>
                      <a:pt x="-941" y="16331"/>
                    </a:cubicBezTo>
                    <a:lnTo>
                      <a:pt x="25004" y="1341"/>
                    </a:lnTo>
                    <a:cubicBezTo>
                      <a:pt x="26898" y="240"/>
                      <a:pt x="30479" y="240"/>
                      <a:pt x="32365" y="1341"/>
                    </a:cubicBezTo>
                    <a:lnTo>
                      <a:pt x="38477" y="4867"/>
                    </a:lnTo>
                    <a:cubicBezTo>
                      <a:pt x="39230" y="5306"/>
                      <a:pt x="39660" y="5844"/>
                      <a:pt x="39652" y="6324"/>
                    </a:cubicBezTo>
                    <a:cubicBezTo>
                      <a:pt x="39652" y="6820"/>
                      <a:pt x="39230" y="7334"/>
                      <a:pt x="38477" y="7764"/>
                    </a:cubicBezTo>
                    <a:lnTo>
                      <a:pt x="12532" y="22771"/>
                    </a:lnTo>
                    <a:cubicBezTo>
                      <a:pt x="11589" y="23317"/>
                      <a:pt x="10241" y="23623"/>
                      <a:pt x="8851" y="23623"/>
                    </a:cubicBezTo>
                    <a:cubicBezTo>
                      <a:pt x="7454" y="23623"/>
                      <a:pt x="6122" y="23317"/>
                      <a:pt x="5179" y="22771"/>
                    </a:cubicBezTo>
                    <a:close/>
                    <a:moveTo>
                      <a:pt x="23830" y="-687"/>
                    </a:moveTo>
                    <a:lnTo>
                      <a:pt x="-2099" y="14303"/>
                    </a:lnTo>
                    <a:cubicBezTo>
                      <a:pt x="-3596" y="15164"/>
                      <a:pt x="-4456" y="16430"/>
                      <a:pt x="-4456" y="17780"/>
                    </a:cubicBezTo>
                    <a:cubicBezTo>
                      <a:pt x="-4456" y="19129"/>
                      <a:pt x="-3596" y="20395"/>
                      <a:pt x="-2099" y="21264"/>
                    </a:cubicBezTo>
                    <a:lnTo>
                      <a:pt x="4005" y="24799"/>
                    </a:lnTo>
                    <a:cubicBezTo>
                      <a:pt x="6610" y="26305"/>
                      <a:pt x="11076" y="26305"/>
                      <a:pt x="13706" y="24799"/>
                    </a:cubicBezTo>
                    <a:lnTo>
                      <a:pt x="39643" y="9800"/>
                    </a:lnTo>
                    <a:cubicBezTo>
                      <a:pt x="41132" y="8948"/>
                      <a:pt x="41992" y="7681"/>
                      <a:pt x="41992" y="6332"/>
                    </a:cubicBezTo>
                    <a:cubicBezTo>
                      <a:pt x="42000" y="4983"/>
                      <a:pt x="41140" y="3716"/>
                      <a:pt x="39652" y="2839"/>
                    </a:cubicBezTo>
                    <a:lnTo>
                      <a:pt x="33531" y="-687"/>
                    </a:lnTo>
                    <a:cubicBezTo>
                      <a:pt x="32225" y="-1449"/>
                      <a:pt x="30504" y="-1863"/>
                      <a:pt x="28685" y="-1863"/>
                    </a:cubicBezTo>
                    <a:cubicBezTo>
                      <a:pt x="26873" y="-1863"/>
                      <a:pt x="25153" y="-1449"/>
                      <a:pt x="23830" y="-687"/>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758" name="Google Shape;758;p6"/>
              <p:cNvSpPr/>
              <p:nvPr/>
            </p:nvSpPr>
            <p:spPr>
              <a:xfrm flipH="1" rot="10800000">
                <a:off x="-413795" y="6726105"/>
                <a:ext cx="59152" cy="35400"/>
              </a:xfrm>
              <a:custGeom>
                <a:rect b="b" l="l" r="r" t="t"/>
                <a:pathLst>
                  <a:path extrusionOk="0" h="27797" w="46448">
                    <a:moveTo>
                      <a:pt x="5213" y="22739"/>
                    </a:moveTo>
                    <a:lnTo>
                      <a:pt x="-899" y="19205"/>
                    </a:lnTo>
                    <a:cubicBezTo>
                      <a:pt x="-1652" y="18783"/>
                      <a:pt x="-2074" y="18253"/>
                      <a:pt x="-2074" y="17756"/>
                    </a:cubicBezTo>
                    <a:cubicBezTo>
                      <a:pt x="-2074" y="17268"/>
                      <a:pt x="-1652" y="16730"/>
                      <a:pt x="-899" y="16308"/>
                    </a:cubicBezTo>
                    <a:lnTo>
                      <a:pt x="25054" y="1318"/>
                    </a:lnTo>
                    <a:cubicBezTo>
                      <a:pt x="26932" y="217"/>
                      <a:pt x="30505" y="217"/>
                      <a:pt x="32399" y="1318"/>
                    </a:cubicBezTo>
                    <a:lnTo>
                      <a:pt x="38519" y="4844"/>
                    </a:lnTo>
                    <a:lnTo>
                      <a:pt x="39693" y="6301"/>
                    </a:lnTo>
                    <a:lnTo>
                      <a:pt x="38519" y="7758"/>
                    </a:lnTo>
                    <a:lnTo>
                      <a:pt x="12566" y="22739"/>
                    </a:lnTo>
                    <a:cubicBezTo>
                      <a:pt x="11623" y="23286"/>
                      <a:pt x="10283" y="23600"/>
                      <a:pt x="8893" y="23600"/>
                    </a:cubicBezTo>
                    <a:cubicBezTo>
                      <a:pt x="7496" y="23600"/>
                      <a:pt x="6156" y="23286"/>
                      <a:pt x="5213" y="22739"/>
                    </a:cubicBezTo>
                    <a:close/>
                    <a:moveTo>
                      <a:pt x="23880" y="-710"/>
                    </a:moveTo>
                    <a:lnTo>
                      <a:pt x="-2074" y="14280"/>
                    </a:lnTo>
                    <a:cubicBezTo>
                      <a:pt x="-3562" y="15133"/>
                      <a:pt x="-4414" y="16407"/>
                      <a:pt x="-4414" y="17756"/>
                    </a:cubicBezTo>
                    <a:cubicBezTo>
                      <a:pt x="-4414" y="19114"/>
                      <a:pt x="-3562" y="20380"/>
                      <a:pt x="-2074" y="21233"/>
                    </a:cubicBezTo>
                    <a:lnTo>
                      <a:pt x="4038" y="24767"/>
                    </a:lnTo>
                    <a:cubicBezTo>
                      <a:pt x="6660" y="26282"/>
                      <a:pt x="11126" y="26282"/>
                      <a:pt x="13732" y="24767"/>
                    </a:cubicBezTo>
                    <a:lnTo>
                      <a:pt x="39685" y="9785"/>
                    </a:lnTo>
                    <a:cubicBezTo>
                      <a:pt x="41174" y="8916"/>
                      <a:pt x="42034" y="7650"/>
                      <a:pt x="42034" y="6301"/>
                    </a:cubicBezTo>
                    <a:cubicBezTo>
                      <a:pt x="42034" y="4951"/>
                      <a:pt x="41182" y="3685"/>
                      <a:pt x="39685" y="2816"/>
                    </a:cubicBezTo>
                    <a:lnTo>
                      <a:pt x="33582" y="-702"/>
                    </a:lnTo>
                    <a:cubicBezTo>
                      <a:pt x="32266" y="-1472"/>
                      <a:pt x="30546" y="-1894"/>
                      <a:pt x="28727" y="-1894"/>
                    </a:cubicBezTo>
                    <a:cubicBezTo>
                      <a:pt x="26907" y="-1894"/>
                      <a:pt x="25186" y="-1472"/>
                      <a:pt x="23880" y="-710"/>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759" name="Google Shape;759;p6"/>
              <p:cNvSpPr/>
              <p:nvPr/>
            </p:nvSpPr>
            <p:spPr>
              <a:xfrm flipH="1" rot="10800000">
                <a:off x="-464364" y="6696882"/>
                <a:ext cx="59141" cy="35392"/>
              </a:xfrm>
              <a:custGeom>
                <a:rect b="b" l="l" r="r" t="t"/>
                <a:pathLst>
                  <a:path extrusionOk="0" h="27791" w="46439">
                    <a:moveTo>
                      <a:pt x="5254" y="22708"/>
                    </a:moveTo>
                    <a:lnTo>
                      <a:pt x="-858" y="19165"/>
                    </a:lnTo>
                    <a:lnTo>
                      <a:pt x="-2032" y="17725"/>
                    </a:lnTo>
                    <a:lnTo>
                      <a:pt x="-858" y="16268"/>
                    </a:lnTo>
                    <a:lnTo>
                      <a:pt x="25088" y="1278"/>
                    </a:lnTo>
                    <a:cubicBezTo>
                      <a:pt x="26973" y="185"/>
                      <a:pt x="30554" y="185"/>
                      <a:pt x="32440" y="1278"/>
                    </a:cubicBezTo>
                    <a:lnTo>
                      <a:pt x="38552" y="4804"/>
                    </a:lnTo>
                    <a:cubicBezTo>
                      <a:pt x="39305" y="5243"/>
                      <a:pt x="39726" y="5773"/>
                      <a:pt x="39726" y="6261"/>
                    </a:cubicBezTo>
                    <a:cubicBezTo>
                      <a:pt x="39726" y="6758"/>
                      <a:pt x="39305" y="7279"/>
                      <a:pt x="38552" y="7710"/>
                    </a:cubicBezTo>
                    <a:lnTo>
                      <a:pt x="12607" y="22708"/>
                    </a:lnTo>
                    <a:cubicBezTo>
                      <a:pt x="11656" y="23254"/>
                      <a:pt x="10316" y="23569"/>
                      <a:pt x="8927" y="23569"/>
                    </a:cubicBezTo>
                    <a:cubicBezTo>
                      <a:pt x="7537" y="23569"/>
                      <a:pt x="6197" y="23254"/>
                      <a:pt x="5254" y="22708"/>
                    </a:cubicBezTo>
                    <a:close/>
                    <a:moveTo>
                      <a:pt x="23913" y="-750"/>
                    </a:moveTo>
                    <a:lnTo>
                      <a:pt x="-2032" y="14240"/>
                    </a:lnTo>
                    <a:cubicBezTo>
                      <a:pt x="-3513" y="15109"/>
                      <a:pt x="-4373" y="16376"/>
                      <a:pt x="-4373" y="17725"/>
                    </a:cubicBezTo>
                    <a:cubicBezTo>
                      <a:pt x="-4373" y="19074"/>
                      <a:pt x="-3513" y="20332"/>
                      <a:pt x="-2032" y="21193"/>
                    </a:cubicBezTo>
                    <a:lnTo>
                      <a:pt x="4080" y="24736"/>
                    </a:lnTo>
                    <a:cubicBezTo>
                      <a:pt x="6702" y="26242"/>
                      <a:pt x="11159" y="26242"/>
                      <a:pt x="13773" y="24736"/>
                    </a:cubicBezTo>
                    <a:lnTo>
                      <a:pt x="39726" y="9737"/>
                    </a:lnTo>
                    <a:cubicBezTo>
                      <a:pt x="41215" y="8885"/>
                      <a:pt x="42067" y="7610"/>
                      <a:pt x="42067" y="6261"/>
                    </a:cubicBezTo>
                    <a:cubicBezTo>
                      <a:pt x="42067" y="4912"/>
                      <a:pt x="41215" y="3645"/>
                      <a:pt x="39726" y="2776"/>
                    </a:cubicBezTo>
                    <a:lnTo>
                      <a:pt x="33615" y="-750"/>
                    </a:lnTo>
                    <a:cubicBezTo>
                      <a:pt x="32308" y="-1503"/>
                      <a:pt x="30587" y="-1925"/>
                      <a:pt x="28768" y="-1925"/>
                    </a:cubicBezTo>
                    <a:cubicBezTo>
                      <a:pt x="26948" y="-1925"/>
                      <a:pt x="25228" y="-1503"/>
                      <a:pt x="23913" y="-750"/>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760" name="Google Shape;760;p6"/>
              <p:cNvSpPr/>
              <p:nvPr/>
            </p:nvSpPr>
            <p:spPr>
              <a:xfrm flipH="1" rot="10800000">
                <a:off x="66770" y="6989192"/>
                <a:ext cx="84400" cy="49982"/>
              </a:xfrm>
              <a:custGeom>
                <a:rect b="b" l="l" r="r" t="t"/>
                <a:pathLst>
                  <a:path extrusionOk="0" h="39247" w="66273">
                    <a:moveTo>
                      <a:pt x="24640" y="34477"/>
                    </a:moveTo>
                    <a:lnTo>
                      <a:pt x="-1305" y="19496"/>
                    </a:lnTo>
                    <a:lnTo>
                      <a:pt x="-2480" y="18039"/>
                    </a:lnTo>
                    <a:lnTo>
                      <a:pt x="-1305" y="16590"/>
                    </a:lnTo>
                    <a:lnTo>
                      <a:pt x="24649" y="1592"/>
                    </a:lnTo>
                    <a:cubicBezTo>
                      <a:pt x="26526" y="508"/>
                      <a:pt x="30099" y="499"/>
                      <a:pt x="32001" y="1592"/>
                    </a:cubicBezTo>
                    <a:lnTo>
                      <a:pt x="57946" y="16590"/>
                    </a:lnTo>
                    <a:cubicBezTo>
                      <a:pt x="58691" y="17021"/>
                      <a:pt x="59113" y="17542"/>
                      <a:pt x="59113" y="18039"/>
                    </a:cubicBezTo>
                    <a:cubicBezTo>
                      <a:pt x="59121" y="18527"/>
                      <a:pt x="58691" y="19065"/>
                      <a:pt x="57946" y="19496"/>
                    </a:cubicBezTo>
                    <a:lnTo>
                      <a:pt x="32001" y="34477"/>
                    </a:lnTo>
                    <a:cubicBezTo>
                      <a:pt x="31058" y="35024"/>
                      <a:pt x="29710" y="35347"/>
                      <a:pt x="28321" y="35347"/>
                    </a:cubicBezTo>
                    <a:cubicBezTo>
                      <a:pt x="26931" y="35347"/>
                      <a:pt x="25591" y="35024"/>
                      <a:pt x="24640" y="34477"/>
                    </a:cubicBezTo>
                    <a:close/>
                    <a:moveTo>
                      <a:pt x="23482" y="-436"/>
                    </a:moveTo>
                    <a:lnTo>
                      <a:pt x="-2471" y="14562"/>
                    </a:lnTo>
                    <a:cubicBezTo>
                      <a:pt x="-3968" y="15415"/>
                      <a:pt x="-4820" y="16690"/>
                      <a:pt x="-4820" y="18039"/>
                    </a:cubicBezTo>
                    <a:cubicBezTo>
                      <a:pt x="-4820" y="19388"/>
                      <a:pt x="-3968" y="20654"/>
                      <a:pt x="-2471" y="21524"/>
                    </a:cubicBezTo>
                    <a:lnTo>
                      <a:pt x="23474" y="36506"/>
                    </a:lnTo>
                    <a:cubicBezTo>
                      <a:pt x="26104" y="38028"/>
                      <a:pt x="30554" y="38020"/>
                      <a:pt x="33176" y="36506"/>
                    </a:cubicBezTo>
                    <a:lnTo>
                      <a:pt x="59113" y="21524"/>
                    </a:lnTo>
                    <a:cubicBezTo>
                      <a:pt x="60610" y="20654"/>
                      <a:pt x="61461" y="19388"/>
                      <a:pt x="61453" y="18039"/>
                    </a:cubicBezTo>
                    <a:cubicBezTo>
                      <a:pt x="61453" y="16690"/>
                      <a:pt x="60601" y="15415"/>
                      <a:pt x="59113" y="14562"/>
                    </a:cubicBezTo>
                    <a:lnTo>
                      <a:pt x="33176" y="-436"/>
                    </a:lnTo>
                    <a:cubicBezTo>
                      <a:pt x="31852" y="-1189"/>
                      <a:pt x="30132" y="-1603"/>
                      <a:pt x="28321" y="-1603"/>
                    </a:cubicBezTo>
                    <a:cubicBezTo>
                      <a:pt x="26501" y="-1603"/>
                      <a:pt x="24789" y="-1189"/>
                      <a:pt x="23482" y="-436"/>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761" name="Google Shape;761;p6"/>
              <p:cNvSpPr/>
              <p:nvPr/>
            </p:nvSpPr>
            <p:spPr>
              <a:xfrm flipH="1" rot="10800000">
                <a:off x="-211573" y="6828356"/>
                <a:ext cx="312185" cy="181608"/>
              </a:xfrm>
              <a:custGeom>
                <a:rect b="b" l="l" r="r" t="t"/>
                <a:pathLst>
                  <a:path extrusionOk="0" h="142603" w="245135">
                    <a:moveTo>
                      <a:pt x="24775" y="137734"/>
                    </a:moveTo>
                    <a:lnTo>
                      <a:pt x="-1178" y="122744"/>
                    </a:lnTo>
                    <a:lnTo>
                      <a:pt x="-2353" y="121296"/>
                    </a:lnTo>
                    <a:lnTo>
                      <a:pt x="-1170" y="119847"/>
                    </a:lnTo>
                    <a:lnTo>
                      <a:pt x="203630" y="1498"/>
                    </a:lnTo>
                    <a:cubicBezTo>
                      <a:pt x="205515" y="405"/>
                      <a:pt x="209105" y="414"/>
                      <a:pt x="210982" y="1498"/>
                    </a:cubicBezTo>
                    <a:lnTo>
                      <a:pt x="236936" y="16496"/>
                    </a:lnTo>
                    <a:cubicBezTo>
                      <a:pt x="237688" y="16927"/>
                      <a:pt x="238102" y="17456"/>
                      <a:pt x="238102" y="17937"/>
                    </a:cubicBezTo>
                    <a:cubicBezTo>
                      <a:pt x="238110" y="18442"/>
                      <a:pt x="237688" y="18963"/>
                      <a:pt x="236936" y="19402"/>
                    </a:cubicBezTo>
                    <a:lnTo>
                      <a:pt x="32136" y="137734"/>
                    </a:lnTo>
                    <a:cubicBezTo>
                      <a:pt x="31185" y="138280"/>
                      <a:pt x="29845" y="138587"/>
                      <a:pt x="28448" y="138587"/>
                    </a:cubicBezTo>
                    <a:cubicBezTo>
                      <a:pt x="27058" y="138587"/>
                      <a:pt x="25718" y="138280"/>
                      <a:pt x="24775" y="137734"/>
                    </a:cubicBezTo>
                    <a:close/>
                    <a:moveTo>
                      <a:pt x="202455" y="-530"/>
                    </a:moveTo>
                    <a:lnTo>
                      <a:pt x="-2336" y="117819"/>
                    </a:lnTo>
                    <a:cubicBezTo>
                      <a:pt x="-3825" y="118672"/>
                      <a:pt x="-4685" y="119938"/>
                      <a:pt x="-4685" y="121296"/>
                    </a:cubicBezTo>
                    <a:cubicBezTo>
                      <a:pt x="-4693" y="122645"/>
                      <a:pt x="-3833" y="123911"/>
                      <a:pt x="-2353" y="124772"/>
                    </a:cubicBezTo>
                    <a:lnTo>
                      <a:pt x="23601" y="139762"/>
                    </a:lnTo>
                    <a:cubicBezTo>
                      <a:pt x="26223" y="141277"/>
                      <a:pt x="30672" y="141277"/>
                      <a:pt x="33303" y="139762"/>
                    </a:cubicBezTo>
                    <a:lnTo>
                      <a:pt x="238102" y="21421"/>
                    </a:lnTo>
                    <a:cubicBezTo>
                      <a:pt x="239591" y="20560"/>
                      <a:pt x="240451" y="19286"/>
                      <a:pt x="240451" y="17928"/>
                    </a:cubicBezTo>
                    <a:cubicBezTo>
                      <a:pt x="240451" y="16579"/>
                      <a:pt x="239582" y="15321"/>
                      <a:pt x="238102" y="14469"/>
                    </a:cubicBezTo>
                    <a:lnTo>
                      <a:pt x="212157" y="-530"/>
                    </a:lnTo>
                    <a:cubicBezTo>
                      <a:pt x="210841" y="-1283"/>
                      <a:pt x="209121" y="-1705"/>
                      <a:pt x="207310" y="-1705"/>
                    </a:cubicBezTo>
                    <a:cubicBezTo>
                      <a:pt x="205499" y="-1705"/>
                      <a:pt x="203770" y="-1283"/>
                      <a:pt x="202455" y="-530"/>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762" name="Google Shape;762;p6"/>
              <p:cNvSpPr/>
              <p:nvPr/>
            </p:nvSpPr>
            <p:spPr>
              <a:xfrm flipH="1" rot="10800000">
                <a:off x="-262005" y="6799218"/>
                <a:ext cx="84410" cy="49981"/>
              </a:xfrm>
              <a:custGeom>
                <a:rect b="b" l="l" r="r" t="t"/>
                <a:pathLst>
                  <a:path extrusionOk="0" h="39246" w="66281">
                    <a:moveTo>
                      <a:pt x="24902" y="34282"/>
                    </a:moveTo>
                    <a:lnTo>
                      <a:pt x="-1035" y="19283"/>
                    </a:lnTo>
                    <a:cubicBezTo>
                      <a:pt x="-1787" y="18853"/>
                      <a:pt x="-2218" y="18331"/>
                      <a:pt x="-2218" y="17835"/>
                    </a:cubicBezTo>
                    <a:cubicBezTo>
                      <a:pt x="-2218" y="17346"/>
                      <a:pt x="-1787" y="16816"/>
                      <a:pt x="-1035" y="16386"/>
                    </a:cubicBezTo>
                    <a:lnTo>
                      <a:pt x="24894" y="1396"/>
                    </a:lnTo>
                    <a:cubicBezTo>
                      <a:pt x="26796" y="303"/>
                      <a:pt x="30377" y="303"/>
                      <a:pt x="32255" y="1396"/>
                    </a:cubicBezTo>
                    <a:lnTo>
                      <a:pt x="58216" y="16386"/>
                    </a:lnTo>
                    <a:lnTo>
                      <a:pt x="59383" y="17835"/>
                    </a:lnTo>
                    <a:lnTo>
                      <a:pt x="58216" y="19283"/>
                    </a:lnTo>
                    <a:lnTo>
                      <a:pt x="32255" y="34282"/>
                    </a:lnTo>
                    <a:cubicBezTo>
                      <a:pt x="31312" y="34828"/>
                      <a:pt x="29980" y="35142"/>
                      <a:pt x="28591" y="35142"/>
                    </a:cubicBezTo>
                    <a:cubicBezTo>
                      <a:pt x="27193" y="35142"/>
                      <a:pt x="25853" y="34828"/>
                      <a:pt x="24902" y="34282"/>
                    </a:cubicBezTo>
                    <a:close/>
                    <a:moveTo>
                      <a:pt x="23736" y="-632"/>
                    </a:moveTo>
                    <a:lnTo>
                      <a:pt x="-2209" y="14358"/>
                    </a:lnTo>
                    <a:cubicBezTo>
                      <a:pt x="-3706" y="15227"/>
                      <a:pt x="-4550" y="16485"/>
                      <a:pt x="-4550" y="17835"/>
                    </a:cubicBezTo>
                    <a:cubicBezTo>
                      <a:pt x="-4550" y="19184"/>
                      <a:pt x="-3706" y="20450"/>
                      <a:pt x="-2209" y="21311"/>
                    </a:cubicBezTo>
                    <a:lnTo>
                      <a:pt x="23744" y="36310"/>
                    </a:lnTo>
                    <a:cubicBezTo>
                      <a:pt x="26350" y="37816"/>
                      <a:pt x="30816" y="37816"/>
                      <a:pt x="33429" y="36310"/>
                    </a:cubicBezTo>
                    <a:lnTo>
                      <a:pt x="59383" y="21311"/>
                    </a:lnTo>
                    <a:cubicBezTo>
                      <a:pt x="60872" y="20450"/>
                      <a:pt x="61731" y="19184"/>
                      <a:pt x="61731" y="17835"/>
                    </a:cubicBezTo>
                    <a:cubicBezTo>
                      <a:pt x="61731" y="16485"/>
                      <a:pt x="60872" y="15227"/>
                      <a:pt x="59383" y="14358"/>
                    </a:cubicBezTo>
                    <a:lnTo>
                      <a:pt x="33429" y="-632"/>
                    </a:lnTo>
                    <a:cubicBezTo>
                      <a:pt x="32122" y="-1394"/>
                      <a:pt x="30402" y="-1807"/>
                      <a:pt x="28591" y="-1807"/>
                    </a:cubicBezTo>
                    <a:cubicBezTo>
                      <a:pt x="26772" y="-1807"/>
                      <a:pt x="25043" y="-1394"/>
                      <a:pt x="23736" y="-632"/>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763" name="Google Shape;763;p6"/>
              <p:cNvSpPr/>
              <p:nvPr/>
            </p:nvSpPr>
            <p:spPr>
              <a:xfrm flipH="1" rot="10800000">
                <a:off x="-312584" y="6769988"/>
                <a:ext cx="84410" cy="49978"/>
              </a:xfrm>
              <a:custGeom>
                <a:rect b="b" l="l" r="r" t="t"/>
                <a:pathLst>
                  <a:path extrusionOk="0" h="39244" w="66281">
                    <a:moveTo>
                      <a:pt x="24952" y="34242"/>
                    </a:moveTo>
                    <a:lnTo>
                      <a:pt x="-993" y="19243"/>
                    </a:lnTo>
                    <a:lnTo>
                      <a:pt x="-2167" y="17803"/>
                    </a:lnTo>
                    <a:lnTo>
                      <a:pt x="-993" y="16355"/>
                    </a:lnTo>
                    <a:lnTo>
                      <a:pt x="24952" y="1356"/>
                    </a:lnTo>
                    <a:cubicBezTo>
                      <a:pt x="26846" y="264"/>
                      <a:pt x="30427" y="264"/>
                      <a:pt x="32305" y="1348"/>
                    </a:cubicBezTo>
                    <a:lnTo>
                      <a:pt x="58258" y="16355"/>
                    </a:lnTo>
                    <a:lnTo>
                      <a:pt x="59433" y="17803"/>
                    </a:lnTo>
                    <a:lnTo>
                      <a:pt x="58258" y="19243"/>
                    </a:lnTo>
                    <a:lnTo>
                      <a:pt x="32313" y="34242"/>
                    </a:lnTo>
                    <a:cubicBezTo>
                      <a:pt x="31370" y="34788"/>
                      <a:pt x="30022" y="35095"/>
                      <a:pt x="28632" y="35095"/>
                    </a:cubicBezTo>
                    <a:cubicBezTo>
                      <a:pt x="27235" y="35095"/>
                      <a:pt x="25895" y="34788"/>
                      <a:pt x="24952" y="34242"/>
                    </a:cubicBezTo>
                    <a:close/>
                    <a:moveTo>
                      <a:pt x="23777" y="-672"/>
                    </a:moveTo>
                    <a:lnTo>
                      <a:pt x="-2167" y="14327"/>
                    </a:lnTo>
                    <a:cubicBezTo>
                      <a:pt x="-3648" y="15188"/>
                      <a:pt x="-4508" y="16454"/>
                      <a:pt x="-4508" y="17803"/>
                    </a:cubicBezTo>
                    <a:cubicBezTo>
                      <a:pt x="-4508" y="19152"/>
                      <a:pt x="-3648" y="20419"/>
                      <a:pt x="-2167" y="21280"/>
                    </a:cubicBezTo>
                    <a:lnTo>
                      <a:pt x="23777" y="36270"/>
                    </a:lnTo>
                    <a:cubicBezTo>
                      <a:pt x="26416" y="37785"/>
                      <a:pt x="30866" y="37785"/>
                      <a:pt x="33487" y="36270"/>
                    </a:cubicBezTo>
                    <a:lnTo>
                      <a:pt x="59433" y="21280"/>
                    </a:lnTo>
                    <a:cubicBezTo>
                      <a:pt x="60913" y="20419"/>
                      <a:pt x="61773" y="19152"/>
                      <a:pt x="61773" y="17803"/>
                    </a:cubicBezTo>
                    <a:cubicBezTo>
                      <a:pt x="61773" y="16454"/>
                      <a:pt x="60913" y="15188"/>
                      <a:pt x="59433" y="14327"/>
                    </a:cubicBezTo>
                    <a:lnTo>
                      <a:pt x="33479" y="-680"/>
                    </a:lnTo>
                    <a:cubicBezTo>
                      <a:pt x="32164" y="-1433"/>
                      <a:pt x="30452" y="-1839"/>
                      <a:pt x="28632" y="-1839"/>
                    </a:cubicBezTo>
                    <a:cubicBezTo>
                      <a:pt x="26813" y="-1839"/>
                      <a:pt x="25093" y="-1433"/>
                      <a:pt x="23777" y="-672"/>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764" name="Google Shape;764;p6"/>
              <p:cNvSpPr/>
              <p:nvPr/>
            </p:nvSpPr>
            <p:spPr>
              <a:xfrm flipH="1" rot="10800000">
                <a:off x="294682" y="6945001"/>
                <a:ext cx="84420" cy="49996"/>
              </a:xfrm>
              <a:custGeom>
                <a:rect b="b" l="l" r="r" t="t"/>
                <a:pathLst>
                  <a:path extrusionOk="0" h="39258" w="66289">
                    <a:moveTo>
                      <a:pt x="24461" y="34438"/>
                    </a:moveTo>
                    <a:lnTo>
                      <a:pt x="-1485" y="19456"/>
                    </a:lnTo>
                    <a:cubicBezTo>
                      <a:pt x="-2237" y="19018"/>
                      <a:pt x="-2659" y="18488"/>
                      <a:pt x="-2659" y="17991"/>
                    </a:cubicBezTo>
                    <a:lnTo>
                      <a:pt x="-1493" y="16543"/>
                    </a:lnTo>
                    <a:lnTo>
                      <a:pt x="24469" y="1553"/>
                    </a:lnTo>
                    <a:cubicBezTo>
                      <a:pt x="26338" y="452"/>
                      <a:pt x="29919" y="443"/>
                      <a:pt x="31822" y="1561"/>
                    </a:cubicBezTo>
                    <a:lnTo>
                      <a:pt x="57767" y="16543"/>
                    </a:lnTo>
                    <a:lnTo>
                      <a:pt x="58941" y="17991"/>
                    </a:lnTo>
                    <a:lnTo>
                      <a:pt x="57767" y="19448"/>
                    </a:lnTo>
                    <a:lnTo>
                      <a:pt x="31822" y="34438"/>
                    </a:lnTo>
                    <a:cubicBezTo>
                      <a:pt x="30870" y="34993"/>
                      <a:pt x="29531" y="35308"/>
                      <a:pt x="28141" y="35308"/>
                    </a:cubicBezTo>
                    <a:cubicBezTo>
                      <a:pt x="26743" y="35308"/>
                      <a:pt x="25404" y="34993"/>
                      <a:pt x="24461" y="34438"/>
                    </a:cubicBezTo>
                    <a:close/>
                    <a:moveTo>
                      <a:pt x="23286" y="-467"/>
                    </a:moveTo>
                    <a:lnTo>
                      <a:pt x="-2659" y="14515"/>
                    </a:lnTo>
                    <a:cubicBezTo>
                      <a:pt x="-4148" y="15384"/>
                      <a:pt x="-5008" y="16650"/>
                      <a:pt x="-5008" y="17991"/>
                    </a:cubicBezTo>
                    <a:cubicBezTo>
                      <a:pt x="-5008" y="19341"/>
                      <a:pt x="-4148" y="20615"/>
                      <a:pt x="-2659" y="21476"/>
                    </a:cubicBezTo>
                    <a:lnTo>
                      <a:pt x="23286" y="36475"/>
                    </a:lnTo>
                    <a:cubicBezTo>
                      <a:pt x="25900" y="37981"/>
                      <a:pt x="30374" y="37989"/>
                      <a:pt x="32988" y="36475"/>
                    </a:cubicBezTo>
                    <a:lnTo>
                      <a:pt x="58941" y="21476"/>
                    </a:lnTo>
                    <a:cubicBezTo>
                      <a:pt x="60430" y="20615"/>
                      <a:pt x="61282" y="19341"/>
                      <a:pt x="61282" y="17991"/>
                    </a:cubicBezTo>
                    <a:cubicBezTo>
                      <a:pt x="61282" y="16650"/>
                      <a:pt x="60430" y="15384"/>
                      <a:pt x="58941" y="14515"/>
                    </a:cubicBezTo>
                    <a:lnTo>
                      <a:pt x="32988" y="-467"/>
                    </a:lnTo>
                    <a:cubicBezTo>
                      <a:pt x="31681" y="-1229"/>
                      <a:pt x="29961" y="-1651"/>
                      <a:pt x="28141" y="-1651"/>
                    </a:cubicBezTo>
                    <a:cubicBezTo>
                      <a:pt x="26322" y="-1651"/>
                      <a:pt x="24601" y="-1229"/>
                      <a:pt x="23286" y="-467"/>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765" name="Google Shape;765;p6"/>
              <p:cNvSpPr/>
              <p:nvPr/>
            </p:nvSpPr>
            <p:spPr>
              <a:xfrm flipH="1" rot="10800000">
                <a:off x="345397" y="6974294"/>
                <a:ext cx="109690" cy="64606"/>
              </a:xfrm>
              <a:custGeom>
                <a:rect b="b" l="l" r="r" t="t"/>
                <a:pathLst>
                  <a:path extrusionOk="0" h="50730" w="86131">
                    <a:moveTo>
                      <a:pt x="24400" y="45950"/>
                    </a:moveTo>
                    <a:lnTo>
                      <a:pt x="-1553" y="30951"/>
                    </a:lnTo>
                    <a:lnTo>
                      <a:pt x="-2728" y="29511"/>
                    </a:lnTo>
                    <a:cubicBezTo>
                      <a:pt x="-2728" y="29015"/>
                      <a:pt x="-2289" y="28485"/>
                      <a:pt x="-1537" y="28054"/>
                    </a:cubicBezTo>
                    <a:lnTo>
                      <a:pt x="44258" y="1592"/>
                    </a:lnTo>
                    <a:cubicBezTo>
                      <a:pt x="46136" y="499"/>
                      <a:pt x="49717" y="491"/>
                      <a:pt x="51603" y="1600"/>
                    </a:cubicBezTo>
                    <a:lnTo>
                      <a:pt x="77556" y="16574"/>
                    </a:lnTo>
                    <a:lnTo>
                      <a:pt x="78731" y="18039"/>
                    </a:lnTo>
                    <a:lnTo>
                      <a:pt x="77556" y="19479"/>
                    </a:lnTo>
                    <a:lnTo>
                      <a:pt x="31761" y="45950"/>
                    </a:lnTo>
                    <a:cubicBezTo>
                      <a:pt x="30810" y="46505"/>
                      <a:pt x="29470" y="46819"/>
                      <a:pt x="28081" y="46819"/>
                    </a:cubicBezTo>
                    <a:cubicBezTo>
                      <a:pt x="26691" y="46819"/>
                      <a:pt x="25352" y="46505"/>
                      <a:pt x="24400" y="45950"/>
                    </a:cubicBezTo>
                    <a:close/>
                    <a:moveTo>
                      <a:pt x="43084" y="-428"/>
                    </a:moveTo>
                    <a:lnTo>
                      <a:pt x="-2711" y="26026"/>
                    </a:lnTo>
                    <a:cubicBezTo>
                      <a:pt x="-4208" y="26887"/>
                      <a:pt x="-5060" y="28162"/>
                      <a:pt x="-5060" y="29511"/>
                    </a:cubicBezTo>
                    <a:cubicBezTo>
                      <a:pt x="-5060" y="30852"/>
                      <a:pt x="-4208" y="32119"/>
                      <a:pt x="-2719" y="32980"/>
                    </a:cubicBezTo>
                    <a:lnTo>
                      <a:pt x="23234" y="47986"/>
                    </a:lnTo>
                    <a:cubicBezTo>
                      <a:pt x="25848" y="49493"/>
                      <a:pt x="30305" y="49501"/>
                      <a:pt x="32928" y="47986"/>
                    </a:cubicBezTo>
                    <a:lnTo>
                      <a:pt x="78731" y="21507"/>
                    </a:lnTo>
                    <a:cubicBezTo>
                      <a:pt x="80211" y="20654"/>
                      <a:pt x="81071" y="19380"/>
                      <a:pt x="81071" y="18039"/>
                    </a:cubicBezTo>
                    <a:cubicBezTo>
                      <a:pt x="81071" y="16690"/>
                      <a:pt x="80211" y="15423"/>
                      <a:pt x="78731" y="14554"/>
                    </a:cubicBezTo>
                    <a:lnTo>
                      <a:pt x="52785" y="-428"/>
                    </a:lnTo>
                    <a:cubicBezTo>
                      <a:pt x="51470" y="-1189"/>
                      <a:pt x="49750" y="-1611"/>
                      <a:pt x="47930" y="-1611"/>
                    </a:cubicBezTo>
                    <a:cubicBezTo>
                      <a:pt x="46103" y="-1611"/>
                      <a:pt x="44382" y="-1189"/>
                      <a:pt x="43084" y="-428"/>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766" name="Google Shape;766;p6"/>
              <p:cNvSpPr/>
              <p:nvPr/>
            </p:nvSpPr>
            <p:spPr>
              <a:xfrm flipH="1" rot="10800000">
                <a:off x="244123" y="6915786"/>
                <a:ext cx="84400" cy="49978"/>
              </a:xfrm>
              <a:custGeom>
                <a:rect b="b" l="l" r="r" t="t"/>
                <a:pathLst>
                  <a:path extrusionOk="0" h="39244" w="66273">
                    <a:moveTo>
                      <a:pt x="24494" y="34399"/>
                    </a:moveTo>
                    <a:lnTo>
                      <a:pt x="-1460" y="19400"/>
                    </a:lnTo>
                    <a:lnTo>
                      <a:pt x="-2634" y="17968"/>
                    </a:lnTo>
                    <a:lnTo>
                      <a:pt x="-1460" y="16511"/>
                    </a:lnTo>
                    <a:lnTo>
                      <a:pt x="24494" y="1513"/>
                    </a:lnTo>
                    <a:cubicBezTo>
                      <a:pt x="26380" y="412"/>
                      <a:pt x="29944" y="412"/>
                      <a:pt x="31847" y="1513"/>
                    </a:cubicBezTo>
                    <a:lnTo>
                      <a:pt x="57800" y="16511"/>
                    </a:lnTo>
                    <a:lnTo>
                      <a:pt x="58966" y="17968"/>
                    </a:lnTo>
                    <a:lnTo>
                      <a:pt x="57800" y="19400"/>
                    </a:lnTo>
                    <a:lnTo>
                      <a:pt x="31847" y="34399"/>
                    </a:lnTo>
                    <a:cubicBezTo>
                      <a:pt x="30904" y="34945"/>
                      <a:pt x="29556" y="35260"/>
                      <a:pt x="28174" y="35260"/>
                    </a:cubicBezTo>
                    <a:cubicBezTo>
                      <a:pt x="26777" y="35260"/>
                      <a:pt x="25437" y="34945"/>
                      <a:pt x="24494" y="34399"/>
                    </a:cubicBezTo>
                    <a:close/>
                    <a:moveTo>
                      <a:pt x="23328" y="-515"/>
                    </a:moveTo>
                    <a:lnTo>
                      <a:pt x="-2626" y="14483"/>
                    </a:lnTo>
                    <a:cubicBezTo>
                      <a:pt x="-4114" y="15336"/>
                      <a:pt x="-4966" y="16611"/>
                      <a:pt x="-4966" y="17968"/>
                    </a:cubicBezTo>
                    <a:cubicBezTo>
                      <a:pt x="-4966" y="19309"/>
                      <a:pt x="-4114" y="20584"/>
                      <a:pt x="-2626" y="21437"/>
                    </a:cubicBezTo>
                    <a:lnTo>
                      <a:pt x="23328" y="36427"/>
                    </a:lnTo>
                    <a:cubicBezTo>
                      <a:pt x="25933" y="37941"/>
                      <a:pt x="30399" y="37941"/>
                      <a:pt x="33004" y="36427"/>
                    </a:cubicBezTo>
                    <a:lnTo>
                      <a:pt x="58966" y="21437"/>
                    </a:lnTo>
                    <a:cubicBezTo>
                      <a:pt x="60455" y="20584"/>
                      <a:pt x="61307" y="19309"/>
                      <a:pt x="61307" y="17968"/>
                    </a:cubicBezTo>
                    <a:cubicBezTo>
                      <a:pt x="61307" y="16611"/>
                      <a:pt x="60455" y="15336"/>
                      <a:pt x="58966" y="14483"/>
                    </a:cubicBezTo>
                    <a:lnTo>
                      <a:pt x="33004" y="-507"/>
                    </a:lnTo>
                    <a:cubicBezTo>
                      <a:pt x="31706" y="-1268"/>
                      <a:pt x="29986" y="-1682"/>
                      <a:pt x="28174" y="-1682"/>
                    </a:cubicBezTo>
                    <a:cubicBezTo>
                      <a:pt x="26355" y="-1682"/>
                      <a:pt x="24635" y="-1268"/>
                      <a:pt x="23328" y="-515"/>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767" name="Google Shape;767;p6"/>
              <p:cNvSpPr/>
              <p:nvPr/>
            </p:nvSpPr>
            <p:spPr>
              <a:xfrm flipH="1" rot="10800000">
                <a:off x="193544" y="6886563"/>
                <a:ext cx="84420" cy="49992"/>
              </a:xfrm>
              <a:custGeom>
                <a:rect b="b" l="l" r="r" t="t"/>
                <a:pathLst>
                  <a:path extrusionOk="0" h="39255" w="66289">
                    <a:moveTo>
                      <a:pt x="24536" y="34376"/>
                    </a:moveTo>
                    <a:lnTo>
                      <a:pt x="-1410" y="19377"/>
                    </a:lnTo>
                    <a:lnTo>
                      <a:pt x="-2592" y="17937"/>
                    </a:lnTo>
                    <a:lnTo>
                      <a:pt x="-1410" y="16480"/>
                    </a:lnTo>
                    <a:lnTo>
                      <a:pt x="24536" y="1490"/>
                    </a:lnTo>
                    <a:cubicBezTo>
                      <a:pt x="26429" y="389"/>
                      <a:pt x="30011" y="389"/>
                      <a:pt x="31897" y="1490"/>
                    </a:cubicBezTo>
                    <a:lnTo>
                      <a:pt x="57842" y="16480"/>
                    </a:lnTo>
                    <a:cubicBezTo>
                      <a:pt x="58594" y="16919"/>
                      <a:pt x="59016" y="17449"/>
                      <a:pt x="59016" y="17937"/>
                    </a:cubicBezTo>
                    <a:cubicBezTo>
                      <a:pt x="59016" y="18433"/>
                      <a:pt x="58594" y="18947"/>
                      <a:pt x="57842" y="19377"/>
                    </a:cubicBezTo>
                    <a:lnTo>
                      <a:pt x="31897" y="34376"/>
                    </a:lnTo>
                    <a:cubicBezTo>
                      <a:pt x="30954" y="34930"/>
                      <a:pt x="29614" y="35236"/>
                      <a:pt x="28225" y="35236"/>
                    </a:cubicBezTo>
                    <a:cubicBezTo>
                      <a:pt x="26826" y="35236"/>
                      <a:pt x="25487" y="34930"/>
                      <a:pt x="24536" y="34376"/>
                    </a:cubicBezTo>
                    <a:close/>
                    <a:moveTo>
                      <a:pt x="23369" y="-538"/>
                    </a:moveTo>
                    <a:lnTo>
                      <a:pt x="-2576" y="14460"/>
                    </a:lnTo>
                    <a:cubicBezTo>
                      <a:pt x="-4073" y="15329"/>
                      <a:pt x="-4925" y="16596"/>
                      <a:pt x="-4925" y="17945"/>
                    </a:cubicBezTo>
                    <a:cubicBezTo>
                      <a:pt x="-4925" y="19286"/>
                      <a:pt x="-4064" y="20553"/>
                      <a:pt x="-2576" y="21405"/>
                    </a:cubicBezTo>
                    <a:lnTo>
                      <a:pt x="23369" y="36412"/>
                    </a:lnTo>
                    <a:cubicBezTo>
                      <a:pt x="25983" y="37918"/>
                      <a:pt x="30449" y="37918"/>
                      <a:pt x="33071" y="36412"/>
                    </a:cubicBezTo>
                    <a:lnTo>
                      <a:pt x="59000" y="21405"/>
                    </a:lnTo>
                    <a:cubicBezTo>
                      <a:pt x="60497" y="20553"/>
                      <a:pt x="61365" y="19286"/>
                      <a:pt x="61365" y="17945"/>
                    </a:cubicBezTo>
                    <a:cubicBezTo>
                      <a:pt x="61365" y="16596"/>
                      <a:pt x="60505" y="15329"/>
                      <a:pt x="59008" y="14452"/>
                    </a:cubicBezTo>
                    <a:lnTo>
                      <a:pt x="33071" y="-538"/>
                    </a:lnTo>
                    <a:cubicBezTo>
                      <a:pt x="31756" y="-1291"/>
                      <a:pt x="30036" y="-1714"/>
                      <a:pt x="28225" y="-1714"/>
                    </a:cubicBezTo>
                    <a:cubicBezTo>
                      <a:pt x="26397" y="-1714"/>
                      <a:pt x="24676" y="-1291"/>
                      <a:pt x="23369" y="-538"/>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768" name="Google Shape;768;p6"/>
              <p:cNvSpPr/>
              <p:nvPr/>
            </p:nvSpPr>
            <p:spPr>
              <a:xfrm flipH="1" rot="10800000">
                <a:off x="142976" y="6857334"/>
                <a:ext cx="84410" cy="49990"/>
              </a:xfrm>
              <a:custGeom>
                <a:rect b="b" l="l" r="r" t="t"/>
                <a:pathLst>
                  <a:path extrusionOk="0" h="39253" w="66281">
                    <a:moveTo>
                      <a:pt x="24586" y="34344"/>
                    </a:moveTo>
                    <a:lnTo>
                      <a:pt x="-1368" y="19346"/>
                    </a:lnTo>
                    <a:cubicBezTo>
                      <a:pt x="-2120" y="18924"/>
                      <a:pt x="-2542" y="18385"/>
                      <a:pt x="-2542" y="17906"/>
                    </a:cubicBezTo>
                    <a:cubicBezTo>
                      <a:pt x="-2542" y="17409"/>
                      <a:pt x="-2120" y="16871"/>
                      <a:pt x="-1368" y="16449"/>
                    </a:cubicBezTo>
                    <a:lnTo>
                      <a:pt x="24586" y="1458"/>
                    </a:lnTo>
                    <a:cubicBezTo>
                      <a:pt x="26471" y="357"/>
                      <a:pt x="30036" y="357"/>
                      <a:pt x="31938" y="1458"/>
                    </a:cubicBezTo>
                    <a:lnTo>
                      <a:pt x="57884" y="16449"/>
                    </a:lnTo>
                    <a:cubicBezTo>
                      <a:pt x="58636" y="16871"/>
                      <a:pt x="59066" y="17409"/>
                      <a:pt x="59066" y="17906"/>
                    </a:cubicBezTo>
                    <a:cubicBezTo>
                      <a:pt x="59066" y="18385"/>
                      <a:pt x="58636" y="18924"/>
                      <a:pt x="57884" y="19346"/>
                    </a:cubicBezTo>
                    <a:lnTo>
                      <a:pt x="31938" y="34344"/>
                    </a:lnTo>
                    <a:cubicBezTo>
                      <a:pt x="30987" y="34890"/>
                      <a:pt x="29647" y="35197"/>
                      <a:pt x="28258" y="35197"/>
                    </a:cubicBezTo>
                    <a:cubicBezTo>
                      <a:pt x="26860" y="35197"/>
                      <a:pt x="25520" y="34890"/>
                      <a:pt x="24586" y="34344"/>
                    </a:cubicBezTo>
                    <a:close/>
                    <a:moveTo>
                      <a:pt x="23411" y="-569"/>
                    </a:moveTo>
                    <a:lnTo>
                      <a:pt x="-2542" y="14421"/>
                    </a:lnTo>
                    <a:cubicBezTo>
                      <a:pt x="-4023" y="15273"/>
                      <a:pt x="-4883" y="16540"/>
                      <a:pt x="-4883" y="17906"/>
                    </a:cubicBezTo>
                    <a:cubicBezTo>
                      <a:pt x="-4883" y="19255"/>
                      <a:pt x="-4023" y="20521"/>
                      <a:pt x="-2542" y="21374"/>
                    </a:cubicBezTo>
                    <a:lnTo>
                      <a:pt x="23411" y="36372"/>
                    </a:lnTo>
                    <a:cubicBezTo>
                      <a:pt x="26025" y="37887"/>
                      <a:pt x="30491" y="37887"/>
                      <a:pt x="33105" y="36372"/>
                    </a:cubicBezTo>
                    <a:lnTo>
                      <a:pt x="59058" y="21374"/>
                    </a:lnTo>
                    <a:cubicBezTo>
                      <a:pt x="60538" y="20521"/>
                      <a:pt x="61399" y="19255"/>
                      <a:pt x="61399" y="17906"/>
                    </a:cubicBezTo>
                    <a:cubicBezTo>
                      <a:pt x="61399" y="16540"/>
                      <a:pt x="60538" y="15273"/>
                      <a:pt x="59058" y="14421"/>
                    </a:cubicBezTo>
                    <a:lnTo>
                      <a:pt x="33105" y="-561"/>
                    </a:lnTo>
                    <a:cubicBezTo>
                      <a:pt x="31798" y="-1331"/>
                      <a:pt x="30077" y="-1745"/>
                      <a:pt x="28258" y="-1745"/>
                    </a:cubicBezTo>
                    <a:cubicBezTo>
                      <a:pt x="26438" y="-1745"/>
                      <a:pt x="24710" y="-1331"/>
                      <a:pt x="23411" y="-569"/>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769" name="Google Shape;769;p6"/>
              <p:cNvSpPr/>
              <p:nvPr/>
            </p:nvSpPr>
            <p:spPr>
              <a:xfrm flipH="1" rot="10800000">
                <a:off x="92397" y="6828122"/>
                <a:ext cx="84422" cy="49981"/>
              </a:xfrm>
              <a:custGeom>
                <a:rect b="b" l="l" r="r" t="t"/>
                <a:pathLst>
                  <a:path extrusionOk="0" h="39246" w="66290">
                    <a:moveTo>
                      <a:pt x="24628" y="34313"/>
                    </a:moveTo>
                    <a:lnTo>
                      <a:pt x="-1318" y="19314"/>
                    </a:lnTo>
                    <a:cubicBezTo>
                      <a:pt x="-2071" y="18884"/>
                      <a:pt x="-2492" y="18354"/>
                      <a:pt x="-2492" y="17857"/>
                    </a:cubicBezTo>
                    <a:cubicBezTo>
                      <a:pt x="-2492" y="17369"/>
                      <a:pt x="-2071" y="16848"/>
                      <a:pt x="-1318" y="16417"/>
                    </a:cubicBezTo>
                    <a:lnTo>
                      <a:pt x="24636" y="1427"/>
                    </a:lnTo>
                    <a:cubicBezTo>
                      <a:pt x="26513" y="326"/>
                      <a:pt x="30086" y="326"/>
                      <a:pt x="31988" y="1427"/>
                    </a:cubicBezTo>
                    <a:lnTo>
                      <a:pt x="57934" y="16417"/>
                    </a:lnTo>
                    <a:lnTo>
                      <a:pt x="59108" y="17857"/>
                    </a:lnTo>
                    <a:lnTo>
                      <a:pt x="57934" y="19314"/>
                    </a:lnTo>
                    <a:lnTo>
                      <a:pt x="31988" y="34313"/>
                    </a:lnTo>
                    <a:cubicBezTo>
                      <a:pt x="31037" y="34859"/>
                      <a:pt x="29697" y="35165"/>
                      <a:pt x="28300" y="35165"/>
                    </a:cubicBezTo>
                    <a:cubicBezTo>
                      <a:pt x="26910" y="35165"/>
                      <a:pt x="25570" y="34859"/>
                      <a:pt x="24628" y="34313"/>
                    </a:cubicBezTo>
                    <a:close/>
                    <a:moveTo>
                      <a:pt x="23453" y="-601"/>
                    </a:moveTo>
                    <a:lnTo>
                      <a:pt x="-2484" y="14389"/>
                    </a:lnTo>
                    <a:cubicBezTo>
                      <a:pt x="-3973" y="15242"/>
                      <a:pt x="-4841" y="16508"/>
                      <a:pt x="-4841" y="17857"/>
                    </a:cubicBezTo>
                    <a:cubicBezTo>
                      <a:pt x="-4841" y="19206"/>
                      <a:pt x="-3981" y="20481"/>
                      <a:pt x="-2484" y="21342"/>
                    </a:cubicBezTo>
                    <a:lnTo>
                      <a:pt x="23461" y="36340"/>
                    </a:lnTo>
                    <a:cubicBezTo>
                      <a:pt x="26075" y="37847"/>
                      <a:pt x="30533" y="37847"/>
                      <a:pt x="33146" y="36340"/>
                    </a:cubicBezTo>
                    <a:lnTo>
                      <a:pt x="59108" y="21342"/>
                    </a:lnTo>
                    <a:cubicBezTo>
                      <a:pt x="60597" y="20473"/>
                      <a:pt x="61449" y="19206"/>
                      <a:pt x="61449" y="17857"/>
                    </a:cubicBezTo>
                    <a:cubicBezTo>
                      <a:pt x="61440" y="16508"/>
                      <a:pt x="60597" y="15250"/>
                      <a:pt x="59100" y="14389"/>
                    </a:cubicBezTo>
                    <a:lnTo>
                      <a:pt x="33154" y="-593"/>
                    </a:lnTo>
                    <a:cubicBezTo>
                      <a:pt x="31848" y="-1363"/>
                      <a:pt x="30119" y="-1776"/>
                      <a:pt x="28300" y="-1776"/>
                    </a:cubicBezTo>
                    <a:cubicBezTo>
                      <a:pt x="26480" y="-1776"/>
                      <a:pt x="24760" y="-1363"/>
                      <a:pt x="23453" y="-601"/>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770" name="Google Shape;770;p6"/>
              <p:cNvSpPr/>
              <p:nvPr/>
            </p:nvSpPr>
            <p:spPr>
              <a:xfrm flipH="1" rot="10800000">
                <a:off x="41838" y="6798894"/>
                <a:ext cx="84400" cy="49990"/>
              </a:xfrm>
              <a:custGeom>
                <a:rect b="b" l="l" r="r" t="t"/>
                <a:pathLst>
                  <a:path extrusionOk="0" h="39253" w="66273">
                    <a:moveTo>
                      <a:pt x="24653" y="34281"/>
                    </a:moveTo>
                    <a:lnTo>
                      <a:pt x="-1293" y="19283"/>
                    </a:lnTo>
                    <a:lnTo>
                      <a:pt x="-2459" y="17834"/>
                    </a:lnTo>
                    <a:lnTo>
                      <a:pt x="-1293" y="16386"/>
                    </a:lnTo>
                    <a:lnTo>
                      <a:pt x="24653" y="1395"/>
                    </a:lnTo>
                    <a:cubicBezTo>
                      <a:pt x="26547" y="295"/>
                      <a:pt x="30119" y="303"/>
                      <a:pt x="32013" y="1395"/>
                    </a:cubicBezTo>
                    <a:lnTo>
                      <a:pt x="57959" y="16386"/>
                    </a:lnTo>
                    <a:lnTo>
                      <a:pt x="59133" y="17834"/>
                    </a:lnTo>
                    <a:lnTo>
                      <a:pt x="57959" y="19283"/>
                    </a:lnTo>
                    <a:lnTo>
                      <a:pt x="32013" y="34281"/>
                    </a:lnTo>
                    <a:cubicBezTo>
                      <a:pt x="31070" y="34828"/>
                      <a:pt x="29722" y="35134"/>
                      <a:pt x="28325" y="35134"/>
                    </a:cubicBezTo>
                    <a:cubicBezTo>
                      <a:pt x="26935" y="35134"/>
                      <a:pt x="25595" y="34828"/>
                      <a:pt x="24653" y="34281"/>
                    </a:cubicBezTo>
                    <a:close/>
                    <a:moveTo>
                      <a:pt x="23486" y="-633"/>
                    </a:moveTo>
                    <a:lnTo>
                      <a:pt x="-2459" y="14366"/>
                    </a:lnTo>
                    <a:cubicBezTo>
                      <a:pt x="-3948" y="15218"/>
                      <a:pt x="-4800" y="16485"/>
                      <a:pt x="-4800" y="17834"/>
                    </a:cubicBezTo>
                    <a:cubicBezTo>
                      <a:pt x="-4800" y="19192"/>
                      <a:pt x="-3948" y="20458"/>
                      <a:pt x="-2459" y="21311"/>
                    </a:cubicBezTo>
                    <a:lnTo>
                      <a:pt x="23486" y="36309"/>
                    </a:lnTo>
                    <a:cubicBezTo>
                      <a:pt x="26100" y="37824"/>
                      <a:pt x="30574" y="37824"/>
                      <a:pt x="33179" y="36309"/>
                    </a:cubicBezTo>
                    <a:lnTo>
                      <a:pt x="59125" y="21311"/>
                    </a:lnTo>
                    <a:cubicBezTo>
                      <a:pt x="60622" y="20458"/>
                      <a:pt x="61474" y="19192"/>
                      <a:pt x="61474" y="17834"/>
                    </a:cubicBezTo>
                    <a:cubicBezTo>
                      <a:pt x="61474" y="16485"/>
                      <a:pt x="60622" y="15218"/>
                      <a:pt x="59133" y="14358"/>
                    </a:cubicBezTo>
                    <a:lnTo>
                      <a:pt x="33179" y="-633"/>
                    </a:lnTo>
                    <a:cubicBezTo>
                      <a:pt x="31873" y="-1386"/>
                      <a:pt x="30152" y="-1808"/>
                      <a:pt x="28325" y="-1808"/>
                    </a:cubicBezTo>
                    <a:cubicBezTo>
                      <a:pt x="26513" y="-1808"/>
                      <a:pt x="24793" y="-1386"/>
                      <a:pt x="23486" y="-633"/>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771" name="Google Shape;771;p6"/>
              <p:cNvSpPr/>
              <p:nvPr/>
            </p:nvSpPr>
            <p:spPr>
              <a:xfrm flipH="1" rot="10800000">
                <a:off x="-8730" y="6769684"/>
                <a:ext cx="84400" cy="49978"/>
              </a:xfrm>
              <a:custGeom>
                <a:rect b="b" l="l" r="r" t="t"/>
                <a:pathLst>
                  <a:path extrusionOk="0" h="39244" w="66273">
                    <a:moveTo>
                      <a:pt x="24694" y="34241"/>
                    </a:moveTo>
                    <a:lnTo>
                      <a:pt x="-1252" y="19260"/>
                    </a:lnTo>
                    <a:lnTo>
                      <a:pt x="-2426" y="17811"/>
                    </a:lnTo>
                    <a:lnTo>
                      <a:pt x="-1252" y="16363"/>
                    </a:lnTo>
                    <a:lnTo>
                      <a:pt x="24694" y="1372"/>
                    </a:lnTo>
                    <a:cubicBezTo>
                      <a:pt x="26588" y="272"/>
                      <a:pt x="30153" y="272"/>
                      <a:pt x="32047" y="1372"/>
                    </a:cubicBezTo>
                    <a:lnTo>
                      <a:pt x="58008" y="16363"/>
                    </a:lnTo>
                    <a:lnTo>
                      <a:pt x="59174" y="17811"/>
                    </a:lnTo>
                    <a:lnTo>
                      <a:pt x="58008" y="19260"/>
                    </a:lnTo>
                    <a:lnTo>
                      <a:pt x="32047" y="34241"/>
                    </a:lnTo>
                    <a:cubicBezTo>
                      <a:pt x="31104" y="34796"/>
                      <a:pt x="29764" y="35111"/>
                      <a:pt x="28374" y="35111"/>
                    </a:cubicBezTo>
                    <a:cubicBezTo>
                      <a:pt x="26985" y="35111"/>
                      <a:pt x="25645" y="34796"/>
                      <a:pt x="24694" y="34241"/>
                    </a:cubicBezTo>
                    <a:close/>
                    <a:moveTo>
                      <a:pt x="23527" y="-664"/>
                    </a:moveTo>
                    <a:lnTo>
                      <a:pt x="-2417" y="14335"/>
                    </a:lnTo>
                    <a:cubicBezTo>
                      <a:pt x="-3914" y="15196"/>
                      <a:pt x="-4758" y="16462"/>
                      <a:pt x="-4758" y="17811"/>
                    </a:cubicBezTo>
                    <a:cubicBezTo>
                      <a:pt x="-4758" y="19160"/>
                      <a:pt x="-3914" y="20427"/>
                      <a:pt x="-2417" y="21288"/>
                    </a:cubicBezTo>
                    <a:lnTo>
                      <a:pt x="23536" y="36270"/>
                    </a:lnTo>
                    <a:cubicBezTo>
                      <a:pt x="26141" y="37784"/>
                      <a:pt x="30591" y="37784"/>
                      <a:pt x="33221" y="36270"/>
                    </a:cubicBezTo>
                    <a:lnTo>
                      <a:pt x="59174" y="21288"/>
                    </a:lnTo>
                    <a:cubicBezTo>
                      <a:pt x="60663" y="20427"/>
                      <a:pt x="61515" y="19160"/>
                      <a:pt x="61515" y="17811"/>
                    </a:cubicBezTo>
                    <a:cubicBezTo>
                      <a:pt x="61515" y="16462"/>
                      <a:pt x="60663" y="15196"/>
                      <a:pt x="59174" y="14335"/>
                    </a:cubicBezTo>
                    <a:lnTo>
                      <a:pt x="33221" y="-664"/>
                    </a:lnTo>
                    <a:cubicBezTo>
                      <a:pt x="31906" y="-1409"/>
                      <a:pt x="30186" y="-1839"/>
                      <a:pt x="28374" y="-1839"/>
                    </a:cubicBezTo>
                    <a:cubicBezTo>
                      <a:pt x="26563" y="-1839"/>
                      <a:pt x="24834" y="-1409"/>
                      <a:pt x="23527" y="-664"/>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772" name="Google Shape;772;p6"/>
              <p:cNvSpPr/>
              <p:nvPr/>
            </p:nvSpPr>
            <p:spPr>
              <a:xfrm flipH="1" rot="10800000">
                <a:off x="-59309" y="6740458"/>
                <a:ext cx="84410" cy="49983"/>
              </a:xfrm>
              <a:custGeom>
                <a:rect b="b" l="l" r="r" t="t"/>
                <a:pathLst>
                  <a:path extrusionOk="0" h="39248" w="66281">
                    <a:moveTo>
                      <a:pt x="24752" y="34219"/>
                    </a:moveTo>
                    <a:lnTo>
                      <a:pt x="-1201" y="19220"/>
                    </a:lnTo>
                    <a:cubicBezTo>
                      <a:pt x="-1954" y="18789"/>
                      <a:pt x="-2384" y="18268"/>
                      <a:pt x="-2384" y="17771"/>
                    </a:cubicBezTo>
                    <a:cubicBezTo>
                      <a:pt x="-2384" y="17291"/>
                      <a:pt x="-1954" y="16753"/>
                      <a:pt x="-1201" y="16331"/>
                    </a:cubicBezTo>
                    <a:lnTo>
                      <a:pt x="24744" y="1333"/>
                    </a:lnTo>
                    <a:cubicBezTo>
                      <a:pt x="26629" y="232"/>
                      <a:pt x="30211" y="232"/>
                      <a:pt x="32096" y="1333"/>
                    </a:cubicBezTo>
                    <a:lnTo>
                      <a:pt x="58050" y="16331"/>
                    </a:lnTo>
                    <a:lnTo>
                      <a:pt x="59224" y="17771"/>
                    </a:lnTo>
                    <a:lnTo>
                      <a:pt x="58050" y="19220"/>
                    </a:lnTo>
                    <a:lnTo>
                      <a:pt x="32096" y="34219"/>
                    </a:lnTo>
                    <a:cubicBezTo>
                      <a:pt x="31154" y="34765"/>
                      <a:pt x="29814" y="35079"/>
                      <a:pt x="28424" y="35079"/>
                    </a:cubicBezTo>
                    <a:cubicBezTo>
                      <a:pt x="27026" y="35079"/>
                      <a:pt x="25686" y="34765"/>
                      <a:pt x="24752" y="34219"/>
                    </a:cubicBezTo>
                    <a:close/>
                    <a:moveTo>
                      <a:pt x="23569" y="-695"/>
                    </a:moveTo>
                    <a:lnTo>
                      <a:pt x="-2376" y="14295"/>
                    </a:lnTo>
                    <a:cubicBezTo>
                      <a:pt x="-3865" y="15156"/>
                      <a:pt x="-4717" y="16422"/>
                      <a:pt x="-4717" y="17771"/>
                    </a:cubicBezTo>
                    <a:cubicBezTo>
                      <a:pt x="-4717" y="19121"/>
                      <a:pt x="-3865" y="20395"/>
                      <a:pt x="-2376" y="21256"/>
                    </a:cubicBezTo>
                    <a:lnTo>
                      <a:pt x="23578" y="36255"/>
                    </a:lnTo>
                    <a:cubicBezTo>
                      <a:pt x="26191" y="37753"/>
                      <a:pt x="30649" y="37753"/>
                      <a:pt x="33271" y="36255"/>
                    </a:cubicBezTo>
                    <a:lnTo>
                      <a:pt x="59224" y="21256"/>
                    </a:lnTo>
                    <a:cubicBezTo>
                      <a:pt x="60705" y="20395"/>
                      <a:pt x="61565" y="19121"/>
                      <a:pt x="61565" y="17771"/>
                    </a:cubicBezTo>
                    <a:cubicBezTo>
                      <a:pt x="61565" y="16422"/>
                      <a:pt x="60705" y="15156"/>
                      <a:pt x="59224" y="14295"/>
                    </a:cubicBezTo>
                    <a:lnTo>
                      <a:pt x="33271" y="-695"/>
                    </a:lnTo>
                    <a:cubicBezTo>
                      <a:pt x="31964" y="-1457"/>
                      <a:pt x="30244" y="-1871"/>
                      <a:pt x="28424" y="-1871"/>
                    </a:cubicBezTo>
                    <a:cubicBezTo>
                      <a:pt x="26605" y="-1871"/>
                      <a:pt x="24876" y="-1457"/>
                      <a:pt x="23569" y="-695"/>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773" name="Google Shape;773;p6"/>
              <p:cNvSpPr/>
              <p:nvPr/>
            </p:nvSpPr>
            <p:spPr>
              <a:xfrm flipH="1" rot="10800000">
                <a:off x="-109888" y="6711238"/>
                <a:ext cx="84410" cy="49983"/>
              </a:xfrm>
              <a:custGeom>
                <a:rect b="b" l="l" r="r" t="t"/>
                <a:pathLst>
                  <a:path extrusionOk="0" h="39248" w="66281">
                    <a:moveTo>
                      <a:pt x="24802" y="34179"/>
                    </a:moveTo>
                    <a:lnTo>
                      <a:pt x="-1160" y="19205"/>
                    </a:lnTo>
                    <a:cubicBezTo>
                      <a:pt x="-1913" y="18766"/>
                      <a:pt x="-2326" y="18228"/>
                      <a:pt x="-2326" y="17748"/>
                    </a:cubicBezTo>
                    <a:lnTo>
                      <a:pt x="-1160" y="16300"/>
                    </a:lnTo>
                    <a:lnTo>
                      <a:pt x="24802" y="1301"/>
                    </a:lnTo>
                    <a:cubicBezTo>
                      <a:pt x="26671" y="209"/>
                      <a:pt x="30244" y="200"/>
                      <a:pt x="32138" y="1310"/>
                    </a:cubicBezTo>
                    <a:lnTo>
                      <a:pt x="58092" y="16300"/>
                    </a:lnTo>
                    <a:cubicBezTo>
                      <a:pt x="58844" y="16730"/>
                      <a:pt x="59274" y="17252"/>
                      <a:pt x="59274" y="17748"/>
                    </a:cubicBezTo>
                    <a:cubicBezTo>
                      <a:pt x="59274" y="18228"/>
                      <a:pt x="58844" y="18766"/>
                      <a:pt x="58092" y="19205"/>
                    </a:cubicBezTo>
                    <a:lnTo>
                      <a:pt x="32146" y="34179"/>
                    </a:lnTo>
                    <a:cubicBezTo>
                      <a:pt x="31203" y="34733"/>
                      <a:pt x="29863" y="35048"/>
                      <a:pt x="28466" y="35048"/>
                    </a:cubicBezTo>
                    <a:cubicBezTo>
                      <a:pt x="27068" y="35048"/>
                      <a:pt x="25737" y="34733"/>
                      <a:pt x="24802" y="34179"/>
                    </a:cubicBezTo>
                    <a:close/>
                    <a:moveTo>
                      <a:pt x="23627" y="-727"/>
                    </a:moveTo>
                    <a:lnTo>
                      <a:pt x="-2326" y="14272"/>
                    </a:lnTo>
                    <a:cubicBezTo>
                      <a:pt x="-3815" y="15124"/>
                      <a:pt x="-4675" y="16399"/>
                      <a:pt x="-4675" y="17740"/>
                    </a:cubicBezTo>
                    <a:cubicBezTo>
                      <a:pt x="-4675" y="19089"/>
                      <a:pt x="-3823" y="20356"/>
                      <a:pt x="-2326" y="21233"/>
                    </a:cubicBezTo>
                    <a:lnTo>
                      <a:pt x="23619" y="36207"/>
                    </a:lnTo>
                    <a:cubicBezTo>
                      <a:pt x="26241" y="37730"/>
                      <a:pt x="30699" y="37722"/>
                      <a:pt x="33321" y="36207"/>
                    </a:cubicBezTo>
                    <a:lnTo>
                      <a:pt x="59266" y="21233"/>
                    </a:lnTo>
                    <a:cubicBezTo>
                      <a:pt x="60755" y="20356"/>
                      <a:pt x="61615" y="19089"/>
                      <a:pt x="61607" y="17740"/>
                    </a:cubicBezTo>
                    <a:cubicBezTo>
                      <a:pt x="61607" y="16399"/>
                      <a:pt x="60747" y="15124"/>
                      <a:pt x="59266" y="14272"/>
                    </a:cubicBezTo>
                    <a:lnTo>
                      <a:pt x="33313" y="-727"/>
                    </a:lnTo>
                    <a:cubicBezTo>
                      <a:pt x="32006" y="-1480"/>
                      <a:pt x="30277" y="-1902"/>
                      <a:pt x="28458" y="-1902"/>
                    </a:cubicBezTo>
                    <a:cubicBezTo>
                      <a:pt x="26638" y="-1902"/>
                      <a:pt x="24918" y="-1480"/>
                      <a:pt x="23627" y="-727"/>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774" name="Google Shape;774;p6"/>
              <p:cNvSpPr/>
              <p:nvPr/>
            </p:nvSpPr>
            <p:spPr>
              <a:xfrm flipH="1" rot="10800000">
                <a:off x="-160447" y="6682012"/>
                <a:ext cx="84400" cy="49988"/>
              </a:xfrm>
              <a:custGeom>
                <a:rect b="b" l="l" r="r" t="t"/>
                <a:pathLst>
                  <a:path extrusionOk="0" h="39252" w="66273">
                    <a:moveTo>
                      <a:pt x="24827" y="34156"/>
                    </a:moveTo>
                    <a:lnTo>
                      <a:pt x="-1127" y="19157"/>
                    </a:lnTo>
                    <a:cubicBezTo>
                      <a:pt x="-1871" y="18727"/>
                      <a:pt x="-2301" y="18205"/>
                      <a:pt x="-2301" y="17717"/>
                    </a:cubicBezTo>
                    <a:cubicBezTo>
                      <a:pt x="-2301" y="17229"/>
                      <a:pt x="-1871" y="16699"/>
                      <a:pt x="-1127" y="16268"/>
                    </a:cubicBezTo>
                    <a:lnTo>
                      <a:pt x="24827" y="1270"/>
                    </a:lnTo>
                    <a:cubicBezTo>
                      <a:pt x="26713" y="169"/>
                      <a:pt x="30285" y="169"/>
                      <a:pt x="32180" y="1270"/>
                    </a:cubicBezTo>
                    <a:lnTo>
                      <a:pt x="58125" y="16260"/>
                    </a:lnTo>
                    <a:lnTo>
                      <a:pt x="59308" y="17717"/>
                    </a:lnTo>
                    <a:lnTo>
                      <a:pt x="58125" y="19157"/>
                    </a:lnTo>
                    <a:lnTo>
                      <a:pt x="32180" y="34156"/>
                    </a:lnTo>
                    <a:cubicBezTo>
                      <a:pt x="31228" y="34702"/>
                      <a:pt x="29889" y="35017"/>
                      <a:pt x="28499" y="35017"/>
                    </a:cubicBezTo>
                    <a:cubicBezTo>
                      <a:pt x="27110" y="35017"/>
                      <a:pt x="25770" y="34702"/>
                      <a:pt x="24827" y="34156"/>
                    </a:cubicBezTo>
                    <a:close/>
                    <a:moveTo>
                      <a:pt x="23653" y="-758"/>
                    </a:moveTo>
                    <a:lnTo>
                      <a:pt x="-2293" y="14232"/>
                    </a:lnTo>
                    <a:cubicBezTo>
                      <a:pt x="-3790" y="15101"/>
                      <a:pt x="-4642" y="16368"/>
                      <a:pt x="-4633" y="17717"/>
                    </a:cubicBezTo>
                    <a:cubicBezTo>
                      <a:pt x="-4633" y="19066"/>
                      <a:pt x="-3782" y="20333"/>
                      <a:pt x="-2293" y="21193"/>
                    </a:cubicBezTo>
                    <a:lnTo>
                      <a:pt x="23653" y="36192"/>
                    </a:lnTo>
                    <a:cubicBezTo>
                      <a:pt x="26266" y="37690"/>
                      <a:pt x="30732" y="37698"/>
                      <a:pt x="33346" y="36192"/>
                    </a:cubicBezTo>
                    <a:lnTo>
                      <a:pt x="59291" y="21193"/>
                    </a:lnTo>
                    <a:cubicBezTo>
                      <a:pt x="60788" y="20333"/>
                      <a:pt x="61640" y="19066"/>
                      <a:pt x="61640" y="17717"/>
                    </a:cubicBezTo>
                    <a:cubicBezTo>
                      <a:pt x="61640" y="16368"/>
                      <a:pt x="60788" y="15101"/>
                      <a:pt x="59291" y="14232"/>
                    </a:cubicBezTo>
                    <a:lnTo>
                      <a:pt x="33346" y="-758"/>
                    </a:lnTo>
                    <a:cubicBezTo>
                      <a:pt x="32039" y="-1520"/>
                      <a:pt x="30319" y="-1933"/>
                      <a:pt x="28499" y="-1933"/>
                    </a:cubicBezTo>
                    <a:cubicBezTo>
                      <a:pt x="26688" y="-1933"/>
                      <a:pt x="24968" y="-1520"/>
                      <a:pt x="23653" y="-758"/>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775" name="Google Shape;775;p6"/>
              <p:cNvSpPr/>
              <p:nvPr/>
            </p:nvSpPr>
            <p:spPr>
              <a:xfrm flipH="1" rot="10800000">
                <a:off x="-211026" y="6652785"/>
                <a:ext cx="84400" cy="49984"/>
              </a:xfrm>
              <a:custGeom>
                <a:rect b="b" l="l" r="r" t="t"/>
                <a:pathLst>
                  <a:path extrusionOk="0" h="39249" w="66273">
                    <a:moveTo>
                      <a:pt x="24869" y="34124"/>
                    </a:moveTo>
                    <a:lnTo>
                      <a:pt x="-1077" y="19134"/>
                    </a:lnTo>
                    <a:lnTo>
                      <a:pt x="-2251" y="17677"/>
                    </a:lnTo>
                    <a:lnTo>
                      <a:pt x="-1085" y="16229"/>
                    </a:lnTo>
                    <a:lnTo>
                      <a:pt x="24860" y="1238"/>
                    </a:lnTo>
                    <a:cubicBezTo>
                      <a:pt x="26771" y="146"/>
                      <a:pt x="30336" y="146"/>
                      <a:pt x="32230" y="1230"/>
                    </a:cubicBezTo>
                    <a:lnTo>
                      <a:pt x="58175" y="16229"/>
                    </a:lnTo>
                    <a:lnTo>
                      <a:pt x="59349" y="17677"/>
                    </a:lnTo>
                    <a:lnTo>
                      <a:pt x="58175" y="19126"/>
                    </a:lnTo>
                    <a:lnTo>
                      <a:pt x="32230" y="34124"/>
                    </a:lnTo>
                    <a:cubicBezTo>
                      <a:pt x="31287" y="34670"/>
                      <a:pt x="29947" y="34985"/>
                      <a:pt x="28557" y="34985"/>
                    </a:cubicBezTo>
                    <a:cubicBezTo>
                      <a:pt x="27160" y="34985"/>
                      <a:pt x="25820" y="34670"/>
                      <a:pt x="24869" y="34124"/>
                    </a:cubicBezTo>
                    <a:close/>
                    <a:moveTo>
                      <a:pt x="23694" y="-798"/>
                    </a:moveTo>
                    <a:lnTo>
                      <a:pt x="-2251" y="14201"/>
                    </a:lnTo>
                    <a:cubicBezTo>
                      <a:pt x="-3740" y="15062"/>
                      <a:pt x="-4592" y="16328"/>
                      <a:pt x="-4592" y="17677"/>
                    </a:cubicBezTo>
                    <a:cubicBezTo>
                      <a:pt x="-4592" y="19018"/>
                      <a:pt x="-3748" y="20285"/>
                      <a:pt x="-2251" y="21162"/>
                    </a:cubicBezTo>
                    <a:lnTo>
                      <a:pt x="23702" y="36152"/>
                    </a:lnTo>
                    <a:cubicBezTo>
                      <a:pt x="26324" y="37659"/>
                      <a:pt x="30774" y="37667"/>
                      <a:pt x="33404" y="36144"/>
                    </a:cubicBezTo>
                    <a:lnTo>
                      <a:pt x="59349" y="21154"/>
                    </a:lnTo>
                    <a:cubicBezTo>
                      <a:pt x="60830" y="20285"/>
                      <a:pt x="61681" y="19018"/>
                      <a:pt x="61681" y="17677"/>
                    </a:cubicBezTo>
                    <a:cubicBezTo>
                      <a:pt x="61681" y="16311"/>
                      <a:pt x="60854" y="15070"/>
                      <a:pt x="59341" y="14201"/>
                    </a:cubicBezTo>
                    <a:lnTo>
                      <a:pt x="33404" y="-798"/>
                    </a:lnTo>
                    <a:cubicBezTo>
                      <a:pt x="32081" y="-1543"/>
                      <a:pt x="30360" y="-1965"/>
                      <a:pt x="28557" y="-1965"/>
                    </a:cubicBezTo>
                    <a:cubicBezTo>
                      <a:pt x="26738" y="-1965"/>
                      <a:pt x="25009" y="-1543"/>
                      <a:pt x="23694" y="-798"/>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776" name="Google Shape;776;p6"/>
              <p:cNvSpPr/>
              <p:nvPr/>
            </p:nvSpPr>
            <p:spPr>
              <a:xfrm flipH="1" rot="10800000">
                <a:off x="-261605" y="6623571"/>
                <a:ext cx="84420" cy="49978"/>
              </a:xfrm>
              <a:custGeom>
                <a:rect b="b" l="l" r="r" t="t"/>
                <a:pathLst>
                  <a:path extrusionOk="0" h="39244" w="66289">
                    <a:moveTo>
                      <a:pt x="24918" y="34093"/>
                    </a:moveTo>
                    <a:lnTo>
                      <a:pt x="-1043" y="19086"/>
                    </a:lnTo>
                    <a:lnTo>
                      <a:pt x="-2209" y="17646"/>
                    </a:lnTo>
                    <a:lnTo>
                      <a:pt x="-1035" y="16189"/>
                    </a:lnTo>
                    <a:lnTo>
                      <a:pt x="24918" y="1199"/>
                    </a:lnTo>
                    <a:cubicBezTo>
                      <a:pt x="26812" y="106"/>
                      <a:pt x="30386" y="106"/>
                      <a:pt x="32271" y="1199"/>
                    </a:cubicBezTo>
                    <a:lnTo>
                      <a:pt x="58225" y="16197"/>
                    </a:lnTo>
                    <a:cubicBezTo>
                      <a:pt x="58977" y="16628"/>
                      <a:pt x="59399" y="17157"/>
                      <a:pt x="59399" y="17646"/>
                    </a:cubicBezTo>
                    <a:cubicBezTo>
                      <a:pt x="59391" y="18142"/>
                      <a:pt x="58977" y="18664"/>
                      <a:pt x="58225" y="19094"/>
                    </a:cubicBezTo>
                    <a:lnTo>
                      <a:pt x="32271" y="34093"/>
                    </a:lnTo>
                    <a:cubicBezTo>
                      <a:pt x="31328" y="34631"/>
                      <a:pt x="29988" y="34945"/>
                      <a:pt x="28599" y="34945"/>
                    </a:cubicBezTo>
                    <a:cubicBezTo>
                      <a:pt x="27209" y="34945"/>
                      <a:pt x="25869" y="34631"/>
                      <a:pt x="24918" y="34093"/>
                    </a:cubicBezTo>
                    <a:close/>
                    <a:moveTo>
                      <a:pt x="23752" y="-829"/>
                    </a:moveTo>
                    <a:lnTo>
                      <a:pt x="-2209" y="14169"/>
                    </a:lnTo>
                    <a:cubicBezTo>
                      <a:pt x="-3690" y="15030"/>
                      <a:pt x="-4550" y="16297"/>
                      <a:pt x="-4550" y="17654"/>
                    </a:cubicBezTo>
                    <a:cubicBezTo>
                      <a:pt x="-4542" y="19003"/>
                      <a:pt x="-3690" y="20270"/>
                      <a:pt x="-2209" y="21114"/>
                    </a:cubicBezTo>
                    <a:lnTo>
                      <a:pt x="23752" y="36112"/>
                    </a:lnTo>
                    <a:cubicBezTo>
                      <a:pt x="26366" y="37627"/>
                      <a:pt x="30815" y="37627"/>
                      <a:pt x="33446" y="36112"/>
                    </a:cubicBezTo>
                    <a:lnTo>
                      <a:pt x="59382" y="21122"/>
                    </a:lnTo>
                    <a:cubicBezTo>
                      <a:pt x="60879" y="20270"/>
                      <a:pt x="61740" y="19003"/>
                      <a:pt x="61740" y="17654"/>
                    </a:cubicBezTo>
                    <a:cubicBezTo>
                      <a:pt x="61740" y="16297"/>
                      <a:pt x="60888" y="15030"/>
                      <a:pt x="59391" y="14169"/>
                    </a:cubicBezTo>
                    <a:lnTo>
                      <a:pt x="33446" y="-829"/>
                    </a:lnTo>
                    <a:cubicBezTo>
                      <a:pt x="32131" y="-1582"/>
                      <a:pt x="30410" y="-1996"/>
                      <a:pt x="28599" y="-1996"/>
                    </a:cubicBezTo>
                    <a:cubicBezTo>
                      <a:pt x="26779" y="-1996"/>
                      <a:pt x="25059" y="-1582"/>
                      <a:pt x="23752" y="-829"/>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777" name="Google Shape;777;p6"/>
              <p:cNvSpPr/>
              <p:nvPr/>
            </p:nvSpPr>
            <p:spPr>
              <a:xfrm flipH="1" rot="10800000">
                <a:off x="-312163" y="6594342"/>
                <a:ext cx="84400" cy="49986"/>
              </a:xfrm>
              <a:custGeom>
                <a:rect b="b" l="l" r="r" t="t"/>
                <a:pathLst>
                  <a:path extrusionOk="0" h="39250" w="66273">
                    <a:moveTo>
                      <a:pt x="24952" y="34053"/>
                    </a:moveTo>
                    <a:lnTo>
                      <a:pt x="-1001" y="19071"/>
                    </a:lnTo>
                    <a:lnTo>
                      <a:pt x="-2176" y="17614"/>
                    </a:lnTo>
                    <a:lnTo>
                      <a:pt x="-1001" y="16166"/>
                    </a:lnTo>
                    <a:lnTo>
                      <a:pt x="24952" y="1167"/>
                    </a:lnTo>
                    <a:cubicBezTo>
                      <a:pt x="26846" y="75"/>
                      <a:pt x="30419" y="75"/>
                      <a:pt x="32304" y="1167"/>
                    </a:cubicBezTo>
                    <a:lnTo>
                      <a:pt x="58258" y="16166"/>
                    </a:lnTo>
                    <a:lnTo>
                      <a:pt x="59424" y="17614"/>
                    </a:lnTo>
                    <a:lnTo>
                      <a:pt x="58258" y="19071"/>
                    </a:lnTo>
                    <a:lnTo>
                      <a:pt x="32304" y="34053"/>
                    </a:lnTo>
                    <a:cubicBezTo>
                      <a:pt x="31362" y="34599"/>
                      <a:pt x="30022" y="34922"/>
                      <a:pt x="28624" y="34922"/>
                    </a:cubicBezTo>
                    <a:cubicBezTo>
                      <a:pt x="27243" y="34922"/>
                      <a:pt x="25894" y="34599"/>
                      <a:pt x="24952" y="34053"/>
                    </a:cubicBezTo>
                    <a:close/>
                    <a:moveTo>
                      <a:pt x="23778" y="-852"/>
                    </a:moveTo>
                    <a:lnTo>
                      <a:pt x="-2176" y="14138"/>
                    </a:lnTo>
                    <a:cubicBezTo>
                      <a:pt x="-3648" y="14990"/>
                      <a:pt x="-4508" y="16265"/>
                      <a:pt x="-4508" y="17614"/>
                    </a:cubicBezTo>
                    <a:cubicBezTo>
                      <a:pt x="-4508" y="18963"/>
                      <a:pt x="-3648" y="20230"/>
                      <a:pt x="-2176" y="21091"/>
                    </a:cubicBezTo>
                    <a:lnTo>
                      <a:pt x="23778" y="36081"/>
                    </a:lnTo>
                    <a:cubicBezTo>
                      <a:pt x="26407" y="37604"/>
                      <a:pt x="30873" y="37604"/>
                      <a:pt x="33479" y="36081"/>
                    </a:cubicBezTo>
                    <a:lnTo>
                      <a:pt x="59424" y="21099"/>
                    </a:lnTo>
                    <a:cubicBezTo>
                      <a:pt x="60913" y="20230"/>
                      <a:pt x="61765" y="18963"/>
                      <a:pt x="61765" y="17614"/>
                    </a:cubicBezTo>
                    <a:cubicBezTo>
                      <a:pt x="61765" y="16265"/>
                      <a:pt x="60904" y="14990"/>
                      <a:pt x="59424" y="14138"/>
                    </a:cubicBezTo>
                    <a:lnTo>
                      <a:pt x="33479" y="-852"/>
                    </a:lnTo>
                    <a:cubicBezTo>
                      <a:pt x="32172" y="-1614"/>
                      <a:pt x="30452" y="-2028"/>
                      <a:pt x="28624" y="-2028"/>
                    </a:cubicBezTo>
                    <a:cubicBezTo>
                      <a:pt x="26813" y="-2028"/>
                      <a:pt x="25084" y="-1614"/>
                      <a:pt x="23778" y="-852"/>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778" name="Google Shape;778;p6"/>
              <p:cNvSpPr/>
              <p:nvPr/>
            </p:nvSpPr>
            <p:spPr>
              <a:xfrm flipH="1" rot="10800000">
                <a:off x="232232" y="6967357"/>
                <a:ext cx="84400" cy="49976"/>
              </a:xfrm>
              <a:custGeom>
                <a:rect b="b" l="l" r="r" t="t"/>
                <a:pathLst>
                  <a:path extrusionOk="0" h="39242" w="66273">
                    <a:moveTo>
                      <a:pt x="24504" y="34446"/>
                    </a:moveTo>
                    <a:lnTo>
                      <a:pt x="-1441" y="19472"/>
                    </a:lnTo>
                    <a:lnTo>
                      <a:pt x="-2624" y="18007"/>
                    </a:lnTo>
                    <a:lnTo>
                      <a:pt x="-1441" y="16567"/>
                    </a:lnTo>
                    <a:lnTo>
                      <a:pt x="24504" y="1576"/>
                    </a:lnTo>
                    <a:cubicBezTo>
                      <a:pt x="26398" y="476"/>
                      <a:pt x="29971" y="484"/>
                      <a:pt x="31856" y="1560"/>
                    </a:cubicBezTo>
                    <a:lnTo>
                      <a:pt x="57818" y="16567"/>
                    </a:lnTo>
                    <a:lnTo>
                      <a:pt x="58976" y="18007"/>
                    </a:lnTo>
                    <a:lnTo>
                      <a:pt x="57818" y="19464"/>
                    </a:lnTo>
                    <a:lnTo>
                      <a:pt x="31856" y="34454"/>
                    </a:lnTo>
                    <a:cubicBezTo>
                      <a:pt x="30914" y="35000"/>
                      <a:pt x="29574" y="35315"/>
                      <a:pt x="28193" y="35315"/>
                    </a:cubicBezTo>
                    <a:cubicBezTo>
                      <a:pt x="26795" y="35315"/>
                      <a:pt x="25455" y="35000"/>
                      <a:pt x="24504" y="34446"/>
                    </a:cubicBezTo>
                    <a:close/>
                    <a:moveTo>
                      <a:pt x="23338" y="-460"/>
                    </a:moveTo>
                    <a:lnTo>
                      <a:pt x="-2616" y="14539"/>
                    </a:lnTo>
                    <a:cubicBezTo>
                      <a:pt x="-4105" y="15400"/>
                      <a:pt x="-4956" y="16658"/>
                      <a:pt x="-4956" y="18007"/>
                    </a:cubicBezTo>
                    <a:cubicBezTo>
                      <a:pt x="-4956" y="19356"/>
                      <a:pt x="-4105" y="20623"/>
                      <a:pt x="-2616" y="21492"/>
                    </a:cubicBezTo>
                    <a:lnTo>
                      <a:pt x="23338" y="36474"/>
                    </a:lnTo>
                    <a:cubicBezTo>
                      <a:pt x="25959" y="37997"/>
                      <a:pt x="30426" y="37997"/>
                      <a:pt x="33031" y="36474"/>
                    </a:cubicBezTo>
                    <a:lnTo>
                      <a:pt x="58985" y="21492"/>
                    </a:lnTo>
                    <a:cubicBezTo>
                      <a:pt x="60473" y="20623"/>
                      <a:pt x="61317" y="19356"/>
                      <a:pt x="61317" y="18007"/>
                    </a:cubicBezTo>
                    <a:cubicBezTo>
                      <a:pt x="61317" y="16658"/>
                      <a:pt x="60465" y="15400"/>
                      <a:pt x="58976" y="14539"/>
                    </a:cubicBezTo>
                    <a:lnTo>
                      <a:pt x="33023" y="-468"/>
                    </a:lnTo>
                    <a:cubicBezTo>
                      <a:pt x="31716" y="-1213"/>
                      <a:pt x="30004" y="-1627"/>
                      <a:pt x="28193" y="-1627"/>
                    </a:cubicBezTo>
                    <a:cubicBezTo>
                      <a:pt x="26373" y="-1627"/>
                      <a:pt x="24645" y="-1213"/>
                      <a:pt x="23338" y="-460"/>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779" name="Google Shape;779;p6"/>
              <p:cNvSpPr/>
              <p:nvPr/>
            </p:nvSpPr>
            <p:spPr>
              <a:xfrm flipH="1" rot="10800000">
                <a:off x="282811" y="6996580"/>
                <a:ext cx="121707" cy="71541"/>
              </a:xfrm>
              <a:custGeom>
                <a:rect b="b" l="l" r="r" t="t"/>
                <a:pathLst>
                  <a:path extrusionOk="0" h="56176" w="95567">
                    <a:moveTo>
                      <a:pt x="24447" y="51424"/>
                    </a:moveTo>
                    <a:lnTo>
                      <a:pt x="-1515" y="36442"/>
                    </a:lnTo>
                    <a:lnTo>
                      <a:pt x="-2681" y="34985"/>
                    </a:lnTo>
                    <a:lnTo>
                      <a:pt x="-1515" y="33553"/>
                    </a:lnTo>
                    <a:lnTo>
                      <a:pt x="53733" y="1611"/>
                    </a:lnTo>
                    <a:cubicBezTo>
                      <a:pt x="55636" y="519"/>
                      <a:pt x="59192" y="510"/>
                      <a:pt x="61103" y="1620"/>
                    </a:cubicBezTo>
                    <a:lnTo>
                      <a:pt x="87048" y="16618"/>
                    </a:lnTo>
                    <a:lnTo>
                      <a:pt x="88214" y="18058"/>
                    </a:lnTo>
                    <a:lnTo>
                      <a:pt x="87040" y="19507"/>
                    </a:lnTo>
                    <a:lnTo>
                      <a:pt x="31799" y="51432"/>
                    </a:lnTo>
                    <a:cubicBezTo>
                      <a:pt x="30840" y="51970"/>
                      <a:pt x="29508" y="52285"/>
                      <a:pt x="28119" y="52285"/>
                    </a:cubicBezTo>
                    <a:cubicBezTo>
                      <a:pt x="26722" y="52285"/>
                      <a:pt x="25390" y="51970"/>
                      <a:pt x="24447" y="51424"/>
                    </a:cubicBezTo>
                    <a:close/>
                    <a:moveTo>
                      <a:pt x="52559" y="-408"/>
                    </a:moveTo>
                    <a:lnTo>
                      <a:pt x="-2673" y="31526"/>
                    </a:lnTo>
                    <a:cubicBezTo>
                      <a:pt x="-4162" y="32370"/>
                      <a:pt x="-5013" y="33628"/>
                      <a:pt x="-5013" y="34985"/>
                    </a:cubicBezTo>
                    <a:cubicBezTo>
                      <a:pt x="-5022" y="36335"/>
                      <a:pt x="-4170" y="37601"/>
                      <a:pt x="-2681" y="38462"/>
                    </a:cubicBezTo>
                    <a:lnTo>
                      <a:pt x="23264" y="53444"/>
                    </a:lnTo>
                    <a:cubicBezTo>
                      <a:pt x="25894" y="54975"/>
                      <a:pt x="30344" y="54975"/>
                      <a:pt x="32966" y="53452"/>
                    </a:cubicBezTo>
                    <a:lnTo>
                      <a:pt x="88214" y="21543"/>
                    </a:lnTo>
                    <a:cubicBezTo>
                      <a:pt x="89703" y="20674"/>
                      <a:pt x="90555" y="19407"/>
                      <a:pt x="90555" y="18058"/>
                    </a:cubicBezTo>
                    <a:cubicBezTo>
                      <a:pt x="90547" y="16709"/>
                      <a:pt x="89703" y="15434"/>
                      <a:pt x="88214" y="14590"/>
                    </a:cubicBezTo>
                    <a:lnTo>
                      <a:pt x="62261" y="-408"/>
                    </a:lnTo>
                    <a:cubicBezTo>
                      <a:pt x="60954" y="-1170"/>
                      <a:pt x="59233" y="-1584"/>
                      <a:pt x="57414" y="-1584"/>
                    </a:cubicBezTo>
                    <a:cubicBezTo>
                      <a:pt x="55603" y="-1584"/>
                      <a:pt x="53874" y="-1170"/>
                      <a:pt x="52559" y="-408"/>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780" name="Google Shape;780;p6"/>
              <p:cNvSpPr/>
              <p:nvPr/>
            </p:nvSpPr>
            <p:spPr>
              <a:xfrm flipH="1" rot="10800000">
                <a:off x="181663" y="6938134"/>
                <a:ext cx="84400" cy="49978"/>
              </a:xfrm>
              <a:custGeom>
                <a:rect b="b" l="l" r="r" t="t"/>
                <a:pathLst>
                  <a:path extrusionOk="0" h="39244" w="66273">
                    <a:moveTo>
                      <a:pt x="24546" y="34423"/>
                    </a:moveTo>
                    <a:lnTo>
                      <a:pt x="-1400" y="19441"/>
                    </a:lnTo>
                    <a:cubicBezTo>
                      <a:pt x="-2152" y="19002"/>
                      <a:pt x="-2582" y="18472"/>
                      <a:pt x="-2574" y="17976"/>
                    </a:cubicBezTo>
                    <a:cubicBezTo>
                      <a:pt x="-2574" y="17487"/>
                      <a:pt x="-2152" y="16958"/>
                      <a:pt x="-1400" y="16535"/>
                    </a:cubicBezTo>
                    <a:lnTo>
                      <a:pt x="24546" y="1537"/>
                    </a:lnTo>
                    <a:cubicBezTo>
                      <a:pt x="26432" y="453"/>
                      <a:pt x="30012" y="453"/>
                      <a:pt x="31898" y="1537"/>
                    </a:cubicBezTo>
                    <a:lnTo>
                      <a:pt x="57844" y="16535"/>
                    </a:lnTo>
                    <a:cubicBezTo>
                      <a:pt x="58596" y="16958"/>
                      <a:pt x="59018" y="17487"/>
                      <a:pt x="59018" y="17976"/>
                    </a:cubicBezTo>
                    <a:cubicBezTo>
                      <a:pt x="59018" y="18472"/>
                      <a:pt x="58596" y="19002"/>
                      <a:pt x="57844" y="19432"/>
                    </a:cubicBezTo>
                    <a:lnTo>
                      <a:pt x="31898" y="34423"/>
                    </a:lnTo>
                    <a:cubicBezTo>
                      <a:pt x="30955" y="34969"/>
                      <a:pt x="29615" y="35275"/>
                      <a:pt x="28226" y="35275"/>
                    </a:cubicBezTo>
                    <a:cubicBezTo>
                      <a:pt x="26829" y="35275"/>
                      <a:pt x="25489" y="34969"/>
                      <a:pt x="24546" y="34423"/>
                    </a:cubicBezTo>
                    <a:close/>
                    <a:moveTo>
                      <a:pt x="23379" y="-499"/>
                    </a:moveTo>
                    <a:lnTo>
                      <a:pt x="-2574" y="14499"/>
                    </a:lnTo>
                    <a:cubicBezTo>
                      <a:pt x="-4055" y="15360"/>
                      <a:pt x="-4915" y="16627"/>
                      <a:pt x="-4915" y="17976"/>
                    </a:cubicBezTo>
                    <a:cubicBezTo>
                      <a:pt x="-4915" y="19333"/>
                      <a:pt x="-4063" y="20599"/>
                      <a:pt x="-2574" y="21460"/>
                    </a:cubicBezTo>
                    <a:lnTo>
                      <a:pt x="23379" y="36451"/>
                    </a:lnTo>
                    <a:cubicBezTo>
                      <a:pt x="25985" y="37965"/>
                      <a:pt x="30451" y="37965"/>
                      <a:pt x="33073" y="36451"/>
                    </a:cubicBezTo>
                    <a:lnTo>
                      <a:pt x="59010" y="21460"/>
                    </a:lnTo>
                    <a:cubicBezTo>
                      <a:pt x="60507" y="20599"/>
                      <a:pt x="61367" y="19333"/>
                      <a:pt x="61359" y="17976"/>
                    </a:cubicBezTo>
                    <a:cubicBezTo>
                      <a:pt x="61359" y="16627"/>
                      <a:pt x="60499" y="15360"/>
                      <a:pt x="59010" y="14499"/>
                    </a:cubicBezTo>
                    <a:lnTo>
                      <a:pt x="33073" y="-499"/>
                    </a:lnTo>
                    <a:cubicBezTo>
                      <a:pt x="31758" y="-1244"/>
                      <a:pt x="30046" y="-1658"/>
                      <a:pt x="28226" y="-1658"/>
                    </a:cubicBezTo>
                    <a:cubicBezTo>
                      <a:pt x="26406" y="-1658"/>
                      <a:pt x="24686" y="-1244"/>
                      <a:pt x="23379" y="-499"/>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781" name="Google Shape;781;p6"/>
              <p:cNvSpPr/>
              <p:nvPr/>
            </p:nvSpPr>
            <p:spPr>
              <a:xfrm flipH="1" rot="10800000">
                <a:off x="131084" y="6908914"/>
                <a:ext cx="84410" cy="49977"/>
              </a:xfrm>
              <a:custGeom>
                <a:rect b="b" l="l" r="r" t="t"/>
                <a:pathLst>
                  <a:path extrusionOk="0" h="39243" w="66281">
                    <a:moveTo>
                      <a:pt x="24596" y="34391"/>
                    </a:moveTo>
                    <a:lnTo>
                      <a:pt x="-1366" y="19401"/>
                    </a:lnTo>
                    <a:lnTo>
                      <a:pt x="-2541" y="17944"/>
                    </a:lnTo>
                    <a:lnTo>
                      <a:pt x="-1366" y="16496"/>
                    </a:lnTo>
                    <a:lnTo>
                      <a:pt x="24596" y="1514"/>
                    </a:lnTo>
                    <a:cubicBezTo>
                      <a:pt x="26473" y="413"/>
                      <a:pt x="30054" y="413"/>
                      <a:pt x="31948" y="1514"/>
                    </a:cubicBezTo>
                    <a:lnTo>
                      <a:pt x="57893" y="16496"/>
                    </a:lnTo>
                    <a:lnTo>
                      <a:pt x="59068" y="17944"/>
                    </a:lnTo>
                    <a:lnTo>
                      <a:pt x="57893" y="19401"/>
                    </a:lnTo>
                    <a:lnTo>
                      <a:pt x="31940" y="34391"/>
                    </a:lnTo>
                    <a:cubicBezTo>
                      <a:pt x="30997" y="34946"/>
                      <a:pt x="29657" y="35260"/>
                      <a:pt x="28268" y="35260"/>
                    </a:cubicBezTo>
                    <a:cubicBezTo>
                      <a:pt x="26878" y="35260"/>
                      <a:pt x="25538" y="34946"/>
                      <a:pt x="24596" y="34391"/>
                    </a:cubicBezTo>
                    <a:close/>
                    <a:moveTo>
                      <a:pt x="23421" y="-522"/>
                    </a:moveTo>
                    <a:lnTo>
                      <a:pt x="-2532" y="14468"/>
                    </a:lnTo>
                    <a:cubicBezTo>
                      <a:pt x="-4021" y="15329"/>
                      <a:pt x="-4873" y="16603"/>
                      <a:pt x="-4873" y="17944"/>
                    </a:cubicBezTo>
                    <a:cubicBezTo>
                      <a:pt x="-4873" y="19302"/>
                      <a:pt x="-4021" y="20568"/>
                      <a:pt x="-2532" y="21429"/>
                    </a:cubicBezTo>
                    <a:lnTo>
                      <a:pt x="23421" y="36411"/>
                    </a:lnTo>
                    <a:cubicBezTo>
                      <a:pt x="26043" y="37942"/>
                      <a:pt x="30501" y="37926"/>
                      <a:pt x="33114" y="36419"/>
                    </a:cubicBezTo>
                    <a:lnTo>
                      <a:pt x="59068" y="21429"/>
                    </a:lnTo>
                    <a:cubicBezTo>
                      <a:pt x="60548" y="20568"/>
                      <a:pt x="61408" y="19302"/>
                      <a:pt x="61408" y="17944"/>
                    </a:cubicBezTo>
                    <a:cubicBezTo>
                      <a:pt x="61408" y="16603"/>
                      <a:pt x="60548" y="15329"/>
                      <a:pt x="59068" y="14468"/>
                    </a:cubicBezTo>
                    <a:lnTo>
                      <a:pt x="33114" y="-522"/>
                    </a:lnTo>
                    <a:cubicBezTo>
                      <a:pt x="31816" y="-1276"/>
                      <a:pt x="30087" y="-1690"/>
                      <a:pt x="28268" y="-1690"/>
                    </a:cubicBezTo>
                    <a:cubicBezTo>
                      <a:pt x="26448" y="-1690"/>
                      <a:pt x="24728" y="-1276"/>
                      <a:pt x="23421" y="-522"/>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782" name="Google Shape;782;p6"/>
              <p:cNvSpPr/>
              <p:nvPr/>
            </p:nvSpPr>
            <p:spPr>
              <a:xfrm flipH="1" rot="10800000">
                <a:off x="80505" y="6879701"/>
                <a:ext cx="84410" cy="49981"/>
              </a:xfrm>
              <a:custGeom>
                <a:rect b="b" l="l" r="r" t="t"/>
                <a:pathLst>
                  <a:path extrusionOk="0" h="39246" w="66281">
                    <a:moveTo>
                      <a:pt x="24645" y="34368"/>
                    </a:moveTo>
                    <a:lnTo>
                      <a:pt x="-1317" y="19378"/>
                    </a:lnTo>
                    <a:lnTo>
                      <a:pt x="-2482" y="17921"/>
                    </a:lnTo>
                    <a:lnTo>
                      <a:pt x="-1317" y="16481"/>
                    </a:lnTo>
                    <a:lnTo>
                      <a:pt x="24645" y="1482"/>
                    </a:lnTo>
                    <a:cubicBezTo>
                      <a:pt x="26523" y="382"/>
                      <a:pt x="30112" y="382"/>
                      <a:pt x="31998" y="1482"/>
                    </a:cubicBezTo>
                    <a:lnTo>
                      <a:pt x="57943" y="16481"/>
                    </a:lnTo>
                    <a:lnTo>
                      <a:pt x="59118" y="17921"/>
                    </a:lnTo>
                    <a:lnTo>
                      <a:pt x="57943" y="19378"/>
                    </a:lnTo>
                    <a:lnTo>
                      <a:pt x="31998" y="34376"/>
                    </a:lnTo>
                    <a:cubicBezTo>
                      <a:pt x="31047" y="34914"/>
                      <a:pt x="29707" y="35229"/>
                      <a:pt x="28309" y="35229"/>
                    </a:cubicBezTo>
                    <a:cubicBezTo>
                      <a:pt x="26920" y="35229"/>
                      <a:pt x="25588" y="34914"/>
                      <a:pt x="24645" y="34368"/>
                    </a:cubicBezTo>
                    <a:close/>
                    <a:moveTo>
                      <a:pt x="23471" y="-545"/>
                    </a:moveTo>
                    <a:lnTo>
                      <a:pt x="-2482" y="14453"/>
                    </a:lnTo>
                    <a:cubicBezTo>
                      <a:pt x="-3971" y="15306"/>
                      <a:pt x="-4832" y="16572"/>
                      <a:pt x="-4832" y="17921"/>
                    </a:cubicBezTo>
                    <a:cubicBezTo>
                      <a:pt x="-4832" y="19279"/>
                      <a:pt x="-3971" y="20545"/>
                      <a:pt x="-2482" y="21406"/>
                    </a:cubicBezTo>
                    <a:lnTo>
                      <a:pt x="23471" y="36396"/>
                    </a:lnTo>
                    <a:cubicBezTo>
                      <a:pt x="26085" y="37903"/>
                      <a:pt x="30551" y="37903"/>
                      <a:pt x="33156" y="36396"/>
                    </a:cubicBezTo>
                    <a:lnTo>
                      <a:pt x="59118" y="21398"/>
                    </a:lnTo>
                    <a:cubicBezTo>
                      <a:pt x="60606" y="20545"/>
                      <a:pt x="61450" y="19279"/>
                      <a:pt x="61450" y="17921"/>
                    </a:cubicBezTo>
                    <a:cubicBezTo>
                      <a:pt x="61450" y="16572"/>
                      <a:pt x="60606" y="15306"/>
                      <a:pt x="59118" y="14453"/>
                    </a:cubicBezTo>
                    <a:lnTo>
                      <a:pt x="33156" y="-545"/>
                    </a:lnTo>
                    <a:cubicBezTo>
                      <a:pt x="31858" y="-1299"/>
                      <a:pt x="30129" y="-1721"/>
                      <a:pt x="28309" y="-1721"/>
                    </a:cubicBezTo>
                    <a:cubicBezTo>
                      <a:pt x="26506" y="-1721"/>
                      <a:pt x="24786" y="-1299"/>
                      <a:pt x="23471" y="-545"/>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783" name="Google Shape;783;p6"/>
              <p:cNvSpPr/>
              <p:nvPr/>
            </p:nvSpPr>
            <p:spPr>
              <a:xfrm flipH="1" rot="10800000">
                <a:off x="29947" y="6850476"/>
                <a:ext cx="84400" cy="49986"/>
              </a:xfrm>
              <a:custGeom>
                <a:rect b="b" l="l" r="r" t="t"/>
                <a:pathLst>
                  <a:path extrusionOk="0" h="39250" w="66273">
                    <a:moveTo>
                      <a:pt x="24662" y="34337"/>
                    </a:moveTo>
                    <a:lnTo>
                      <a:pt x="-1283" y="19355"/>
                    </a:lnTo>
                    <a:lnTo>
                      <a:pt x="-2457" y="17898"/>
                    </a:lnTo>
                    <a:lnTo>
                      <a:pt x="-1283" y="16449"/>
                    </a:lnTo>
                    <a:lnTo>
                      <a:pt x="24670" y="1451"/>
                    </a:lnTo>
                    <a:cubicBezTo>
                      <a:pt x="26556" y="350"/>
                      <a:pt x="30129" y="350"/>
                      <a:pt x="32023" y="1451"/>
                    </a:cubicBezTo>
                    <a:lnTo>
                      <a:pt x="57977" y="16449"/>
                    </a:lnTo>
                    <a:cubicBezTo>
                      <a:pt x="58721" y="16880"/>
                      <a:pt x="59151" y="17401"/>
                      <a:pt x="59151" y="17898"/>
                    </a:cubicBezTo>
                    <a:lnTo>
                      <a:pt x="57977" y="19355"/>
                    </a:lnTo>
                    <a:lnTo>
                      <a:pt x="32023" y="34337"/>
                    </a:lnTo>
                    <a:cubicBezTo>
                      <a:pt x="31080" y="34883"/>
                      <a:pt x="29732" y="35198"/>
                      <a:pt x="28343" y="35198"/>
                    </a:cubicBezTo>
                    <a:cubicBezTo>
                      <a:pt x="26953" y="35198"/>
                      <a:pt x="25605" y="34883"/>
                      <a:pt x="24662" y="34337"/>
                    </a:cubicBezTo>
                    <a:close/>
                    <a:moveTo>
                      <a:pt x="23513" y="-585"/>
                    </a:moveTo>
                    <a:lnTo>
                      <a:pt x="-2449" y="14422"/>
                    </a:lnTo>
                    <a:cubicBezTo>
                      <a:pt x="-3938" y="15274"/>
                      <a:pt x="-4790" y="16549"/>
                      <a:pt x="-4790" y="17890"/>
                    </a:cubicBezTo>
                    <a:cubicBezTo>
                      <a:pt x="-4790" y="19239"/>
                      <a:pt x="-3946" y="20505"/>
                      <a:pt x="-2449" y="21383"/>
                    </a:cubicBezTo>
                    <a:lnTo>
                      <a:pt x="23496" y="36365"/>
                    </a:lnTo>
                    <a:cubicBezTo>
                      <a:pt x="26126" y="37880"/>
                      <a:pt x="30584" y="37871"/>
                      <a:pt x="33189" y="36365"/>
                    </a:cubicBezTo>
                    <a:lnTo>
                      <a:pt x="59134" y="21383"/>
                    </a:lnTo>
                    <a:cubicBezTo>
                      <a:pt x="60631" y="20505"/>
                      <a:pt x="61492" y="19239"/>
                      <a:pt x="61484" y="17890"/>
                    </a:cubicBezTo>
                    <a:cubicBezTo>
                      <a:pt x="61484" y="16549"/>
                      <a:pt x="60631" y="15274"/>
                      <a:pt x="59143" y="14422"/>
                    </a:cubicBezTo>
                    <a:lnTo>
                      <a:pt x="33189" y="-585"/>
                    </a:lnTo>
                    <a:cubicBezTo>
                      <a:pt x="31883" y="-1330"/>
                      <a:pt x="30162" y="-1752"/>
                      <a:pt x="28351" y="-1752"/>
                    </a:cubicBezTo>
                    <a:cubicBezTo>
                      <a:pt x="26531" y="-1752"/>
                      <a:pt x="24811" y="-1330"/>
                      <a:pt x="23513" y="-585"/>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784" name="Google Shape;784;p6"/>
              <p:cNvSpPr/>
              <p:nvPr/>
            </p:nvSpPr>
            <p:spPr>
              <a:xfrm flipH="1" rot="10800000">
                <a:off x="-20622" y="6821257"/>
                <a:ext cx="84410" cy="49973"/>
              </a:xfrm>
              <a:custGeom>
                <a:rect b="b" l="l" r="r" t="t"/>
                <a:pathLst>
                  <a:path extrusionOk="0" h="39240" w="66281">
                    <a:moveTo>
                      <a:pt x="24704" y="34305"/>
                    </a:moveTo>
                    <a:lnTo>
                      <a:pt x="-1242" y="19307"/>
                    </a:lnTo>
                    <a:lnTo>
                      <a:pt x="-2416" y="17850"/>
                    </a:lnTo>
                    <a:lnTo>
                      <a:pt x="-1242" y="16410"/>
                    </a:lnTo>
                    <a:lnTo>
                      <a:pt x="24704" y="1419"/>
                    </a:lnTo>
                    <a:cubicBezTo>
                      <a:pt x="26589" y="318"/>
                      <a:pt x="30170" y="310"/>
                      <a:pt x="32064" y="1419"/>
                    </a:cubicBezTo>
                    <a:lnTo>
                      <a:pt x="58018" y="16410"/>
                    </a:lnTo>
                    <a:cubicBezTo>
                      <a:pt x="58771" y="16832"/>
                      <a:pt x="59184" y="17370"/>
                      <a:pt x="59184" y="17850"/>
                    </a:cubicBezTo>
                    <a:cubicBezTo>
                      <a:pt x="59184" y="18346"/>
                      <a:pt x="58771" y="18868"/>
                      <a:pt x="58018" y="19307"/>
                    </a:cubicBezTo>
                    <a:lnTo>
                      <a:pt x="32064" y="34305"/>
                    </a:lnTo>
                    <a:cubicBezTo>
                      <a:pt x="31122" y="34851"/>
                      <a:pt x="29782" y="35158"/>
                      <a:pt x="28384" y="35158"/>
                    </a:cubicBezTo>
                    <a:cubicBezTo>
                      <a:pt x="26995" y="35158"/>
                      <a:pt x="25655" y="34851"/>
                      <a:pt x="24704" y="34305"/>
                    </a:cubicBezTo>
                    <a:close/>
                    <a:moveTo>
                      <a:pt x="23538" y="-608"/>
                    </a:moveTo>
                    <a:lnTo>
                      <a:pt x="-2408" y="14373"/>
                    </a:lnTo>
                    <a:cubicBezTo>
                      <a:pt x="-3905" y="15234"/>
                      <a:pt x="-4748" y="16509"/>
                      <a:pt x="-4748" y="17850"/>
                    </a:cubicBezTo>
                    <a:cubicBezTo>
                      <a:pt x="-4748" y="19199"/>
                      <a:pt x="-3905" y="20474"/>
                      <a:pt x="-2408" y="21335"/>
                    </a:cubicBezTo>
                    <a:lnTo>
                      <a:pt x="23538" y="36333"/>
                    </a:lnTo>
                    <a:cubicBezTo>
                      <a:pt x="26151" y="37831"/>
                      <a:pt x="30609" y="37831"/>
                      <a:pt x="33239" y="36333"/>
                    </a:cubicBezTo>
                    <a:lnTo>
                      <a:pt x="59184" y="21335"/>
                    </a:lnTo>
                    <a:cubicBezTo>
                      <a:pt x="60673" y="20474"/>
                      <a:pt x="61533" y="19207"/>
                      <a:pt x="61533" y="17850"/>
                    </a:cubicBezTo>
                    <a:cubicBezTo>
                      <a:pt x="61533" y="16501"/>
                      <a:pt x="60673" y="15234"/>
                      <a:pt x="59184" y="14373"/>
                    </a:cubicBezTo>
                    <a:lnTo>
                      <a:pt x="33239" y="-600"/>
                    </a:lnTo>
                    <a:cubicBezTo>
                      <a:pt x="31924" y="-1370"/>
                      <a:pt x="30195" y="-1784"/>
                      <a:pt x="28384" y="-1784"/>
                    </a:cubicBezTo>
                    <a:cubicBezTo>
                      <a:pt x="26564" y="-1784"/>
                      <a:pt x="24844" y="-1370"/>
                      <a:pt x="23538" y="-608"/>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785" name="Google Shape;785;p6"/>
              <p:cNvSpPr/>
              <p:nvPr/>
            </p:nvSpPr>
            <p:spPr>
              <a:xfrm flipH="1" rot="10800000">
                <a:off x="-71201" y="6792020"/>
                <a:ext cx="84400" cy="49988"/>
              </a:xfrm>
              <a:custGeom>
                <a:rect b="b" l="l" r="r" t="t"/>
                <a:pathLst>
                  <a:path extrusionOk="0" h="39252" w="66273">
                    <a:moveTo>
                      <a:pt x="24754" y="34274"/>
                    </a:moveTo>
                    <a:lnTo>
                      <a:pt x="-1200" y="19284"/>
                    </a:lnTo>
                    <a:lnTo>
                      <a:pt x="-2375" y="17827"/>
                    </a:lnTo>
                    <a:cubicBezTo>
                      <a:pt x="-2375" y="17338"/>
                      <a:pt x="-1944" y="16809"/>
                      <a:pt x="-1192" y="16378"/>
                    </a:cubicBezTo>
                    <a:lnTo>
                      <a:pt x="24754" y="1388"/>
                    </a:lnTo>
                    <a:cubicBezTo>
                      <a:pt x="26648" y="287"/>
                      <a:pt x="30220" y="287"/>
                      <a:pt x="32106" y="1388"/>
                    </a:cubicBezTo>
                    <a:lnTo>
                      <a:pt x="58051" y="16378"/>
                    </a:lnTo>
                    <a:cubicBezTo>
                      <a:pt x="58804" y="16809"/>
                      <a:pt x="59234" y="17338"/>
                      <a:pt x="59226" y="17835"/>
                    </a:cubicBezTo>
                    <a:cubicBezTo>
                      <a:pt x="59226" y="18323"/>
                      <a:pt x="58804" y="18853"/>
                      <a:pt x="58051" y="19284"/>
                    </a:cubicBezTo>
                    <a:lnTo>
                      <a:pt x="32106" y="34274"/>
                    </a:lnTo>
                    <a:cubicBezTo>
                      <a:pt x="31163" y="34828"/>
                      <a:pt x="29823" y="35135"/>
                      <a:pt x="28434" y="35135"/>
                    </a:cubicBezTo>
                    <a:cubicBezTo>
                      <a:pt x="27036" y="35135"/>
                      <a:pt x="25696" y="34828"/>
                      <a:pt x="24754" y="34274"/>
                    </a:cubicBezTo>
                    <a:close/>
                    <a:moveTo>
                      <a:pt x="23587" y="-648"/>
                    </a:moveTo>
                    <a:lnTo>
                      <a:pt x="-2366" y="14350"/>
                    </a:lnTo>
                    <a:cubicBezTo>
                      <a:pt x="-3855" y="15211"/>
                      <a:pt x="-4707" y="16486"/>
                      <a:pt x="-4707" y="17827"/>
                    </a:cubicBezTo>
                    <a:cubicBezTo>
                      <a:pt x="-4707" y="19176"/>
                      <a:pt x="-3855" y="20442"/>
                      <a:pt x="-2375" y="21312"/>
                    </a:cubicBezTo>
                    <a:lnTo>
                      <a:pt x="23587" y="36302"/>
                    </a:lnTo>
                    <a:cubicBezTo>
                      <a:pt x="26193" y="37816"/>
                      <a:pt x="30667" y="37816"/>
                      <a:pt x="33281" y="36302"/>
                    </a:cubicBezTo>
                    <a:lnTo>
                      <a:pt x="59226" y="21312"/>
                    </a:lnTo>
                    <a:cubicBezTo>
                      <a:pt x="60706" y="20451"/>
                      <a:pt x="61566" y="19184"/>
                      <a:pt x="61566" y="17835"/>
                    </a:cubicBezTo>
                    <a:cubicBezTo>
                      <a:pt x="61566" y="16486"/>
                      <a:pt x="60706" y="15211"/>
                      <a:pt x="59226" y="14350"/>
                    </a:cubicBezTo>
                    <a:lnTo>
                      <a:pt x="33281" y="-648"/>
                    </a:lnTo>
                    <a:cubicBezTo>
                      <a:pt x="31974" y="-1393"/>
                      <a:pt x="30254" y="-1815"/>
                      <a:pt x="28434" y="-1815"/>
                    </a:cubicBezTo>
                    <a:cubicBezTo>
                      <a:pt x="26615" y="-1815"/>
                      <a:pt x="24886" y="-1393"/>
                      <a:pt x="23587" y="-648"/>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786" name="Google Shape;786;p6"/>
              <p:cNvSpPr/>
              <p:nvPr/>
            </p:nvSpPr>
            <p:spPr>
              <a:xfrm flipH="1" rot="10800000">
                <a:off x="-121780" y="6762808"/>
                <a:ext cx="84410" cy="49981"/>
              </a:xfrm>
              <a:custGeom>
                <a:rect b="b" l="l" r="r" t="t"/>
                <a:pathLst>
                  <a:path extrusionOk="0" h="39246" w="66281">
                    <a:moveTo>
                      <a:pt x="24803" y="34242"/>
                    </a:moveTo>
                    <a:lnTo>
                      <a:pt x="-1158" y="19244"/>
                    </a:lnTo>
                    <a:lnTo>
                      <a:pt x="-2316" y="17804"/>
                    </a:lnTo>
                    <a:cubicBezTo>
                      <a:pt x="-2316" y="17307"/>
                      <a:pt x="-1903" y="16777"/>
                      <a:pt x="-1150" y="16347"/>
                    </a:cubicBezTo>
                    <a:lnTo>
                      <a:pt x="24803" y="1357"/>
                    </a:lnTo>
                    <a:cubicBezTo>
                      <a:pt x="26689" y="248"/>
                      <a:pt x="30271" y="264"/>
                      <a:pt x="32164" y="1357"/>
                    </a:cubicBezTo>
                    <a:lnTo>
                      <a:pt x="58110" y="16347"/>
                    </a:lnTo>
                    <a:lnTo>
                      <a:pt x="59276" y="17804"/>
                    </a:lnTo>
                    <a:lnTo>
                      <a:pt x="58110" y="19252"/>
                    </a:lnTo>
                    <a:lnTo>
                      <a:pt x="32164" y="34242"/>
                    </a:lnTo>
                    <a:cubicBezTo>
                      <a:pt x="31213" y="34789"/>
                      <a:pt x="29865" y="35103"/>
                      <a:pt x="28475" y="35103"/>
                    </a:cubicBezTo>
                    <a:cubicBezTo>
                      <a:pt x="27086" y="35103"/>
                      <a:pt x="25746" y="34789"/>
                      <a:pt x="24803" y="34242"/>
                    </a:cubicBezTo>
                    <a:close/>
                    <a:moveTo>
                      <a:pt x="23629" y="-671"/>
                    </a:moveTo>
                    <a:lnTo>
                      <a:pt x="-2316" y="14319"/>
                    </a:lnTo>
                    <a:cubicBezTo>
                      <a:pt x="-3813" y="15188"/>
                      <a:pt x="-4665" y="16446"/>
                      <a:pt x="-4665" y="17804"/>
                    </a:cubicBezTo>
                    <a:cubicBezTo>
                      <a:pt x="-4665" y="19153"/>
                      <a:pt x="-3805" y="20419"/>
                      <a:pt x="-2316" y="21272"/>
                    </a:cubicBezTo>
                    <a:lnTo>
                      <a:pt x="23629" y="36270"/>
                    </a:lnTo>
                    <a:cubicBezTo>
                      <a:pt x="26251" y="37777"/>
                      <a:pt x="30700" y="37777"/>
                      <a:pt x="33322" y="36270"/>
                    </a:cubicBezTo>
                    <a:lnTo>
                      <a:pt x="59284" y="21280"/>
                    </a:lnTo>
                    <a:cubicBezTo>
                      <a:pt x="60773" y="20419"/>
                      <a:pt x="61616" y="19145"/>
                      <a:pt x="61616" y="17804"/>
                    </a:cubicBezTo>
                    <a:cubicBezTo>
                      <a:pt x="61616" y="16446"/>
                      <a:pt x="60773" y="15188"/>
                      <a:pt x="59284" y="14319"/>
                    </a:cubicBezTo>
                    <a:lnTo>
                      <a:pt x="33322" y="-671"/>
                    </a:lnTo>
                    <a:cubicBezTo>
                      <a:pt x="32016" y="-1433"/>
                      <a:pt x="30287" y="-1847"/>
                      <a:pt x="28475" y="-1847"/>
                    </a:cubicBezTo>
                    <a:cubicBezTo>
                      <a:pt x="26664" y="-1847"/>
                      <a:pt x="24936" y="-1433"/>
                      <a:pt x="23629" y="-671"/>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787" name="Google Shape;787;p6"/>
              <p:cNvSpPr/>
              <p:nvPr/>
            </p:nvSpPr>
            <p:spPr>
              <a:xfrm flipH="1" rot="10800000">
                <a:off x="-172348" y="6733580"/>
                <a:ext cx="84410" cy="49990"/>
              </a:xfrm>
              <a:custGeom>
                <a:rect b="b" l="l" r="r" t="t"/>
                <a:pathLst>
                  <a:path extrusionOk="0" h="39253" w="66281">
                    <a:moveTo>
                      <a:pt x="24836" y="34211"/>
                    </a:moveTo>
                    <a:lnTo>
                      <a:pt x="-1117" y="19221"/>
                    </a:lnTo>
                    <a:lnTo>
                      <a:pt x="-2283" y="17764"/>
                    </a:lnTo>
                    <a:cubicBezTo>
                      <a:pt x="-2283" y="17276"/>
                      <a:pt x="-1853" y="16746"/>
                      <a:pt x="-1108" y="16315"/>
                    </a:cubicBezTo>
                    <a:lnTo>
                      <a:pt x="24836" y="1325"/>
                    </a:lnTo>
                    <a:cubicBezTo>
                      <a:pt x="26739" y="216"/>
                      <a:pt x="30295" y="224"/>
                      <a:pt x="32197" y="1325"/>
                    </a:cubicBezTo>
                    <a:lnTo>
                      <a:pt x="58143" y="16315"/>
                    </a:lnTo>
                    <a:lnTo>
                      <a:pt x="59325" y="17764"/>
                    </a:lnTo>
                    <a:lnTo>
                      <a:pt x="58143" y="19221"/>
                    </a:lnTo>
                    <a:lnTo>
                      <a:pt x="32197" y="34211"/>
                    </a:lnTo>
                    <a:cubicBezTo>
                      <a:pt x="31255" y="34757"/>
                      <a:pt x="29907" y="35072"/>
                      <a:pt x="28509" y="35072"/>
                    </a:cubicBezTo>
                    <a:cubicBezTo>
                      <a:pt x="27127" y="35072"/>
                      <a:pt x="25779" y="34757"/>
                      <a:pt x="24836" y="34211"/>
                    </a:cubicBezTo>
                    <a:close/>
                    <a:moveTo>
                      <a:pt x="23671" y="-703"/>
                    </a:moveTo>
                    <a:lnTo>
                      <a:pt x="-2275" y="14288"/>
                    </a:lnTo>
                    <a:cubicBezTo>
                      <a:pt x="-3764" y="15140"/>
                      <a:pt x="-4615" y="16415"/>
                      <a:pt x="-4624" y="17764"/>
                    </a:cubicBezTo>
                    <a:cubicBezTo>
                      <a:pt x="-4624" y="19113"/>
                      <a:pt x="-3772" y="20388"/>
                      <a:pt x="-2283" y="21249"/>
                    </a:cubicBezTo>
                    <a:lnTo>
                      <a:pt x="23671" y="36239"/>
                    </a:lnTo>
                    <a:cubicBezTo>
                      <a:pt x="26300" y="37754"/>
                      <a:pt x="30750" y="37754"/>
                      <a:pt x="33364" y="36239"/>
                    </a:cubicBezTo>
                    <a:lnTo>
                      <a:pt x="59309" y="21249"/>
                    </a:lnTo>
                    <a:cubicBezTo>
                      <a:pt x="60806" y="20388"/>
                      <a:pt x="61658" y="19113"/>
                      <a:pt x="61658" y="17764"/>
                    </a:cubicBezTo>
                    <a:cubicBezTo>
                      <a:pt x="61658" y="16415"/>
                      <a:pt x="60806" y="15140"/>
                      <a:pt x="59317" y="14288"/>
                    </a:cubicBezTo>
                    <a:lnTo>
                      <a:pt x="33364" y="-703"/>
                    </a:lnTo>
                    <a:cubicBezTo>
                      <a:pt x="32057" y="-1456"/>
                      <a:pt x="30336" y="-1878"/>
                      <a:pt x="28509" y="-1878"/>
                    </a:cubicBezTo>
                    <a:cubicBezTo>
                      <a:pt x="26706" y="-1878"/>
                      <a:pt x="24977" y="-1456"/>
                      <a:pt x="23671" y="-703"/>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788" name="Google Shape;788;p6"/>
              <p:cNvSpPr/>
              <p:nvPr/>
            </p:nvSpPr>
            <p:spPr>
              <a:xfrm flipH="1" rot="10800000">
                <a:off x="-222917" y="6704363"/>
                <a:ext cx="84410" cy="49986"/>
              </a:xfrm>
              <a:custGeom>
                <a:rect b="b" l="l" r="r" t="t"/>
                <a:pathLst>
                  <a:path extrusionOk="0" h="39250" w="66281">
                    <a:moveTo>
                      <a:pt x="24870" y="34180"/>
                    </a:moveTo>
                    <a:lnTo>
                      <a:pt x="-1075" y="19181"/>
                    </a:lnTo>
                    <a:lnTo>
                      <a:pt x="-2241" y="17724"/>
                    </a:lnTo>
                    <a:lnTo>
                      <a:pt x="-1075" y="16284"/>
                    </a:lnTo>
                    <a:lnTo>
                      <a:pt x="24870" y="1294"/>
                    </a:lnTo>
                    <a:cubicBezTo>
                      <a:pt x="26772" y="201"/>
                      <a:pt x="30337" y="185"/>
                      <a:pt x="32231" y="1294"/>
                    </a:cubicBezTo>
                    <a:lnTo>
                      <a:pt x="58185" y="16284"/>
                    </a:lnTo>
                    <a:lnTo>
                      <a:pt x="59351" y="17724"/>
                    </a:lnTo>
                    <a:lnTo>
                      <a:pt x="58185" y="19181"/>
                    </a:lnTo>
                    <a:lnTo>
                      <a:pt x="32231" y="34180"/>
                    </a:lnTo>
                    <a:cubicBezTo>
                      <a:pt x="31288" y="34726"/>
                      <a:pt x="29957" y="35040"/>
                      <a:pt x="28567" y="35040"/>
                    </a:cubicBezTo>
                    <a:cubicBezTo>
                      <a:pt x="27169" y="35040"/>
                      <a:pt x="25830" y="34726"/>
                      <a:pt x="24870" y="34180"/>
                    </a:cubicBezTo>
                    <a:close/>
                    <a:moveTo>
                      <a:pt x="23704" y="-734"/>
                    </a:moveTo>
                    <a:lnTo>
                      <a:pt x="-2241" y="14256"/>
                    </a:lnTo>
                    <a:cubicBezTo>
                      <a:pt x="-3730" y="15117"/>
                      <a:pt x="-4582" y="16383"/>
                      <a:pt x="-4582" y="17724"/>
                    </a:cubicBezTo>
                    <a:cubicBezTo>
                      <a:pt x="-4582" y="19074"/>
                      <a:pt x="-3738" y="20348"/>
                      <a:pt x="-2241" y="21209"/>
                    </a:cubicBezTo>
                    <a:lnTo>
                      <a:pt x="23712" y="36208"/>
                    </a:lnTo>
                    <a:cubicBezTo>
                      <a:pt x="26326" y="37714"/>
                      <a:pt x="30792" y="37722"/>
                      <a:pt x="33406" y="36208"/>
                    </a:cubicBezTo>
                    <a:lnTo>
                      <a:pt x="59351" y="21209"/>
                    </a:lnTo>
                    <a:cubicBezTo>
                      <a:pt x="60840" y="20356"/>
                      <a:pt x="61700" y="19074"/>
                      <a:pt x="61700" y="17724"/>
                    </a:cubicBezTo>
                    <a:cubicBezTo>
                      <a:pt x="61700" y="16383"/>
                      <a:pt x="60840" y="15117"/>
                      <a:pt x="59351" y="14256"/>
                    </a:cubicBezTo>
                    <a:lnTo>
                      <a:pt x="33406" y="-734"/>
                    </a:lnTo>
                    <a:cubicBezTo>
                      <a:pt x="32090" y="-1496"/>
                      <a:pt x="30370" y="-1909"/>
                      <a:pt x="28567" y="-1909"/>
                    </a:cubicBezTo>
                    <a:cubicBezTo>
                      <a:pt x="26747" y="-1909"/>
                      <a:pt x="25019" y="-1496"/>
                      <a:pt x="23704" y="-734"/>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789" name="Google Shape;789;p6"/>
              <p:cNvSpPr/>
              <p:nvPr/>
            </p:nvSpPr>
            <p:spPr>
              <a:xfrm flipH="1" rot="10800000">
                <a:off x="-273486" y="6675138"/>
                <a:ext cx="84410" cy="49978"/>
              </a:xfrm>
              <a:custGeom>
                <a:rect b="b" l="l" r="r" t="t"/>
                <a:pathLst>
                  <a:path extrusionOk="0" h="39244" w="66281">
                    <a:moveTo>
                      <a:pt x="24928" y="34140"/>
                    </a:moveTo>
                    <a:lnTo>
                      <a:pt x="-1034" y="19150"/>
                    </a:lnTo>
                    <a:lnTo>
                      <a:pt x="-2200" y="17701"/>
                    </a:lnTo>
                    <a:cubicBezTo>
                      <a:pt x="-2200" y="17213"/>
                      <a:pt x="-1778" y="16683"/>
                      <a:pt x="-1025" y="16253"/>
                    </a:cubicBezTo>
                    <a:lnTo>
                      <a:pt x="24928" y="1254"/>
                    </a:lnTo>
                    <a:cubicBezTo>
                      <a:pt x="26797" y="162"/>
                      <a:pt x="30387" y="162"/>
                      <a:pt x="32272" y="1254"/>
                    </a:cubicBezTo>
                    <a:lnTo>
                      <a:pt x="58226" y="16253"/>
                    </a:lnTo>
                    <a:cubicBezTo>
                      <a:pt x="58979" y="16683"/>
                      <a:pt x="59400" y="17213"/>
                      <a:pt x="59400" y="17701"/>
                    </a:cubicBezTo>
                    <a:cubicBezTo>
                      <a:pt x="59400" y="18190"/>
                      <a:pt x="58979" y="18719"/>
                      <a:pt x="58226" y="19150"/>
                    </a:cubicBezTo>
                    <a:lnTo>
                      <a:pt x="32272" y="34140"/>
                    </a:lnTo>
                    <a:cubicBezTo>
                      <a:pt x="31329" y="34686"/>
                      <a:pt x="29990" y="35009"/>
                      <a:pt x="28592" y="35009"/>
                    </a:cubicBezTo>
                    <a:cubicBezTo>
                      <a:pt x="27203" y="35009"/>
                      <a:pt x="25863" y="34686"/>
                      <a:pt x="24928" y="34140"/>
                    </a:cubicBezTo>
                    <a:close/>
                    <a:moveTo>
                      <a:pt x="23754" y="-774"/>
                    </a:moveTo>
                    <a:lnTo>
                      <a:pt x="-2200" y="14225"/>
                    </a:lnTo>
                    <a:cubicBezTo>
                      <a:pt x="-3681" y="15077"/>
                      <a:pt x="-4540" y="16352"/>
                      <a:pt x="-4540" y="17701"/>
                    </a:cubicBezTo>
                    <a:cubicBezTo>
                      <a:pt x="-4540" y="19050"/>
                      <a:pt x="-3689" y="20317"/>
                      <a:pt x="-2208" y="21178"/>
                    </a:cubicBezTo>
                    <a:lnTo>
                      <a:pt x="23754" y="36168"/>
                    </a:lnTo>
                    <a:cubicBezTo>
                      <a:pt x="26359" y="37683"/>
                      <a:pt x="30817" y="37683"/>
                      <a:pt x="33447" y="36168"/>
                    </a:cubicBezTo>
                    <a:lnTo>
                      <a:pt x="59400" y="21178"/>
                    </a:lnTo>
                    <a:cubicBezTo>
                      <a:pt x="60881" y="20317"/>
                      <a:pt x="61741" y="19059"/>
                      <a:pt x="61741" y="17701"/>
                    </a:cubicBezTo>
                    <a:cubicBezTo>
                      <a:pt x="61741" y="16352"/>
                      <a:pt x="60881" y="15077"/>
                      <a:pt x="59400" y="14225"/>
                    </a:cubicBezTo>
                    <a:lnTo>
                      <a:pt x="33447" y="-774"/>
                    </a:lnTo>
                    <a:cubicBezTo>
                      <a:pt x="32132" y="-1535"/>
                      <a:pt x="30412" y="-1941"/>
                      <a:pt x="28592" y="-1941"/>
                    </a:cubicBezTo>
                    <a:cubicBezTo>
                      <a:pt x="26773" y="-1941"/>
                      <a:pt x="25060" y="-1535"/>
                      <a:pt x="23754" y="-774"/>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790" name="Google Shape;790;p6"/>
              <p:cNvSpPr/>
              <p:nvPr/>
            </p:nvSpPr>
            <p:spPr>
              <a:xfrm flipH="1" rot="10800000">
                <a:off x="-362742" y="6623567"/>
                <a:ext cx="123087" cy="72330"/>
              </a:xfrm>
              <a:custGeom>
                <a:rect b="b" l="l" r="r" t="t"/>
                <a:pathLst>
                  <a:path extrusionOk="0" h="56795" w="96651">
                    <a:moveTo>
                      <a:pt x="24978" y="51653"/>
                    </a:moveTo>
                    <a:lnTo>
                      <a:pt x="-976" y="36646"/>
                    </a:lnTo>
                    <a:lnTo>
                      <a:pt x="-2134" y="35206"/>
                    </a:lnTo>
                    <a:cubicBezTo>
                      <a:pt x="-2142" y="34717"/>
                      <a:pt x="-1720" y="34188"/>
                      <a:pt x="-968" y="33749"/>
                    </a:cubicBezTo>
                    <a:lnTo>
                      <a:pt x="55356" y="1219"/>
                    </a:lnTo>
                    <a:cubicBezTo>
                      <a:pt x="57242" y="118"/>
                      <a:pt x="60815" y="118"/>
                      <a:pt x="62700" y="1219"/>
                    </a:cubicBezTo>
                    <a:lnTo>
                      <a:pt x="88654" y="16201"/>
                    </a:lnTo>
                    <a:lnTo>
                      <a:pt x="89828" y="17658"/>
                    </a:lnTo>
                    <a:lnTo>
                      <a:pt x="88654" y="19115"/>
                    </a:lnTo>
                    <a:lnTo>
                      <a:pt x="32339" y="51653"/>
                    </a:lnTo>
                    <a:cubicBezTo>
                      <a:pt x="31387" y="52191"/>
                      <a:pt x="30039" y="52505"/>
                      <a:pt x="28658" y="52505"/>
                    </a:cubicBezTo>
                    <a:cubicBezTo>
                      <a:pt x="27260" y="52505"/>
                      <a:pt x="25921" y="52191"/>
                      <a:pt x="24978" y="51653"/>
                    </a:cubicBezTo>
                    <a:close/>
                    <a:moveTo>
                      <a:pt x="54182" y="-809"/>
                    </a:moveTo>
                    <a:lnTo>
                      <a:pt x="-2134" y="31721"/>
                    </a:lnTo>
                    <a:cubicBezTo>
                      <a:pt x="-3631" y="32590"/>
                      <a:pt x="-4491" y="33856"/>
                      <a:pt x="-4483" y="35214"/>
                    </a:cubicBezTo>
                    <a:cubicBezTo>
                      <a:pt x="-4483" y="36563"/>
                      <a:pt x="-3623" y="37830"/>
                      <a:pt x="-2134" y="38674"/>
                    </a:cubicBezTo>
                    <a:lnTo>
                      <a:pt x="23803" y="53672"/>
                    </a:lnTo>
                    <a:cubicBezTo>
                      <a:pt x="26425" y="55187"/>
                      <a:pt x="30883" y="55195"/>
                      <a:pt x="33505" y="53672"/>
                    </a:cubicBezTo>
                    <a:lnTo>
                      <a:pt x="89828" y="21134"/>
                    </a:lnTo>
                    <a:cubicBezTo>
                      <a:pt x="91309" y="20273"/>
                      <a:pt x="92169" y="18999"/>
                      <a:pt x="92169" y="17658"/>
                    </a:cubicBezTo>
                    <a:cubicBezTo>
                      <a:pt x="92169" y="16309"/>
                      <a:pt x="91309" y="15042"/>
                      <a:pt x="89828" y="14173"/>
                    </a:cubicBezTo>
                    <a:lnTo>
                      <a:pt x="63875" y="-809"/>
                    </a:lnTo>
                    <a:cubicBezTo>
                      <a:pt x="62568" y="-1570"/>
                      <a:pt x="60848" y="-1984"/>
                      <a:pt x="59028" y="-1984"/>
                    </a:cubicBezTo>
                    <a:cubicBezTo>
                      <a:pt x="57217" y="-1984"/>
                      <a:pt x="55497" y="-1570"/>
                      <a:pt x="54182" y="-809"/>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791" name="Google Shape;791;p6"/>
              <p:cNvSpPr/>
              <p:nvPr/>
            </p:nvSpPr>
            <p:spPr>
              <a:xfrm flipH="1" rot="10800000">
                <a:off x="155868" y="6981676"/>
                <a:ext cx="84410" cy="49972"/>
              </a:xfrm>
              <a:custGeom>
                <a:rect b="b" l="l" r="r" t="t"/>
                <a:pathLst>
                  <a:path extrusionOk="0" h="39239" w="66281">
                    <a:moveTo>
                      <a:pt x="24567" y="34461"/>
                    </a:moveTo>
                    <a:lnTo>
                      <a:pt x="-1379" y="19463"/>
                    </a:lnTo>
                    <a:lnTo>
                      <a:pt x="-2553" y="18022"/>
                    </a:lnTo>
                    <a:lnTo>
                      <a:pt x="-1379" y="16574"/>
                    </a:lnTo>
                    <a:lnTo>
                      <a:pt x="24558" y="1576"/>
                    </a:lnTo>
                    <a:cubicBezTo>
                      <a:pt x="26460" y="491"/>
                      <a:pt x="30042" y="491"/>
                      <a:pt x="31928" y="1576"/>
                    </a:cubicBezTo>
                    <a:lnTo>
                      <a:pt x="57881" y="16574"/>
                    </a:lnTo>
                    <a:lnTo>
                      <a:pt x="59047" y="18022"/>
                    </a:lnTo>
                    <a:lnTo>
                      <a:pt x="57881" y="19463"/>
                    </a:lnTo>
                    <a:lnTo>
                      <a:pt x="31928" y="34461"/>
                    </a:lnTo>
                    <a:cubicBezTo>
                      <a:pt x="30985" y="35008"/>
                      <a:pt x="29645" y="35322"/>
                      <a:pt x="28256" y="35322"/>
                    </a:cubicBezTo>
                    <a:cubicBezTo>
                      <a:pt x="26858" y="35322"/>
                      <a:pt x="25518" y="35008"/>
                      <a:pt x="24567" y="34461"/>
                    </a:cubicBezTo>
                    <a:close/>
                    <a:moveTo>
                      <a:pt x="23401" y="-452"/>
                    </a:moveTo>
                    <a:lnTo>
                      <a:pt x="-2553" y="14546"/>
                    </a:lnTo>
                    <a:cubicBezTo>
                      <a:pt x="-4042" y="15399"/>
                      <a:pt x="-4894" y="16673"/>
                      <a:pt x="-4894" y="18022"/>
                    </a:cubicBezTo>
                    <a:cubicBezTo>
                      <a:pt x="-4894" y="19372"/>
                      <a:pt x="-4042" y="20638"/>
                      <a:pt x="-2553" y="21499"/>
                    </a:cubicBezTo>
                    <a:lnTo>
                      <a:pt x="23401" y="36489"/>
                    </a:lnTo>
                    <a:cubicBezTo>
                      <a:pt x="26031" y="38012"/>
                      <a:pt x="30488" y="38004"/>
                      <a:pt x="33102" y="36489"/>
                    </a:cubicBezTo>
                    <a:lnTo>
                      <a:pt x="59047" y="21499"/>
                    </a:lnTo>
                    <a:cubicBezTo>
                      <a:pt x="60536" y="20638"/>
                      <a:pt x="61388" y="19372"/>
                      <a:pt x="61388" y="18022"/>
                    </a:cubicBezTo>
                    <a:cubicBezTo>
                      <a:pt x="61388" y="16673"/>
                      <a:pt x="60536" y="15399"/>
                      <a:pt x="59047" y="14546"/>
                    </a:cubicBezTo>
                    <a:lnTo>
                      <a:pt x="33094" y="-452"/>
                    </a:lnTo>
                    <a:cubicBezTo>
                      <a:pt x="31779" y="-1206"/>
                      <a:pt x="30067" y="-1611"/>
                      <a:pt x="28256" y="-1611"/>
                    </a:cubicBezTo>
                    <a:cubicBezTo>
                      <a:pt x="26436" y="-1611"/>
                      <a:pt x="24715" y="-1206"/>
                      <a:pt x="23401" y="-452"/>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792" name="Google Shape;792;p6"/>
              <p:cNvSpPr/>
              <p:nvPr/>
            </p:nvSpPr>
            <p:spPr>
              <a:xfrm flipH="1" rot="10800000">
                <a:off x="206531" y="7010969"/>
                <a:ext cx="147407" cy="86373"/>
              </a:xfrm>
              <a:custGeom>
                <a:rect b="b" l="l" r="r" t="t"/>
                <a:pathLst>
                  <a:path extrusionOk="0" h="67822" w="115748">
                    <a:moveTo>
                      <a:pt x="24515" y="63110"/>
                    </a:moveTo>
                    <a:lnTo>
                      <a:pt x="-1438" y="48112"/>
                    </a:lnTo>
                    <a:cubicBezTo>
                      <a:pt x="-2191" y="47673"/>
                      <a:pt x="-2612" y="47152"/>
                      <a:pt x="-2612" y="46663"/>
                    </a:cubicBezTo>
                    <a:cubicBezTo>
                      <a:pt x="-2612" y="46175"/>
                      <a:pt x="-2191" y="45645"/>
                      <a:pt x="-1438" y="45207"/>
                    </a:cubicBezTo>
                    <a:lnTo>
                      <a:pt x="73966" y="1643"/>
                    </a:lnTo>
                    <a:cubicBezTo>
                      <a:pt x="75860" y="542"/>
                      <a:pt x="79433" y="542"/>
                      <a:pt x="81335" y="1643"/>
                    </a:cubicBezTo>
                    <a:lnTo>
                      <a:pt x="107289" y="16633"/>
                    </a:lnTo>
                    <a:lnTo>
                      <a:pt x="108455" y="18074"/>
                    </a:lnTo>
                    <a:lnTo>
                      <a:pt x="107289" y="19530"/>
                    </a:lnTo>
                    <a:lnTo>
                      <a:pt x="31868" y="63110"/>
                    </a:lnTo>
                    <a:cubicBezTo>
                      <a:pt x="30925" y="63648"/>
                      <a:pt x="29586" y="63963"/>
                      <a:pt x="28196" y="63963"/>
                    </a:cubicBezTo>
                    <a:cubicBezTo>
                      <a:pt x="26798" y="63963"/>
                      <a:pt x="25458" y="63648"/>
                      <a:pt x="24515" y="63110"/>
                    </a:cubicBezTo>
                    <a:close/>
                    <a:moveTo>
                      <a:pt x="72800" y="-385"/>
                    </a:moveTo>
                    <a:lnTo>
                      <a:pt x="-2612" y="43187"/>
                    </a:lnTo>
                    <a:cubicBezTo>
                      <a:pt x="-4101" y="44048"/>
                      <a:pt x="-4961" y="45322"/>
                      <a:pt x="-4961" y="46663"/>
                    </a:cubicBezTo>
                    <a:cubicBezTo>
                      <a:pt x="-4953" y="48013"/>
                      <a:pt x="-4093" y="49279"/>
                      <a:pt x="-2612" y="50140"/>
                    </a:cubicBezTo>
                    <a:lnTo>
                      <a:pt x="23349" y="65138"/>
                    </a:lnTo>
                    <a:cubicBezTo>
                      <a:pt x="25963" y="66637"/>
                      <a:pt x="30429" y="66637"/>
                      <a:pt x="33043" y="65138"/>
                    </a:cubicBezTo>
                    <a:lnTo>
                      <a:pt x="108447" y="21558"/>
                    </a:lnTo>
                    <a:cubicBezTo>
                      <a:pt x="109944" y="20706"/>
                      <a:pt x="110787" y="19431"/>
                      <a:pt x="110787" y="18074"/>
                    </a:cubicBezTo>
                    <a:cubicBezTo>
                      <a:pt x="110787" y="16733"/>
                      <a:pt x="109944" y="15466"/>
                      <a:pt x="108447" y="14605"/>
                    </a:cubicBezTo>
                    <a:lnTo>
                      <a:pt x="82502" y="-385"/>
                    </a:lnTo>
                    <a:cubicBezTo>
                      <a:pt x="81186" y="-1146"/>
                      <a:pt x="79466" y="-1560"/>
                      <a:pt x="77655" y="-1560"/>
                    </a:cubicBezTo>
                    <a:cubicBezTo>
                      <a:pt x="75835" y="-1560"/>
                      <a:pt x="74115" y="-1146"/>
                      <a:pt x="72800" y="-385"/>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793" name="Google Shape;793;p6"/>
              <p:cNvSpPr/>
              <p:nvPr/>
            </p:nvSpPr>
            <p:spPr>
              <a:xfrm flipH="1" rot="10800000">
                <a:off x="105299" y="6952456"/>
                <a:ext cx="84410" cy="49983"/>
              </a:xfrm>
              <a:custGeom>
                <a:rect b="b" l="l" r="r" t="t"/>
                <a:pathLst>
                  <a:path extrusionOk="0" h="39248" w="66281">
                    <a:moveTo>
                      <a:pt x="24608" y="34430"/>
                    </a:moveTo>
                    <a:lnTo>
                      <a:pt x="-1328" y="19456"/>
                    </a:lnTo>
                    <a:cubicBezTo>
                      <a:pt x="-2081" y="19018"/>
                      <a:pt x="-2511" y="18488"/>
                      <a:pt x="-2511" y="17999"/>
                    </a:cubicBezTo>
                    <a:lnTo>
                      <a:pt x="-1337" y="16543"/>
                    </a:lnTo>
                    <a:lnTo>
                      <a:pt x="24608" y="1561"/>
                    </a:lnTo>
                    <a:cubicBezTo>
                      <a:pt x="26502" y="460"/>
                      <a:pt x="30084" y="460"/>
                      <a:pt x="31969" y="1561"/>
                    </a:cubicBezTo>
                    <a:lnTo>
                      <a:pt x="57915" y="16534"/>
                    </a:lnTo>
                    <a:cubicBezTo>
                      <a:pt x="58667" y="16973"/>
                      <a:pt x="59089" y="17511"/>
                      <a:pt x="59089" y="17999"/>
                    </a:cubicBezTo>
                    <a:cubicBezTo>
                      <a:pt x="59089" y="18488"/>
                      <a:pt x="58667" y="19018"/>
                      <a:pt x="57915" y="19448"/>
                    </a:cubicBezTo>
                    <a:lnTo>
                      <a:pt x="31961" y="34438"/>
                    </a:lnTo>
                    <a:cubicBezTo>
                      <a:pt x="31018" y="34993"/>
                      <a:pt x="29687" y="35299"/>
                      <a:pt x="28289" y="35299"/>
                    </a:cubicBezTo>
                    <a:cubicBezTo>
                      <a:pt x="26899" y="35299"/>
                      <a:pt x="25559" y="34993"/>
                      <a:pt x="24608" y="34430"/>
                    </a:cubicBezTo>
                    <a:close/>
                    <a:moveTo>
                      <a:pt x="23442" y="-467"/>
                    </a:moveTo>
                    <a:lnTo>
                      <a:pt x="-2511" y="14515"/>
                    </a:lnTo>
                    <a:cubicBezTo>
                      <a:pt x="-3992" y="15384"/>
                      <a:pt x="-4852" y="16650"/>
                      <a:pt x="-4852" y="17999"/>
                    </a:cubicBezTo>
                    <a:cubicBezTo>
                      <a:pt x="-4852" y="19340"/>
                      <a:pt x="-3992" y="20615"/>
                      <a:pt x="-2511" y="21484"/>
                    </a:cubicBezTo>
                    <a:lnTo>
                      <a:pt x="23442" y="36466"/>
                    </a:lnTo>
                    <a:cubicBezTo>
                      <a:pt x="26056" y="37989"/>
                      <a:pt x="30522" y="37981"/>
                      <a:pt x="33136" y="36466"/>
                    </a:cubicBezTo>
                    <a:lnTo>
                      <a:pt x="59089" y="21476"/>
                    </a:lnTo>
                    <a:cubicBezTo>
                      <a:pt x="60569" y="20615"/>
                      <a:pt x="61430" y="19340"/>
                      <a:pt x="61430" y="17999"/>
                    </a:cubicBezTo>
                    <a:cubicBezTo>
                      <a:pt x="61430" y="16650"/>
                      <a:pt x="60569" y="15384"/>
                      <a:pt x="59081" y="14515"/>
                    </a:cubicBezTo>
                    <a:lnTo>
                      <a:pt x="33144" y="-467"/>
                    </a:lnTo>
                    <a:cubicBezTo>
                      <a:pt x="31829" y="-1229"/>
                      <a:pt x="30108" y="-1643"/>
                      <a:pt x="28289" y="-1643"/>
                    </a:cubicBezTo>
                    <a:cubicBezTo>
                      <a:pt x="26469" y="-1643"/>
                      <a:pt x="24749" y="-1229"/>
                      <a:pt x="23442" y="-467"/>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794" name="Google Shape;794;p6"/>
              <p:cNvSpPr/>
              <p:nvPr/>
            </p:nvSpPr>
            <p:spPr>
              <a:xfrm flipH="1" rot="10800000">
                <a:off x="54731" y="6923224"/>
                <a:ext cx="84400" cy="49995"/>
              </a:xfrm>
              <a:custGeom>
                <a:rect b="b" l="l" r="r" t="t"/>
                <a:pathLst>
                  <a:path extrusionOk="0" h="39257" w="66273">
                    <a:moveTo>
                      <a:pt x="24650" y="34407"/>
                    </a:moveTo>
                    <a:lnTo>
                      <a:pt x="-1295" y="19408"/>
                    </a:lnTo>
                    <a:cubicBezTo>
                      <a:pt x="-2048" y="18986"/>
                      <a:pt x="-2478" y="18456"/>
                      <a:pt x="-2478" y="17976"/>
                    </a:cubicBezTo>
                    <a:cubicBezTo>
                      <a:pt x="-2478" y="17479"/>
                      <a:pt x="-2048" y="16950"/>
                      <a:pt x="-1295" y="16528"/>
                    </a:cubicBezTo>
                    <a:lnTo>
                      <a:pt x="24642" y="1521"/>
                    </a:lnTo>
                    <a:cubicBezTo>
                      <a:pt x="26536" y="436"/>
                      <a:pt x="30108" y="436"/>
                      <a:pt x="32002" y="1521"/>
                    </a:cubicBezTo>
                    <a:lnTo>
                      <a:pt x="57948" y="16511"/>
                    </a:lnTo>
                    <a:cubicBezTo>
                      <a:pt x="58700" y="16950"/>
                      <a:pt x="59131" y="17479"/>
                      <a:pt x="59131" y="17976"/>
                    </a:cubicBezTo>
                    <a:cubicBezTo>
                      <a:pt x="59131" y="18456"/>
                      <a:pt x="58700" y="18986"/>
                      <a:pt x="57948" y="19408"/>
                    </a:cubicBezTo>
                    <a:lnTo>
                      <a:pt x="32002" y="34415"/>
                    </a:lnTo>
                    <a:cubicBezTo>
                      <a:pt x="31051" y="34961"/>
                      <a:pt x="29720" y="35267"/>
                      <a:pt x="28330" y="35267"/>
                    </a:cubicBezTo>
                    <a:cubicBezTo>
                      <a:pt x="26933" y="35267"/>
                      <a:pt x="25601" y="34961"/>
                      <a:pt x="24650" y="34407"/>
                    </a:cubicBezTo>
                    <a:close/>
                    <a:moveTo>
                      <a:pt x="23475" y="-507"/>
                    </a:moveTo>
                    <a:lnTo>
                      <a:pt x="-2470" y="14500"/>
                    </a:lnTo>
                    <a:cubicBezTo>
                      <a:pt x="-3959" y="15352"/>
                      <a:pt x="-4810" y="16619"/>
                      <a:pt x="-4810" y="17976"/>
                    </a:cubicBezTo>
                    <a:cubicBezTo>
                      <a:pt x="-4810" y="19317"/>
                      <a:pt x="-3959" y="20583"/>
                      <a:pt x="-2470" y="21436"/>
                    </a:cubicBezTo>
                    <a:lnTo>
                      <a:pt x="23475" y="36434"/>
                    </a:lnTo>
                    <a:cubicBezTo>
                      <a:pt x="26097" y="37966"/>
                      <a:pt x="30555" y="37966"/>
                      <a:pt x="33177" y="36434"/>
                    </a:cubicBezTo>
                    <a:lnTo>
                      <a:pt x="59122" y="21436"/>
                    </a:lnTo>
                    <a:cubicBezTo>
                      <a:pt x="60603" y="20583"/>
                      <a:pt x="61463" y="19317"/>
                      <a:pt x="61463" y="17976"/>
                    </a:cubicBezTo>
                    <a:cubicBezTo>
                      <a:pt x="61463" y="16619"/>
                      <a:pt x="60611" y="15352"/>
                      <a:pt x="59122" y="14491"/>
                    </a:cubicBezTo>
                    <a:lnTo>
                      <a:pt x="33169" y="-507"/>
                    </a:lnTo>
                    <a:cubicBezTo>
                      <a:pt x="31862" y="-1260"/>
                      <a:pt x="30141" y="-1674"/>
                      <a:pt x="28330" y="-1674"/>
                    </a:cubicBezTo>
                    <a:cubicBezTo>
                      <a:pt x="26511" y="-1674"/>
                      <a:pt x="24791" y="-1260"/>
                      <a:pt x="23475" y="-507"/>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795" name="Google Shape;795;p6"/>
              <p:cNvSpPr/>
              <p:nvPr/>
            </p:nvSpPr>
            <p:spPr>
              <a:xfrm flipH="1" rot="10800000">
                <a:off x="4152" y="6894012"/>
                <a:ext cx="84410" cy="49974"/>
              </a:xfrm>
              <a:custGeom>
                <a:rect b="b" l="l" r="r" t="t"/>
                <a:pathLst>
                  <a:path extrusionOk="0" h="39241" w="66281">
                    <a:moveTo>
                      <a:pt x="24700" y="34367"/>
                    </a:moveTo>
                    <a:lnTo>
                      <a:pt x="-1262" y="19377"/>
                    </a:lnTo>
                    <a:lnTo>
                      <a:pt x="-2428" y="17936"/>
                    </a:lnTo>
                    <a:lnTo>
                      <a:pt x="-1262" y="16480"/>
                    </a:lnTo>
                    <a:lnTo>
                      <a:pt x="24700" y="1489"/>
                    </a:lnTo>
                    <a:cubicBezTo>
                      <a:pt x="26577" y="397"/>
                      <a:pt x="30167" y="397"/>
                      <a:pt x="32061" y="1489"/>
                    </a:cubicBezTo>
                    <a:lnTo>
                      <a:pt x="58006" y="16471"/>
                    </a:lnTo>
                    <a:lnTo>
                      <a:pt x="59172" y="17936"/>
                    </a:lnTo>
                    <a:lnTo>
                      <a:pt x="58006" y="19377"/>
                    </a:lnTo>
                    <a:lnTo>
                      <a:pt x="32052" y="34367"/>
                    </a:lnTo>
                    <a:cubicBezTo>
                      <a:pt x="31110" y="34922"/>
                      <a:pt x="29761" y="35236"/>
                      <a:pt x="28372" y="35236"/>
                    </a:cubicBezTo>
                    <a:cubicBezTo>
                      <a:pt x="26983" y="35236"/>
                      <a:pt x="25643" y="34922"/>
                      <a:pt x="24700" y="34367"/>
                    </a:cubicBezTo>
                    <a:close/>
                    <a:moveTo>
                      <a:pt x="23525" y="-539"/>
                    </a:moveTo>
                    <a:lnTo>
                      <a:pt x="-2428" y="14452"/>
                    </a:lnTo>
                    <a:cubicBezTo>
                      <a:pt x="-3917" y="15321"/>
                      <a:pt x="-4769" y="16587"/>
                      <a:pt x="-4769" y="17936"/>
                    </a:cubicBezTo>
                    <a:cubicBezTo>
                      <a:pt x="-4769" y="19277"/>
                      <a:pt x="-3909" y="20544"/>
                      <a:pt x="-2428" y="21405"/>
                    </a:cubicBezTo>
                    <a:lnTo>
                      <a:pt x="23525" y="36403"/>
                    </a:lnTo>
                    <a:cubicBezTo>
                      <a:pt x="26147" y="37918"/>
                      <a:pt x="30613" y="37910"/>
                      <a:pt x="33219" y="36403"/>
                    </a:cubicBezTo>
                    <a:lnTo>
                      <a:pt x="59172" y="21405"/>
                    </a:lnTo>
                    <a:cubicBezTo>
                      <a:pt x="60661" y="20544"/>
                      <a:pt x="61513" y="19277"/>
                      <a:pt x="61513" y="17936"/>
                    </a:cubicBezTo>
                    <a:cubicBezTo>
                      <a:pt x="61513" y="16587"/>
                      <a:pt x="60669" y="15321"/>
                      <a:pt x="59172" y="14452"/>
                    </a:cubicBezTo>
                    <a:lnTo>
                      <a:pt x="33219" y="-539"/>
                    </a:lnTo>
                    <a:cubicBezTo>
                      <a:pt x="31912" y="-1300"/>
                      <a:pt x="30192" y="-1706"/>
                      <a:pt x="28372" y="-1706"/>
                    </a:cubicBezTo>
                    <a:cubicBezTo>
                      <a:pt x="26561" y="-1706"/>
                      <a:pt x="24840" y="-1300"/>
                      <a:pt x="23525" y="-539"/>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796" name="Google Shape;796;p6"/>
              <p:cNvSpPr/>
              <p:nvPr/>
            </p:nvSpPr>
            <p:spPr>
              <a:xfrm flipH="1" rot="10800000">
                <a:off x="-46407" y="6864787"/>
                <a:ext cx="84390" cy="50000"/>
              </a:xfrm>
              <a:custGeom>
                <a:rect b="b" l="l" r="r" t="t"/>
                <a:pathLst>
                  <a:path extrusionOk="0" h="39261" w="66265">
                    <a:moveTo>
                      <a:pt x="24725" y="34360"/>
                    </a:moveTo>
                    <a:lnTo>
                      <a:pt x="-1221" y="19370"/>
                    </a:lnTo>
                    <a:cubicBezTo>
                      <a:pt x="-1965" y="18940"/>
                      <a:pt x="-2395" y="18402"/>
                      <a:pt x="-2386" y="17913"/>
                    </a:cubicBezTo>
                    <a:cubicBezTo>
                      <a:pt x="-2386" y="17425"/>
                      <a:pt x="-1965" y="16895"/>
                      <a:pt x="-1221" y="16465"/>
                    </a:cubicBezTo>
                    <a:lnTo>
                      <a:pt x="24725" y="1466"/>
                    </a:lnTo>
                    <a:cubicBezTo>
                      <a:pt x="26619" y="374"/>
                      <a:pt x="30192" y="365"/>
                      <a:pt x="32086" y="1466"/>
                    </a:cubicBezTo>
                    <a:lnTo>
                      <a:pt x="58039" y="16465"/>
                    </a:lnTo>
                    <a:lnTo>
                      <a:pt x="59197" y="17913"/>
                    </a:lnTo>
                    <a:lnTo>
                      <a:pt x="58039" y="19370"/>
                    </a:lnTo>
                    <a:lnTo>
                      <a:pt x="32086" y="34360"/>
                    </a:lnTo>
                    <a:cubicBezTo>
                      <a:pt x="31143" y="34907"/>
                      <a:pt x="29795" y="35221"/>
                      <a:pt x="28405" y="35221"/>
                    </a:cubicBezTo>
                    <a:cubicBezTo>
                      <a:pt x="27016" y="35221"/>
                      <a:pt x="25668" y="34907"/>
                      <a:pt x="24725" y="34360"/>
                    </a:cubicBezTo>
                    <a:close/>
                    <a:moveTo>
                      <a:pt x="23567" y="-562"/>
                    </a:moveTo>
                    <a:lnTo>
                      <a:pt x="-2386" y="14437"/>
                    </a:lnTo>
                    <a:cubicBezTo>
                      <a:pt x="-3875" y="15298"/>
                      <a:pt x="-4727" y="16556"/>
                      <a:pt x="-4727" y="17913"/>
                    </a:cubicBezTo>
                    <a:cubicBezTo>
                      <a:pt x="-4727" y="19262"/>
                      <a:pt x="-3883" y="20529"/>
                      <a:pt x="-2386" y="21398"/>
                    </a:cubicBezTo>
                    <a:lnTo>
                      <a:pt x="23567" y="36388"/>
                    </a:lnTo>
                    <a:cubicBezTo>
                      <a:pt x="26172" y="37903"/>
                      <a:pt x="30630" y="37903"/>
                      <a:pt x="33252" y="36388"/>
                    </a:cubicBezTo>
                    <a:lnTo>
                      <a:pt x="59205" y="21390"/>
                    </a:lnTo>
                    <a:cubicBezTo>
                      <a:pt x="60694" y="20529"/>
                      <a:pt x="61538" y="19262"/>
                      <a:pt x="61538" y="17913"/>
                    </a:cubicBezTo>
                    <a:cubicBezTo>
                      <a:pt x="61538" y="16556"/>
                      <a:pt x="60686" y="15298"/>
                      <a:pt x="59197" y="14437"/>
                    </a:cubicBezTo>
                    <a:lnTo>
                      <a:pt x="33252" y="-562"/>
                    </a:lnTo>
                    <a:cubicBezTo>
                      <a:pt x="31945" y="-1315"/>
                      <a:pt x="30225" y="-1737"/>
                      <a:pt x="28413" y="-1737"/>
                    </a:cubicBezTo>
                    <a:cubicBezTo>
                      <a:pt x="26594" y="-1737"/>
                      <a:pt x="24865" y="-1315"/>
                      <a:pt x="23567" y="-562"/>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797" name="Google Shape;797;p6"/>
              <p:cNvSpPr/>
              <p:nvPr/>
            </p:nvSpPr>
            <p:spPr>
              <a:xfrm flipH="1" rot="10800000">
                <a:off x="-96996" y="6835572"/>
                <a:ext cx="84422" cy="49973"/>
              </a:xfrm>
              <a:custGeom>
                <a:rect b="b" l="l" r="r" t="t"/>
                <a:pathLst>
                  <a:path extrusionOk="0" h="39240" w="66290">
                    <a:moveTo>
                      <a:pt x="24783" y="34304"/>
                    </a:moveTo>
                    <a:lnTo>
                      <a:pt x="-1170" y="19314"/>
                    </a:lnTo>
                    <a:lnTo>
                      <a:pt x="-2345" y="17874"/>
                    </a:lnTo>
                    <a:cubicBezTo>
                      <a:pt x="-2345" y="17377"/>
                      <a:pt x="-1915" y="16847"/>
                      <a:pt x="-1162" y="16417"/>
                    </a:cubicBezTo>
                    <a:lnTo>
                      <a:pt x="24783" y="1427"/>
                    </a:lnTo>
                    <a:cubicBezTo>
                      <a:pt x="26669" y="334"/>
                      <a:pt x="30250" y="334"/>
                      <a:pt x="32136" y="1427"/>
                    </a:cubicBezTo>
                    <a:lnTo>
                      <a:pt x="58090" y="16417"/>
                    </a:lnTo>
                    <a:lnTo>
                      <a:pt x="59264" y="17874"/>
                    </a:lnTo>
                    <a:lnTo>
                      <a:pt x="58090" y="19314"/>
                    </a:lnTo>
                    <a:lnTo>
                      <a:pt x="32136" y="34304"/>
                    </a:lnTo>
                    <a:cubicBezTo>
                      <a:pt x="31193" y="34859"/>
                      <a:pt x="29853" y="35173"/>
                      <a:pt x="28464" y="35173"/>
                    </a:cubicBezTo>
                    <a:cubicBezTo>
                      <a:pt x="27074" y="35173"/>
                      <a:pt x="25734" y="34859"/>
                      <a:pt x="24783" y="34304"/>
                    </a:cubicBezTo>
                    <a:close/>
                    <a:moveTo>
                      <a:pt x="23617" y="-601"/>
                    </a:moveTo>
                    <a:lnTo>
                      <a:pt x="-2336" y="14389"/>
                    </a:lnTo>
                    <a:cubicBezTo>
                      <a:pt x="-3833" y="15258"/>
                      <a:pt x="-4686" y="16524"/>
                      <a:pt x="-4686" y="17874"/>
                    </a:cubicBezTo>
                    <a:cubicBezTo>
                      <a:pt x="-4677" y="19223"/>
                      <a:pt x="-3825" y="20489"/>
                      <a:pt x="-2336" y="21350"/>
                    </a:cubicBezTo>
                    <a:lnTo>
                      <a:pt x="23617" y="36332"/>
                    </a:lnTo>
                    <a:cubicBezTo>
                      <a:pt x="26231" y="37855"/>
                      <a:pt x="30688" y="37847"/>
                      <a:pt x="33310" y="36340"/>
                    </a:cubicBezTo>
                    <a:lnTo>
                      <a:pt x="59247" y="21350"/>
                    </a:lnTo>
                    <a:cubicBezTo>
                      <a:pt x="60744" y="20489"/>
                      <a:pt x="61605" y="19223"/>
                      <a:pt x="61605" y="17874"/>
                    </a:cubicBezTo>
                    <a:cubicBezTo>
                      <a:pt x="61613" y="16524"/>
                      <a:pt x="60752" y="15258"/>
                      <a:pt x="59255" y="14389"/>
                    </a:cubicBezTo>
                    <a:lnTo>
                      <a:pt x="33310" y="-601"/>
                    </a:lnTo>
                    <a:cubicBezTo>
                      <a:pt x="31995" y="-1355"/>
                      <a:pt x="30275" y="-1768"/>
                      <a:pt x="28464" y="-1768"/>
                    </a:cubicBezTo>
                    <a:cubicBezTo>
                      <a:pt x="26644" y="-1768"/>
                      <a:pt x="24924" y="-1355"/>
                      <a:pt x="23617" y="-601"/>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798" name="Google Shape;798;p6"/>
              <p:cNvSpPr/>
              <p:nvPr/>
            </p:nvSpPr>
            <p:spPr>
              <a:xfrm flipH="1" rot="10800000">
                <a:off x="-147565" y="6806342"/>
                <a:ext cx="84410" cy="49982"/>
              </a:xfrm>
              <a:custGeom>
                <a:rect b="b" l="l" r="r" t="t"/>
                <a:pathLst>
                  <a:path extrusionOk="0" h="39247" w="66281">
                    <a:moveTo>
                      <a:pt x="24825" y="34281"/>
                    </a:moveTo>
                    <a:lnTo>
                      <a:pt x="-1129" y="19299"/>
                    </a:lnTo>
                    <a:lnTo>
                      <a:pt x="-2303" y="17834"/>
                    </a:lnTo>
                    <a:lnTo>
                      <a:pt x="-1129" y="16385"/>
                    </a:lnTo>
                    <a:lnTo>
                      <a:pt x="24825" y="1403"/>
                    </a:lnTo>
                    <a:cubicBezTo>
                      <a:pt x="26710" y="294"/>
                      <a:pt x="30283" y="303"/>
                      <a:pt x="32177" y="1403"/>
                    </a:cubicBezTo>
                    <a:lnTo>
                      <a:pt x="58114" y="16385"/>
                    </a:lnTo>
                    <a:cubicBezTo>
                      <a:pt x="58867" y="16808"/>
                      <a:pt x="59297" y="17354"/>
                      <a:pt x="59297" y="17834"/>
                    </a:cubicBezTo>
                    <a:lnTo>
                      <a:pt x="58123" y="19291"/>
                    </a:lnTo>
                    <a:lnTo>
                      <a:pt x="32169" y="34289"/>
                    </a:lnTo>
                    <a:cubicBezTo>
                      <a:pt x="31226" y="34827"/>
                      <a:pt x="29894" y="35142"/>
                      <a:pt x="28497" y="35142"/>
                    </a:cubicBezTo>
                    <a:cubicBezTo>
                      <a:pt x="27107" y="35142"/>
                      <a:pt x="25776" y="34827"/>
                      <a:pt x="24825" y="34281"/>
                    </a:cubicBezTo>
                    <a:close/>
                    <a:moveTo>
                      <a:pt x="23650" y="-633"/>
                    </a:moveTo>
                    <a:lnTo>
                      <a:pt x="-2303" y="14366"/>
                    </a:lnTo>
                    <a:cubicBezTo>
                      <a:pt x="-3784" y="15227"/>
                      <a:pt x="-4644" y="16485"/>
                      <a:pt x="-4644" y="17834"/>
                    </a:cubicBezTo>
                    <a:cubicBezTo>
                      <a:pt x="-4644" y="19192"/>
                      <a:pt x="-3784" y="20458"/>
                      <a:pt x="-2303" y="21319"/>
                    </a:cubicBezTo>
                    <a:lnTo>
                      <a:pt x="23650" y="36309"/>
                    </a:lnTo>
                    <a:cubicBezTo>
                      <a:pt x="26272" y="37832"/>
                      <a:pt x="30730" y="37824"/>
                      <a:pt x="33344" y="36309"/>
                    </a:cubicBezTo>
                    <a:lnTo>
                      <a:pt x="59297" y="21319"/>
                    </a:lnTo>
                    <a:cubicBezTo>
                      <a:pt x="60778" y="20458"/>
                      <a:pt x="61638" y="19192"/>
                      <a:pt x="61638" y="17834"/>
                    </a:cubicBezTo>
                    <a:cubicBezTo>
                      <a:pt x="61638" y="16485"/>
                      <a:pt x="60778" y="15227"/>
                      <a:pt x="59297" y="14358"/>
                    </a:cubicBezTo>
                    <a:lnTo>
                      <a:pt x="33344" y="-633"/>
                    </a:lnTo>
                    <a:cubicBezTo>
                      <a:pt x="32045" y="-1386"/>
                      <a:pt x="30316" y="-1800"/>
                      <a:pt x="28497" y="-1800"/>
                    </a:cubicBezTo>
                    <a:cubicBezTo>
                      <a:pt x="26685" y="-1800"/>
                      <a:pt x="24965" y="-1386"/>
                      <a:pt x="23650" y="-633"/>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799" name="Google Shape;799;p6"/>
              <p:cNvSpPr/>
              <p:nvPr/>
            </p:nvSpPr>
            <p:spPr>
              <a:xfrm flipH="1" rot="10800000">
                <a:off x="-198144" y="6777125"/>
                <a:ext cx="84410" cy="49978"/>
              </a:xfrm>
              <a:custGeom>
                <a:rect b="b" l="l" r="r" t="t"/>
                <a:pathLst>
                  <a:path extrusionOk="0" h="39244" w="66281">
                    <a:moveTo>
                      <a:pt x="24866" y="34250"/>
                    </a:moveTo>
                    <a:lnTo>
                      <a:pt x="-1087" y="19259"/>
                    </a:lnTo>
                    <a:lnTo>
                      <a:pt x="-2254" y="17811"/>
                    </a:lnTo>
                    <a:cubicBezTo>
                      <a:pt x="-2254" y="17314"/>
                      <a:pt x="-1832" y="16793"/>
                      <a:pt x="-1079" y="16354"/>
                    </a:cubicBezTo>
                    <a:lnTo>
                      <a:pt x="24866" y="1364"/>
                    </a:lnTo>
                    <a:cubicBezTo>
                      <a:pt x="26752" y="271"/>
                      <a:pt x="30341" y="271"/>
                      <a:pt x="32227" y="1364"/>
                    </a:cubicBezTo>
                    <a:lnTo>
                      <a:pt x="58172" y="16354"/>
                    </a:lnTo>
                    <a:lnTo>
                      <a:pt x="59339" y="17811"/>
                    </a:lnTo>
                    <a:lnTo>
                      <a:pt x="58172" y="19259"/>
                    </a:lnTo>
                    <a:lnTo>
                      <a:pt x="32227" y="34250"/>
                    </a:lnTo>
                    <a:cubicBezTo>
                      <a:pt x="31276" y="34804"/>
                      <a:pt x="29936" y="35111"/>
                      <a:pt x="28538" y="35111"/>
                    </a:cubicBezTo>
                    <a:cubicBezTo>
                      <a:pt x="27149" y="35111"/>
                      <a:pt x="25809" y="34804"/>
                      <a:pt x="24866" y="34250"/>
                    </a:cubicBezTo>
                    <a:close/>
                    <a:moveTo>
                      <a:pt x="23692" y="-673"/>
                    </a:moveTo>
                    <a:lnTo>
                      <a:pt x="-2245" y="14326"/>
                    </a:lnTo>
                    <a:cubicBezTo>
                      <a:pt x="-3734" y="15187"/>
                      <a:pt x="-4594" y="16453"/>
                      <a:pt x="-4602" y="17811"/>
                    </a:cubicBezTo>
                    <a:cubicBezTo>
                      <a:pt x="-4602" y="19160"/>
                      <a:pt x="-3742" y="20427"/>
                      <a:pt x="-2254" y="21287"/>
                    </a:cubicBezTo>
                    <a:lnTo>
                      <a:pt x="23692" y="36278"/>
                    </a:lnTo>
                    <a:cubicBezTo>
                      <a:pt x="26314" y="37792"/>
                      <a:pt x="30780" y="37792"/>
                      <a:pt x="33385" y="36278"/>
                    </a:cubicBezTo>
                    <a:lnTo>
                      <a:pt x="59339" y="21287"/>
                    </a:lnTo>
                    <a:cubicBezTo>
                      <a:pt x="60827" y="20427"/>
                      <a:pt x="61679" y="19160"/>
                      <a:pt x="61679" y="17811"/>
                    </a:cubicBezTo>
                    <a:cubicBezTo>
                      <a:pt x="61679" y="16462"/>
                      <a:pt x="60836" y="15187"/>
                      <a:pt x="59347" y="14326"/>
                    </a:cubicBezTo>
                    <a:lnTo>
                      <a:pt x="33385" y="-673"/>
                    </a:lnTo>
                    <a:cubicBezTo>
                      <a:pt x="32086" y="-1417"/>
                      <a:pt x="30358" y="-1831"/>
                      <a:pt x="28538" y="-1831"/>
                    </a:cubicBezTo>
                    <a:cubicBezTo>
                      <a:pt x="26727" y="-1831"/>
                      <a:pt x="24999" y="-1417"/>
                      <a:pt x="23692" y="-673"/>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800" name="Google Shape;800;p6"/>
              <p:cNvSpPr/>
              <p:nvPr/>
            </p:nvSpPr>
            <p:spPr>
              <a:xfrm flipH="1" rot="10800000">
                <a:off x="-248692" y="6747907"/>
                <a:ext cx="84390" cy="49977"/>
              </a:xfrm>
              <a:custGeom>
                <a:rect b="b" l="l" r="r" t="t"/>
                <a:pathLst>
                  <a:path extrusionOk="0" h="39243" w="66265">
                    <a:moveTo>
                      <a:pt x="24892" y="34218"/>
                    </a:moveTo>
                    <a:lnTo>
                      <a:pt x="-1062" y="19228"/>
                    </a:lnTo>
                    <a:lnTo>
                      <a:pt x="-2228" y="17779"/>
                    </a:lnTo>
                    <a:lnTo>
                      <a:pt x="-1062" y="16331"/>
                    </a:lnTo>
                    <a:lnTo>
                      <a:pt x="24892" y="1341"/>
                    </a:lnTo>
                    <a:cubicBezTo>
                      <a:pt x="26777" y="240"/>
                      <a:pt x="30350" y="240"/>
                      <a:pt x="32244" y="1341"/>
                    </a:cubicBezTo>
                    <a:lnTo>
                      <a:pt x="58189" y="16331"/>
                    </a:lnTo>
                    <a:cubicBezTo>
                      <a:pt x="58942" y="16753"/>
                      <a:pt x="59372" y="17291"/>
                      <a:pt x="59372" y="17779"/>
                    </a:cubicBezTo>
                    <a:cubicBezTo>
                      <a:pt x="59372" y="18268"/>
                      <a:pt x="58942" y="18797"/>
                      <a:pt x="58189" y="19228"/>
                    </a:cubicBezTo>
                    <a:lnTo>
                      <a:pt x="32244" y="34227"/>
                    </a:lnTo>
                    <a:cubicBezTo>
                      <a:pt x="31301" y="34764"/>
                      <a:pt x="29953" y="35079"/>
                      <a:pt x="28564" y="35079"/>
                    </a:cubicBezTo>
                    <a:cubicBezTo>
                      <a:pt x="27174" y="35079"/>
                      <a:pt x="25834" y="34764"/>
                      <a:pt x="24892" y="34218"/>
                    </a:cubicBezTo>
                    <a:close/>
                    <a:moveTo>
                      <a:pt x="23725" y="-695"/>
                    </a:moveTo>
                    <a:lnTo>
                      <a:pt x="-2220" y="14295"/>
                    </a:lnTo>
                    <a:cubicBezTo>
                      <a:pt x="-3717" y="15164"/>
                      <a:pt x="-4561" y="16430"/>
                      <a:pt x="-4561" y="17779"/>
                    </a:cubicBezTo>
                    <a:cubicBezTo>
                      <a:pt x="-4561" y="19129"/>
                      <a:pt x="-3717" y="20403"/>
                      <a:pt x="-2220" y="21256"/>
                    </a:cubicBezTo>
                    <a:lnTo>
                      <a:pt x="23717" y="36238"/>
                    </a:lnTo>
                    <a:cubicBezTo>
                      <a:pt x="26331" y="37761"/>
                      <a:pt x="30805" y="37761"/>
                      <a:pt x="33410" y="36246"/>
                    </a:cubicBezTo>
                    <a:lnTo>
                      <a:pt x="59364" y="21256"/>
                    </a:lnTo>
                    <a:cubicBezTo>
                      <a:pt x="60853" y="20403"/>
                      <a:pt x="61704" y="19129"/>
                      <a:pt x="61704" y="17779"/>
                    </a:cubicBezTo>
                    <a:cubicBezTo>
                      <a:pt x="61713" y="16430"/>
                      <a:pt x="60861" y="15164"/>
                      <a:pt x="59364" y="14295"/>
                    </a:cubicBezTo>
                    <a:lnTo>
                      <a:pt x="33410" y="-695"/>
                    </a:lnTo>
                    <a:cubicBezTo>
                      <a:pt x="32103" y="-1449"/>
                      <a:pt x="30383" y="-1863"/>
                      <a:pt x="28564" y="-1863"/>
                    </a:cubicBezTo>
                    <a:cubicBezTo>
                      <a:pt x="26753" y="-1863"/>
                      <a:pt x="25032" y="-1449"/>
                      <a:pt x="23725" y="-695"/>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801" name="Google Shape;801;p6"/>
              <p:cNvSpPr/>
              <p:nvPr/>
            </p:nvSpPr>
            <p:spPr>
              <a:xfrm flipH="1" rot="10800000">
                <a:off x="-299269" y="6718685"/>
                <a:ext cx="84410" cy="49978"/>
              </a:xfrm>
              <a:custGeom>
                <a:rect b="b" l="l" r="r" t="t"/>
                <a:pathLst>
                  <a:path extrusionOk="0" h="39244" w="66281">
                    <a:moveTo>
                      <a:pt x="24933" y="34187"/>
                    </a:moveTo>
                    <a:lnTo>
                      <a:pt x="-1012" y="19197"/>
                    </a:lnTo>
                    <a:lnTo>
                      <a:pt x="-2187" y="17748"/>
                    </a:lnTo>
                    <a:lnTo>
                      <a:pt x="-1012" y="16291"/>
                    </a:lnTo>
                    <a:lnTo>
                      <a:pt x="24933" y="1301"/>
                    </a:lnTo>
                    <a:cubicBezTo>
                      <a:pt x="26827" y="208"/>
                      <a:pt x="30400" y="208"/>
                      <a:pt x="32294" y="1301"/>
                    </a:cubicBezTo>
                    <a:lnTo>
                      <a:pt x="58247" y="16299"/>
                    </a:lnTo>
                    <a:cubicBezTo>
                      <a:pt x="59000" y="16730"/>
                      <a:pt x="59413" y="17251"/>
                      <a:pt x="59413" y="17748"/>
                    </a:cubicBezTo>
                    <a:cubicBezTo>
                      <a:pt x="59413" y="18228"/>
                      <a:pt x="58991" y="18766"/>
                      <a:pt x="58239" y="19197"/>
                    </a:cubicBezTo>
                    <a:lnTo>
                      <a:pt x="32294" y="34187"/>
                    </a:lnTo>
                    <a:cubicBezTo>
                      <a:pt x="31351" y="34741"/>
                      <a:pt x="30011" y="35056"/>
                      <a:pt x="28622" y="35056"/>
                    </a:cubicBezTo>
                    <a:cubicBezTo>
                      <a:pt x="27224" y="35056"/>
                      <a:pt x="25884" y="34741"/>
                      <a:pt x="24933" y="34187"/>
                    </a:cubicBezTo>
                    <a:close/>
                    <a:moveTo>
                      <a:pt x="23767" y="-735"/>
                    </a:moveTo>
                    <a:lnTo>
                      <a:pt x="-2179" y="14263"/>
                    </a:lnTo>
                    <a:cubicBezTo>
                      <a:pt x="-3676" y="15124"/>
                      <a:pt x="-4519" y="16407"/>
                      <a:pt x="-4519" y="17748"/>
                    </a:cubicBezTo>
                    <a:cubicBezTo>
                      <a:pt x="-4519" y="19097"/>
                      <a:pt x="-3676" y="20364"/>
                      <a:pt x="-2179" y="21225"/>
                    </a:cubicBezTo>
                    <a:lnTo>
                      <a:pt x="23767" y="36215"/>
                    </a:lnTo>
                    <a:cubicBezTo>
                      <a:pt x="26388" y="37730"/>
                      <a:pt x="30846" y="37730"/>
                      <a:pt x="33468" y="36215"/>
                    </a:cubicBezTo>
                    <a:lnTo>
                      <a:pt x="59405" y="21225"/>
                    </a:lnTo>
                    <a:cubicBezTo>
                      <a:pt x="60902" y="20364"/>
                      <a:pt x="61762" y="19097"/>
                      <a:pt x="61762" y="17748"/>
                    </a:cubicBezTo>
                    <a:cubicBezTo>
                      <a:pt x="61762" y="16407"/>
                      <a:pt x="60910" y="15124"/>
                      <a:pt x="59413" y="14272"/>
                    </a:cubicBezTo>
                    <a:lnTo>
                      <a:pt x="33468" y="-735"/>
                    </a:lnTo>
                    <a:cubicBezTo>
                      <a:pt x="32153" y="-1480"/>
                      <a:pt x="30433" y="-1894"/>
                      <a:pt x="28622" y="-1894"/>
                    </a:cubicBezTo>
                    <a:cubicBezTo>
                      <a:pt x="26802" y="-1894"/>
                      <a:pt x="25073" y="-1480"/>
                      <a:pt x="23767" y="-735"/>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802" name="Google Shape;802;p6"/>
              <p:cNvSpPr/>
              <p:nvPr/>
            </p:nvSpPr>
            <p:spPr>
              <a:xfrm flipH="1" rot="10800000">
                <a:off x="-413309" y="6652785"/>
                <a:ext cx="147871" cy="86668"/>
              </a:xfrm>
              <a:custGeom>
                <a:rect b="b" l="l" r="r" t="t"/>
                <a:pathLst>
                  <a:path extrusionOk="0" h="68054" w="116112">
                    <a:moveTo>
                      <a:pt x="25009" y="62949"/>
                    </a:moveTo>
                    <a:lnTo>
                      <a:pt x="-936" y="47950"/>
                    </a:lnTo>
                    <a:cubicBezTo>
                      <a:pt x="-1681" y="47520"/>
                      <a:pt x="-2111" y="46982"/>
                      <a:pt x="-2111" y="46502"/>
                    </a:cubicBezTo>
                    <a:cubicBezTo>
                      <a:pt x="-2111" y="46014"/>
                      <a:pt x="-1681" y="45484"/>
                      <a:pt x="-936" y="45053"/>
                    </a:cubicBezTo>
                    <a:lnTo>
                      <a:pt x="74856" y="1266"/>
                    </a:lnTo>
                    <a:cubicBezTo>
                      <a:pt x="76734" y="157"/>
                      <a:pt x="80307" y="157"/>
                      <a:pt x="82192" y="1266"/>
                    </a:cubicBezTo>
                    <a:lnTo>
                      <a:pt x="108146" y="16249"/>
                    </a:lnTo>
                    <a:cubicBezTo>
                      <a:pt x="108899" y="16679"/>
                      <a:pt x="109329" y="17217"/>
                      <a:pt x="109329" y="17705"/>
                    </a:cubicBezTo>
                    <a:cubicBezTo>
                      <a:pt x="109329" y="18202"/>
                      <a:pt x="108899" y="18723"/>
                      <a:pt x="108146" y="19154"/>
                    </a:cubicBezTo>
                    <a:lnTo>
                      <a:pt x="32361" y="62949"/>
                    </a:lnTo>
                    <a:cubicBezTo>
                      <a:pt x="31418" y="63495"/>
                      <a:pt x="30079" y="63810"/>
                      <a:pt x="28689" y="63810"/>
                    </a:cubicBezTo>
                    <a:cubicBezTo>
                      <a:pt x="27300" y="63810"/>
                      <a:pt x="25952" y="63495"/>
                      <a:pt x="25009" y="62949"/>
                    </a:cubicBezTo>
                    <a:close/>
                    <a:moveTo>
                      <a:pt x="73682" y="-761"/>
                    </a:moveTo>
                    <a:lnTo>
                      <a:pt x="-2103" y="43026"/>
                    </a:lnTo>
                    <a:cubicBezTo>
                      <a:pt x="-3616" y="43895"/>
                      <a:pt x="-4451" y="45136"/>
                      <a:pt x="-4451" y="46502"/>
                    </a:cubicBezTo>
                    <a:cubicBezTo>
                      <a:pt x="-4451" y="47868"/>
                      <a:pt x="-3624" y="49101"/>
                      <a:pt x="-2103" y="49987"/>
                    </a:cubicBezTo>
                    <a:lnTo>
                      <a:pt x="23843" y="64977"/>
                    </a:lnTo>
                    <a:cubicBezTo>
                      <a:pt x="26464" y="66492"/>
                      <a:pt x="30923" y="66483"/>
                      <a:pt x="33528" y="64969"/>
                    </a:cubicBezTo>
                    <a:lnTo>
                      <a:pt x="109320" y="21182"/>
                    </a:lnTo>
                    <a:cubicBezTo>
                      <a:pt x="110801" y="20329"/>
                      <a:pt x="111661" y="19054"/>
                      <a:pt x="111661" y="17705"/>
                    </a:cubicBezTo>
                    <a:cubicBezTo>
                      <a:pt x="111661" y="16364"/>
                      <a:pt x="110809" y="15090"/>
                      <a:pt x="109320" y="14220"/>
                    </a:cubicBezTo>
                    <a:lnTo>
                      <a:pt x="83367" y="-753"/>
                    </a:lnTo>
                    <a:cubicBezTo>
                      <a:pt x="82060" y="-1523"/>
                      <a:pt x="80340" y="-1945"/>
                      <a:pt x="78520" y="-1945"/>
                    </a:cubicBezTo>
                    <a:cubicBezTo>
                      <a:pt x="76701" y="-1945"/>
                      <a:pt x="74980" y="-1523"/>
                      <a:pt x="73682" y="-761"/>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803" name="Google Shape;803;p6"/>
              <p:cNvSpPr/>
              <p:nvPr/>
            </p:nvSpPr>
            <p:spPr>
              <a:xfrm flipH="1" rot="10800000">
                <a:off x="-455895" y="6861730"/>
                <a:ext cx="446922" cy="259456"/>
              </a:xfrm>
              <a:custGeom>
                <a:rect b="b" l="l" r="r" t="t"/>
                <a:pathLst>
                  <a:path extrusionOk="0" h="203731" w="350934">
                    <a:moveTo>
                      <a:pt x="140719" y="198940"/>
                    </a:moveTo>
                    <a:lnTo>
                      <a:pt x="-1024" y="117036"/>
                    </a:lnTo>
                    <a:cubicBezTo>
                      <a:pt x="-1777" y="116614"/>
                      <a:pt x="-2207" y="116076"/>
                      <a:pt x="-2207" y="115596"/>
                    </a:cubicBezTo>
                    <a:cubicBezTo>
                      <a:pt x="-2207" y="115099"/>
                      <a:pt x="-1777" y="114569"/>
                      <a:pt x="-1024" y="114139"/>
                    </a:cubicBezTo>
                    <a:lnTo>
                      <a:pt x="193784" y="1576"/>
                    </a:lnTo>
                    <a:cubicBezTo>
                      <a:pt x="195678" y="475"/>
                      <a:pt x="199243" y="475"/>
                      <a:pt x="201137" y="1576"/>
                    </a:cubicBezTo>
                    <a:lnTo>
                      <a:pt x="342897" y="83488"/>
                    </a:lnTo>
                    <a:lnTo>
                      <a:pt x="344055" y="84920"/>
                    </a:lnTo>
                    <a:lnTo>
                      <a:pt x="342897" y="86369"/>
                    </a:lnTo>
                    <a:lnTo>
                      <a:pt x="148080" y="198940"/>
                    </a:lnTo>
                    <a:cubicBezTo>
                      <a:pt x="147137" y="199478"/>
                      <a:pt x="145789" y="199793"/>
                      <a:pt x="144400" y="199793"/>
                    </a:cubicBezTo>
                    <a:cubicBezTo>
                      <a:pt x="143010" y="199793"/>
                      <a:pt x="141662" y="199486"/>
                      <a:pt x="140719" y="198940"/>
                    </a:cubicBezTo>
                    <a:close/>
                    <a:moveTo>
                      <a:pt x="192618" y="-452"/>
                    </a:moveTo>
                    <a:lnTo>
                      <a:pt x="-2199" y="112111"/>
                    </a:lnTo>
                    <a:cubicBezTo>
                      <a:pt x="-3696" y="112972"/>
                      <a:pt x="-4539" y="114230"/>
                      <a:pt x="-4539" y="115596"/>
                    </a:cubicBezTo>
                    <a:cubicBezTo>
                      <a:pt x="-4539" y="116945"/>
                      <a:pt x="-3696" y="118211"/>
                      <a:pt x="-2199" y="119064"/>
                    </a:cubicBezTo>
                    <a:lnTo>
                      <a:pt x="139553" y="200968"/>
                    </a:lnTo>
                    <a:cubicBezTo>
                      <a:pt x="142175" y="202483"/>
                      <a:pt x="146616" y="202483"/>
                      <a:pt x="149246" y="200968"/>
                    </a:cubicBezTo>
                    <a:lnTo>
                      <a:pt x="344055" y="88396"/>
                    </a:lnTo>
                    <a:cubicBezTo>
                      <a:pt x="345552" y="87536"/>
                      <a:pt x="346395" y="86277"/>
                      <a:pt x="346395" y="84920"/>
                    </a:cubicBezTo>
                    <a:cubicBezTo>
                      <a:pt x="346395" y="83571"/>
                      <a:pt x="345543" y="82313"/>
                      <a:pt x="344055" y="81452"/>
                    </a:cubicBezTo>
                    <a:lnTo>
                      <a:pt x="202303" y="-452"/>
                    </a:lnTo>
                    <a:cubicBezTo>
                      <a:pt x="200996" y="-1214"/>
                      <a:pt x="199276" y="-1628"/>
                      <a:pt x="197464" y="-1628"/>
                    </a:cubicBezTo>
                    <a:cubicBezTo>
                      <a:pt x="195645" y="-1628"/>
                      <a:pt x="193925" y="-1214"/>
                      <a:pt x="192618" y="-452"/>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804" name="Google Shape;804;p6"/>
              <p:cNvSpPr/>
              <p:nvPr/>
            </p:nvSpPr>
            <p:spPr>
              <a:xfrm flipH="1" rot="10800000">
                <a:off x="-192277" y="5799273"/>
                <a:ext cx="869187" cy="1158028"/>
              </a:xfrm>
              <a:custGeom>
                <a:rect b="b" l="l" r="r" t="t"/>
                <a:pathLst>
                  <a:path extrusionOk="0" h="909312" w="682507">
                    <a:moveTo>
                      <a:pt x="660482" y="11420"/>
                    </a:moveTo>
                    <a:lnTo>
                      <a:pt x="660490" y="493640"/>
                    </a:lnTo>
                    <a:cubicBezTo>
                      <a:pt x="660490" y="507182"/>
                      <a:pt x="650904" y="523803"/>
                      <a:pt x="639185" y="530582"/>
                    </a:cubicBezTo>
                    <a:lnTo>
                      <a:pt x="9627" y="894337"/>
                    </a:lnTo>
                    <a:cubicBezTo>
                      <a:pt x="4003" y="897582"/>
                      <a:pt x="-1109" y="897971"/>
                      <a:pt x="-4930" y="896034"/>
                    </a:cubicBezTo>
                    <a:lnTo>
                      <a:pt x="-4740" y="896141"/>
                    </a:lnTo>
                    <a:lnTo>
                      <a:pt x="12008" y="905784"/>
                    </a:lnTo>
                    <a:cubicBezTo>
                      <a:pt x="15838" y="907804"/>
                      <a:pt x="21015" y="907431"/>
                      <a:pt x="26697" y="904137"/>
                    </a:cubicBezTo>
                    <a:lnTo>
                      <a:pt x="656264" y="540382"/>
                    </a:lnTo>
                    <a:cubicBezTo>
                      <a:pt x="667984" y="533611"/>
                      <a:pt x="677577" y="516991"/>
                      <a:pt x="677577" y="503440"/>
                    </a:cubicBezTo>
                    <a:lnTo>
                      <a:pt x="677577" y="21221"/>
                    </a:lnTo>
                    <a:cubicBezTo>
                      <a:pt x="677577" y="14458"/>
                      <a:pt x="675179" y="9699"/>
                      <a:pt x="671325" y="7472"/>
                    </a:cubicBezTo>
                    <a:lnTo>
                      <a:pt x="654337" y="-2287"/>
                    </a:lnTo>
                    <a:cubicBezTo>
                      <a:pt x="658133" y="-19"/>
                      <a:pt x="660482" y="4716"/>
                      <a:pt x="660482" y="11420"/>
                    </a:cubicBezTo>
                  </a:path>
                </a:pathLst>
              </a:custGeom>
              <a:solidFill>
                <a:srgbClr val="FFFFFF"/>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805" name="Google Shape;805;p6"/>
              <p:cNvSpPr/>
              <p:nvPr/>
            </p:nvSpPr>
            <p:spPr>
              <a:xfrm flipH="1" rot="10800000">
                <a:off x="-193624" y="5796302"/>
                <a:ext cx="873505" cy="1163582"/>
              </a:xfrm>
              <a:custGeom>
                <a:rect b="b" l="l" r="r" t="t"/>
                <a:pathLst>
                  <a:path extrusionOk="0" h="913673" w="685898">
                    <a:moveTo>
                      <a:pt x="14233" y="905784"/>
                    </a:moveTo>
                    <a:lnTo>
                      <a:pt x="5838" y="900950"/>
                    </a:lnTo>
                    <a:cubicBezTo>
                      <a:pt x="7798" y="900420"/>
                      <a:pt x="9808" y="899568"/>
                      <a:pt x="11842" y="898392"/>
                    </a:cubicBezTo>
                    <a:lnTo>
                      <a:pt x="641417" y="534629"/>
                    </a:lnTo>
                    <a:cubicBezTo>
                      <a:pt x="653806" y="527469"/>
                      <a:pt x="663889" y="509988"/>
                      <a:pt x="663889" y="495668"/>
                    </a:cubicBezTo>
                    <a:lnTo>
                      <a:pt x="663880" y="13448"/>
                    </a:lnTo>
                    <a:cubicBezTo>
                      <a:pt x="663880" y="11039"/>
                      <a:pt x="663607" y="8838"/>
                      <a:pt x="663070" y="6851"/>
                    </a:cubicBezTo>
                    <a:lnTo>
                      <a:pt x="671208" y="11519"/>
                    </a:lnTo>
                    <a:cubicBezTo>
                      <a:pt x="674492" y="13415"/>
                      <a:pt x="676286" y="17578"/>
                      <a:pt x="676286" y="23248"/>
                    </a:cubicBezTo>
                    <a:lnTo>
                      <a:pt x="676286" y="505468"/>
                    </a:lnTo>
                    <a:cubicBezTo>
                      <a:pt x="676286" y="518083"/>
                      <a:pt x="667065" y="534075"/>
                      <a:pt x="656156" y="540382"/>
                    </a:cubicBezTo>
                    <a:lnTo>
                      <a:pt x="26589" y="904137"/>
                    </a:lnTo>
                    <a:cubicBezTo>
                      <a:pt x="23678" y="905825"/>
                      <a:pt x="20808" y="906719"/>
                      <a:pt x="18310" y="906719"/>
                    </a:cubicBezTo>
                    <a:cubicBezTo>
                      <a:pt x="16771" y="906719"/>
                      <a:pt x="15374" y="906388"/>
                      <a:pt x="14233" y="905784"/>
                    </a:cubicBezTo>
                    <a:close/>
                    <a:moveTo>
                      <a:pt x="654195" y="1752"/>
                    </a:moveTo>
                    <a:cubicBezTo>
                      <a:pt x="657429" y="3681"/>
                      <a:pt x="659207" y="7836"/>
                      <a:pt x="659207" y="13448"/>
                    </a:cubicBezTo>
                    <a:lnTo>
                      <a:pt x="659215" y="495668"/>
                    </a:lnTo>
                    <a:cubicBezTo>
                      <a:pt x="659215" y="508283"/>
                      <a:pt x="649994" y="524266"/>
                      <a:pt x="639068" y="530582"/>
                    </a:cubicBezTo>
                    <a:lnTo>
                      <a:pt x="9510" y="894328"/>
                    </a:lnTo>
                    <a:cubicBezTo>
                      <a:pt x="4870" y="897018"/>
                      <a:pt x="404" y="897606"/>
                      <a:pt x="-2805" y="895975"/>
                    </a:cubicBezTo>
                    <a:lnTo>
                      <a:pt x="-4931" y="900147"/>
                    </a:lnTo>
                    <a:lnTo>
                      <a:pt x="-4840" y="900189"/>
                    </a:lnTo>
                    <a:lnTo>
                      <a:pt x="-4848" y="900197"/>
                    </a:lnTo>
                    <a:lnTo>
                      <a:pt x="11975" y="909881"/>
                    </a:lnTo>
                    <a:cubicBezTo>
                      <a:pt x="16648" y="912356"/>
                      <a:pt x="22743" y="911769"/>
                      <a:pt x="28930" y="908193"/>
                    </a:cubicBezTo>
                    <a:lnTo>
                      <a:pt x="658496" y="544438"/>
                    </a:lnTo>
                    <a:cubicBezTo>
                      <a:pt x="670886" y="537278"/>
                      <a:pt x="680968" y="519796"/>
                      <a:pt x="680968" y="505468"/>
                    </a:cubicBezTo>
                    <a:lnTo>
                      <a:pt x="680968" y="23248"/>
                    </a:lnTo>
                    <a:cubicBezTo>
                      <a:pt x="680968" y="15840"/>
                      <a:pt x="678329" y="10236"/>
                      <a:pt x="673541" y="7464"/>
                    </a:cubicBezTo>
                    <a:lnTo>
                      <a:pt x="656569" y="-2287"/>
                    </a:lnTo>
                    <a:lnTo>
                      <a:pt x="654195" y="1752"/>
                    </a:ln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806" name="Google Shape;806;p6"/>
              <p:cNvSpPr/>
              <p:nvPr/>
            </p:nvSpPr>
            <p:spPr>
              <a:xfrm flipH="1" rot="10800000">
                <a:off x="-768259" y="6811862"/>
                <a:ext cx="252" cy="1001"/>
              </a:xfrm>
              <a:custGeom>
                <a:rect b="b" l="l" r="r" t="t"/>
                <a:pathLst>
                  <a:path extrusionOk="0" h="786" w="198">
                    <a:moveTo>
                      <a:pt x="-3900" y="-1034"/>
                    </a:moveTo>
                    <a:lnTo>
                      <a:pt x="-4099" y="-1820"/>
                    </a:lnTo>
                    <a:lnTo>
                      <a:pt x="-3900" y="-1034"/>
                    </a:lnTo>
                  </a:path>
                </a:pathLst>
              </a:custGeom>
              <a:solidFill>
                <a:srgbClr val="D4E8EB"/>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807" name="Google Shape;807;p6"/>
              <p:cNvSpPr/>
              <p:nvPr/>
            </p:nvSpPr>
            <p:spPr>
              <a:xfrm flipH="1" rot="10800000">
                <a:off x="-771124" y="6810893"/>
                <a:ext cx="5824" cy="2613"/>
              </a:xfrm>
              <a:custGeom>
                <a:rect b="b" l="l" r="r" t="t"/>
                <a:pathLst>
                  <a:path extrusionOk="0" h="2052" w="4573">
                    <a:moveTo>
                      <a:pt x="442" y="-1820"/>
                    </a:moveTo>
                    <a:lnTo>
                      <a:pt x="475" y="-1663"/>
                    </a:lnTo>
                    <a:lnTo>
                      <a:pt x="-3867" y="233"/>
                    </a:lnTo>
                    <a:lnTo>
                      <a:pt x="-4098" y="-661"/>
                    </a:lnTo>
                    <a:lnTo>
                      <a:pt x="442" y="-1820"/>
                    </a:ln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808" name="Google Shape;808;p6"/>
              <p:cNvSpPr/>
              <p:nvPr/>
            </p:nvSpPr>
            <p:spPr>
              <a:xfrm flipH="1" rot="10800000">
                <a:off x="-767563" y="6809733"/>
                <a:ext cx="410" cy="979"/>
              </a:xfrm>
              <a:custGeom>
                <a:rect b="b" l="l" r="r" t="t"/>
                <a:pathLst>
                  <a:path extrusionOk="0" h="769" w="322">
                    <a:moveTo>
                      <a:pt x="-3777" y="-1053"/>
                    </a:moveTo>
                    <a:lnTo>
                      <a:pt x="-4099" y="-1823"/>
                    </a:lnTo>
                    <a:lnTo>
                      <a:pt x="-3777" y="-1053"/>
                    </a:lnTo>
                  </a:path>
                </a:pathLst>
              </a:custGeom>
              <a:solidFill>
                <a:srgbClr val="D4E8EB"/>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809" name="Google Shape;809;p6"/>
              <p:cNvSpPr/>
              <p:nvPr/>
            </p:nvSpPr>
            <p:spPr>
              <a:xfrm flipH="1" rot="10800000">
                <a:off x="-770281" y="6808384"/>
                <a:ext cx="5572" cy="3404"/>
              </a:xfrm>
              <a:custGeom>
                <a:rect b="b" l="l" r="r" t="t"/>
                <a:pathLst>
                  <a:path extrusionOk="0" h="2673" w="4375">
                    <a:moveTo>
                      <a:pt x="218" y="-1823"/>
                    </a:moveTo>
                    <a:lnTo>
                      <a:pt x="276" y="-1665"/>
                    </a:lnTo>
                    <a:lnTo>
                      <a:pt x="-3727" y="851"/>
                    </a:lnTo>
                    <a:lnTo>
                      <a:pt x="-4099" y="-2"/>
                    </a:lnTo>
                    <a:lnTo>
                      <a:pt x="218" y="-1823"/>
                    </a:ln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810" name="Google Shape;810;p6"/>
              <p:cNvSpPr/>
              <p:nvPr/>
            </p:nvSpPr>
            <p:spPr>
              <a:xfrm flipH="1" rot="10800000">
                <a:off x="-768586" y="6814023"/>
                <a:ext cx="84" cy="1001"/>
              </a:xfrm>
              <a:custGeom>
                <a:rect b="b" l="l" r="r" t="t"/>
                <a:pathLst>
                  <a:path extrusionOk="0" h="786" w="66">
                    <a:moveTo>
                      <a:pt x="-4032" y="-1032"/>
                    </a:moveTo>
                    <a:lnTo>
                      <a:pt x="-4098" y="-1818"/>
                    </a:lnTo>
                    <a:lnTo>
                      <a:pt x="-4032" y="-1032"/>
                    </a:lnTo>
                  </a:path>
                </a:pathLst>
              </a:custGeom>
              <a:solidFill>
                <a:srgbClr val="D4E8EB"/>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811" name="Google Shape;811;p6"/>
              <p:cNvSpPr/>
              <p:nvPr/>
            </p:nvSpPr>
            <p:spPr>
              <a:xfrm flipH="1" rot="10800000">
                <a:off x="-771534" y="6813622"/>
                <a:ext cx="5940" cy="1654"/>
              </a:xfrm>
              <a:custGeom>
                <a:rect b="b" l="l" r="r" t="t"/>
                <a:pathLst>
                  <a:path extrusionOk="0" h="1299" w="4664">
                    <a:moveTo>
                      <a:pt x="542" y="-1818"/>
                    </a:moveTo>
                    <a:lnTo>
                      <a:pt x="566" y="-1520"/>
                    </a:lnTo>
                    <a:lnTo>
                      <a:pt x="-4032" y="-518"/>
                    </a:lnTo>
                    <a:lnTo>
                      <a:pt x="-4098" y="-1197"/>
                    </a:lnTo>
                    <a:lnTo>
                      <a:pt x="542" y="-1818"/>
                    </a:ln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812" name="Google Shape;812;p6"/>
              <p:cNvSpPr/>
              <p:nvPr/>
            </p:nvSpPr>
            <p:spPr>
              <a:xfrm flipH="1" rot="10800000">
                <a:off x="-766510" y="6807645"/>
                <a:ext cx="568" cy="947"/>
              </a:xfrm>
              <a:custGeom>
                <a:rect b="b" l="l" r="r" t="t"/>
                <a:pathLst>
                  <a:path extrusionOk="0" h="744" w="446">
                    <a:moveTo>
                      <a:pt x="-3653" y="-1080"/>
                    </a:moveTo>
                    <a:lnTo>
                      <a:pt x="-4100" y="-1825"/>
                    </a:lnTo>
                    <a:lnTo>
                      <a:pt x="-3653" y="-1080"/>
                    </a:lnTo>
                  </a:path>
                </a:pathLst>
              </a:custGeom>
              <a:solidFill>
                <a:srgbClr val="D4E8EB"/>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813" name="Google Shape;813;p6"/>
              <p:cNvSpPr/>
              <p:nvPr/>
            </p:nvSpPr>
            <p:spPr>
              <a:xfrm flipH="1" rot="10800000">
                <a:off x="-768964" y="6805906"/>
                <a:ext cx="5182" cy="4195"/>
              </a:xfrm>
              <a:custGeom>
                <a:rect b="b" l="l" r="r" t="t"/>
                <a:pathLst>
                  <a:path extrusionOk="0" h="3294" w="4069">
                    <a:moveTo>
                      <a:pt x="-155" y="-1825"/>
                    </a:moveTo>
                    <a:lnTo>
                      <a:pt x="-31" y="-1610"/>
                    </a:lnTo>
                    <a:lnTo>
                      <a:pt x="-3620" y="1469"/>
                    </a:lnTo>
                    <a:lnTo>
                      <a:pt x="-4100" y="700"/>
                    </a:lnTo>
                    <a:lnTo>
                      <a:pt x="-155" y="-1825"/>
                    </a:ln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814" name="Google Shape;814;p6"/>
              <p:cNvSpPr/>
              <p:nvPr/>
            </p:nvSpPr>
            <p:spPr>
              <a:xfrm flipH="1" rot="10800000">
                <a:off x="-768659" y="6816184"/>
                <a:ext cx="1409842" cy="516456"/>
              </a:xfrm>
              <a:custGeom>
                <a:rect b="b" l="l" r="r" t="t"/>
                <a:pathLst>
                  <a:path extrusionOk="0" h="405534" w="1107043">
                    <a:moveTo>
                      <a:pt x="1102365" y="281608"/>
                    </a:moveTo>
                    <a:lnTo>
                      <a:pt x="1102356" y="257264"/>
                    </a:lnTo>
                    <a:cubicBezTo>
                      <a:pt x="1102497" y="252712"/>
                      <a:pt x="1099561" y="248118"/>
                      <a:pt x="1093565" y="244658"/>
                    </a:cubicBezTo>
                    <a:lnTo>
                      <a:pt x="676282" y="3540"/>
                    </a:lnTo>
                    <a:cubicBezTo>
                      <a:pt x="664563" y="-3231"/>
                      <a:pt x="645391" y="-3231"/>
                      <a:pt x="633664" y="3540"/>
                    </a:cubicBezTo>
                    <a:lnTo>
                      <a:pt x="4114" y="367311"/>
                    </a:lnTo>
                    <a:cubicBezTo>
                      <a:pt x="-1734" y="370705"/>
                      <a:pt x="-4678" y="375150"/>
                      <a:pt x="-4678" y="379619"/>
                    </a:cubicBezTo>
                    <a:lnTo>
                      <a:pt x="-4654" y="403740"/>
                    </a:lnTo>
                    <a:lnTo>
                      <a:pt x="-4654" y="403996"/>
                    </a:lnTo>
                    <a:cubicBezTo>
                      <a:pt x="-4538" y="399626"/>
                      <a:pt x="-1626" y="395264"/>
                      <a:pt x="4114" y="391944"/>
                    </a:cubicBezTo>
                    <a:lnTo>
                      <a:pt x="633664" y="28173"/>
                    </a:lnTo>
                    <a:cubicBezTo>
                      <a:pt x="645391" y="21394"/>
                      <a:pt x="664563" y="21394"/>
                      <a:pt x="676282" y="28173"/>
                    </a:cubicBezTo>
                    <a:lnTo>
                      <a:pt x="1093565" y="269299"/>
                    </a:lnTo>
                    <a:cubicBezTo>
                      <a:pt x="1099486" y="272710"/>
                      <a:pt x="1102423" y="277229"/>
                      <a:pt x="1102365" y="281724"/>
                    </a:cubicBezTo>
                    <a:lnTo>
                      <a:pt x="1102365" y="281608"/>
                    </a:lnTo>
                  </a:path>
                </a:pathLst>
              </a:custGeom>
              <a:solidFill>
                <a:srgbClr val="DCE7F1"/>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815" name="Google Shape;815;p6"/>
              <p:cNvSpPr/>
              <p:nvPr/>
            </p:nvSpPr>
            <p:spPr>
              <a:xfrm flipH="1" rot="10800000">
                <a:off x="-771630" y="6816110"/>
                <a:ext cx="1415792" cy="519507"/>
              </a:xfrm>
              <a:custGeom>
                <a:rect b="b" l="l" r="r" t="t"/>
                <a:pathLst>
                  <a:path extrusionOk="0" h="407930" w="1111715">
                    <a:moveTo>
                      <a:pt x="1097072" y="269603"/>
                    </a:moveTo>
                    <a:lnTo>
                      <a:pt x="679789" y="28485"/>
                    </a:lnTo>
                    <a:cubicBezTo>
                      <a:pt x="673768" y="25008"/>
                      <a:pt x="665795" y="23088"/>
                      <a:pt x="657310" y="23088"/>
                    </a:cubicBezTo>
                    <a:cubicBezTo>
                      <a:pt x="648832" y="23088"/>
                      <a:pt x="640851" y="25008"/>
                      <a:pt x="634822" y="28485"/>
                    </a:cubicBezTo>
                    <a:lnTo>
                      <a:pt x="5272" y="392265"/>
                    </a:lnTo>
                    <a:cubicBezTo>
                      <a:pt x="3212" y="393448"/>
                      <a:pt x="1451" y="394781"/>
                      <a:pt x="12" y="396238"/>
                    </a:cubicBezTo>
                    <a:lnTo>
                      <a:pt x="3" y="381959"/>
                    </a:lnTo>
                    <a:cubicBezTo>
                      <a:pt x="3" y="378177"/>
                      <a:pt x="2708" y="374518"/>
                      <a:pt x="7612" y="371679"/>
                    </a:cubicBezTo>
                    <a:lnTo>
                      <a:pt x="637171" y="7908"/>
                    </a:lnTo>
                    <a:cubicBezTo>
                      <a:pt x="642488" y="4837"/>
                      <a:pt x="649634" y="3140"/>
                      <a:pt x="657310" y="3140"/>
                    </a:cubicBezTo>
                    <a:cubicBezTo>
                      <a:pt x="664977" y="3140"/>
                      <a:pt x="672131" y="4837"/>
                      <a:pt x="677449" y="7908"/>
                    </a:cubicBezTo>
                    <a:lnTo>
                      <a:pt x="1094731" y="249026"/>
                    </a:lnTo>
                    <a:cubicBezTo>
                      <a:pt x="1099760" y="251939"/>
                      <a:pt x="1102464" y="255664"/>
                      <a:pt x="1102348" y="259604"/>
                    </a:cubicBezTo>
                    <a:lnTo>
                      <a:pt x="1102356" y="273584"/>
                    </a:lnTo>
                    <a:cubicBezTo>
                      <a:pt x="1100909" y="272136"/>
                      <a:pt x="1099139" y="270795"/>
                      <a:pt x="1097072" y="269603"/>
                    </a:cubicBezTo>
                    <a:close/>
                    <a:moveTo>
                      <a:pt x="634822" y="3860"/>
                    </a:moveTo>
                    <a:lnTo>
                      <a:pt x="5272" y="367631"/>
                    </a:lnTo>
                    <a:cubicBezTo>
                      <a:pt x="-1138" y="371331"/>
                      <a:pt x="-4678" y="376430"/>
                      <a:pt x="-4678" y="381959"/>
                    </a:cubicBezTo>
                    <a:lnTo>
                      <a:pt x="-4653" y="406336"/>
                    </a:lnTo>
                    <a:lnTo>
                      <a:pt x="20" y="406394"/>
                    </a:lnTo>
                    <a:cubicBezTo>
                      <a:pt x="111" y="402677"/>
                      <a:pt x="2807" y="399094"/>
                      <a:pt x="7612" y="396312"/>
                    </a:cubicBezTo>
                    <a:lnTo>
                      <a:pt x="637171" y="32541"/>
                    </a:lnTo>
                    <a:cubicBezTo>
                      <a:pt x="642488" y="29462"/>
                      <a:pt x="649634" y="27773"/>
                      <a:pt x="657310" y="27773"/>
                    </a:cubicBezTo>
                    <a:cubicBezTo>
                      <a:pt x="664977" y="27773"/>
                      <a:pt x="672131" y="29462"/>
                      <a:pt x="677449" y="32541"/>
                    </a:cubicBezTo>
                    <a:lnTo>
                      <a:pt x="1094731" y="273667"/>
                    </a:lnTo>
                    <a:cubicBezTo>
                      <a:pt x="1099611" y="276473"/>
                      <a:pt x="1102315" y="280091"/>
                      <a:pt x="1102365" y="283848"/>
                    </a:cubicBezTo>
                    <a:lnTo>
                      <a:pt x="1106508" y="283824"/>
                    </a:lnTo>
                    <a:lnTo>
                      <a:pt x="1102365" y="284047"/>
                    </a:lnTo>
                    <a:lnTo>
                      <a:pt x="1102762" y="284055"/>
                    </a:lnTo>
                    <a:lnTo>
                      <a:pt x="1102365" y="284064"/>
                    </a:lnTo>
                    <a:lnTo>
                      <a:pt x="1107038" y="284097"/>
                    </a:lnTo>
                    <a:lnTo>
                      <a:pt x="1107030" y="259679"/>
                    </a:lnTo>
                    <a:cubicBezTo>
                      <a:pt x="1107203" y="254083"/>
                      <a:pt x="1103564" y="248728"/>
                      <a:pt x="1097072" y="244978"/>
                    </a:cubicBezTo>
                    <a:lnTo>
                      <a:pt x="679789" y="3860"/>
                    </a:lnTo>
                    <a:cubicBezTo>
                      <a:pt x="673768" y="375"/>
                      <a:pt x="665795" y="-1537"/>
                      <a:pt x="657310" y="-1537"/>
                    </a:cubicBezTo>
                    <a:cubicBezTo>
                      <a:pt x="648832" y="-1537"/>
                      <a:pt x="640851" y="375"/>
                      <a:pt x="634822" y="3860"/>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816" name="Google Shape;816;p6"/>
              <p:cNvSpPr/>
              <p:nvPr/>
            </p:nvSpPr>
            <p:spPr>
              <a:xfrm flipH="1" rot="10800000">
                <a:off x="-765077" y="6805642"/>
                <a:ext cx="726" cy="885"/>
              </a:xfrm>
              <a:custGeom>
                <a:rect b="b" l="l" r="r" t="t"/>
                <a:pathLst>
                  <a:path extrusionOk="0" h="695" w="570">
                    <a:moveTo>
                      <a:pt x="-3531" y="-1132"/>
                    </a:moveTo>
                    <a:lnTo>
                      <a:pt x="-4101" y="-1827"/>
                    </a:lnTo>
                    <a:lnTo>
                      <a:pt x="-3531" y="-1132"/>
                    </a:lnTo>
                  </a:path>
                </a:pathLst>
              </a:custGeom>
              <a:solidFill>
                <a:srgbClr val="D4E8EB"/>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817" name="Google Shape;817;p6"/>
              <p:cNvSpPr/>
              <p:nvPr/>
            </p:nvSpPr>
            <p:spPr>
              <a:xfrm flipH="1" rot="10800000">
                <a:off x="-767153" y="6803630"/>
                <a:ext cx="4666" cy="4816"/>
              </a:xfrm>
              <a:custGeom>
                <a:rect b="b" l="l" r="r" t="t"/>
                <a:pathLst>
                  <a:path extrusionOk="0" h="3782" w="3664">
                    <a:moveTo>
                      <a:pt x="-677" y="-1827"/>
                    </a:moveTo>
                    <a:lnTo>
                      <a:pt x="-437" y="-1512"/>
                    </a:lnTo>
                    <a:lnTo>
                      <a:pt x="-3622" y="1956"/>
                    </a:lnTo>
                    <a:lnTo>
                      <a:pt x="-4101" y="1385"/>
                    </a:lnTo>
                    <a:lnTo>
                      <a:pt x="-677" y="-1827"/>
                    </a:ln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818" name="Google Shape;818;p6"/>
              <p:cNvSpPr/>
              <p:nvPr/>
            </p:nvSpPr>
            <p:spPr>
              <a:xfrm flipH="1" rot="10800000">
                <a:off x="-760938" y="6801890"/>
                <a:ext cx="820" cy="621"/>
              </a:xfrm>
              <a:custGeom>
                <a:rect b="b" l="l" r="r" t="t"/>
                <a:pathLst>
                  <a:path extrusionOk="0" h="488" w="644">
                    <a:moveTo>
                      <a:pt x="-3460" y="-1343"/>
                    </a:moveTo>
                    <a:lnTo>
                      <a:pt x="-4105" y="-1831"/>
                    </a:lnTo>
                    <a:lnTo>
                      <a:pt x="-3460" y="-1343"/>
                    </a:lnTo>
                  </a:path>
                </a:pathLst>
              </a:custGeom>
              <a:solidFill>
                <a:srgbClr val="D4E8EB"/>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819" name="Google Shape;819;p6"/>
              <p:cNvSpPr/>
              <p:nvPr/>
            </p:nvSpPr>
            <p:spPr>
              <a:xfrm flipH="1" rot="10800000">
                <a:off x="-762393" y="6799444"/>
                <a:ext cx="3697" cy="5502"/>
              </a:xfrm>
              <a:custGeom>
                <a:rect b="b" l="l" r="r" t="t"/>
                <a:pathLst>
                  <a:path extrusionOk="0" h="4320" w="2903">
                    <a:moveTo>
                      <a:pt x="-1607" y="-1831"/>
                    </a:moveTo>
                    <a:lnTo>
                      <a:pt x="-1202" y="-1525"/>
                    </a:lnTo>
                    <a:lnTo>
                      <a:pt x="-3658" y="2490"/>
                    </a:lnTo>
                    <a:lnTo>
                      <a:pt x="-4105" y="2150"/>
                    </a:lnTo>
                    <a:lnTo>
                      <a:pt x="-1607" y="-1831"/>
                    </a:ln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820" name="Google Shape;820;p6"/>
              <p:cNvSpPr/>
              <p:nvPr/>
            </p:nvSpPr>
            <p:spPr>
              <a:xfrm flipH="1" rot="10800000">
                <a:off x="-763245" y="6803704"/>
                <a:ext cx="810" cy="821"/>
              </a:xfrm>
              <a:custGeom>
                <a:rect b="b" l="l" r="r" t="t"/>
                <a:pathLst>
                  <a:path extrusionOk="0" h="645" w="636">
                    <a:moveTo>
                      <a:pt x="-4103" y="-1829"/>
                    </a:moveTo>
                    <a:lnTo>
                      <a:pt x="-3466" y="-1183"/>
                    </a:lnTo>
                    <a:lnTo>
                      <a:pt x="-4103" y="-1829"/>
                    </a:lnTo>
                  </a:path>
                </a:pathLst>
              </a:custGeom>
              <a:solidFill>
                <a:srgbClr val="D4E8EB"/>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821" name="Google Shape;821;p6"/>
              <p:cNvSpPr/>
              <p:nvPr/>
            </p:nvSpPr>
            <p:spPr>
              <a:xfrm flipH="1" rot="10800000">
                <a:off x="-765131" y="6801531"/>
                <a:ext cx="4739" cy="5092"/>
              </a:xfrm>
              <a:custGeom>
                <a:rect b="b" l="l" r="r" t="t"/>
                <a:pathLst>
                  <a:path extrusionOk="0" h="3998" w="3721">
                    <a:moveTo>
                      <a:pt x="-968" y="-1829"/>
                    </a:moveTo>
                    <a:lnTo>
                      <a:pt x="-381" y="-1250"/>
                    </a:lnTo>
                    <a:lnTo>
                      <a:pt x="-3582" y="2169"/>
                    </a:lnTo>
                    <a:lnTo>
                      <a:pt x="-4103" y="1647"/>
                    </a:lnTo>
                    <a:lnTo>
                      <a:pt x="-968" y="-1829"/>
                    </a:ln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grpSp>
        <p:grpSp>
          <p:nvGrpSpPr>
            <p:cNvPr id="822" name="Google Shape;822;p6"/>
            <p:cNvGrpSpPr/>
            <p:nvPr/>
          </p:nvGrpSpPr>
          <p:grpSpPr>
            <a:xfrm>
              <a:off x="1323154" y="4930179"/>
              <a:ext cx="1413236" cy="858644"/>
              <a:chOff x="169835" y="7317962"/>
              <a:chExt cx="1275357" cy="774872"/>
            </a:xfrm>
          </p:grpSpPr>
          <p:sp>
            <p:nvSpPr>
              <p:cNvPr id="823" name="Google Shape;823;p6"/>
              <p:cNvSpPr/>
              <p:nvPr/>
            </p:nvSpPr>
            <p:spPr>
              <a:xfrm flipH="1" rot="10800000">
                <a:off x="172808" y="7320940"/>
                <a:ext cx="1269407" cy="733487"/>
              </a:xfrm>
              <a:custGeom>
                <a:rect b="b" l="l" r="r" t="t"/>
                <a:pathLst>
                  <a:path extrusionOk="0" h="575952" w="996770">
                    <a:moveTo>
                      <a:pt x="369869" y="570194"/>
                    </a:moveTo>
                    <a:cubicBezTo>
                      <a:pt x="381133" y="576700"/>
                      <a:pt x="399552" y="576700"/>
                      <a:pt x="410801" y="570194"/>
                    </a:cubicBezTo>
                    <a:lnTo>
                      <a:pt x="982927" y="239606"/>
                    </a:lnTo>
                    <a:cubicBezTo>
                      <a:pt x="994192" y="233108"/>
                      <a:pt x="994192" y="222464"/>
                      <a:pt x="982927" y="215949"/>
                    </a:cubicBezTo>
                    <a:lnTo>
                      <a:pt x="616113" y="4000"/>
                    </a:lnTo>
                    <a:cubicBezTo>
                      <a:pt x="604848" y="-2506"/>
                      <a:pt x="586429" y="-2506"/>
                      <a:pt x="575173" y="4000"/>
                    </a:cubicBezTo>
                    <a:lnTo>
                      <a:pt x="3047" y="334580"/>
                    </a:lnTo>
                    <a:cubicBezTo>
                      <a:pt x="-8210" y="341102"/>
                      <a:pt x="-8210" y="351747"/>
                      <a:pt x="3055" y="358245"/>
                    </a:cubicBezTo>
                    <a:lnTo>
                      <a:pt x="369869" y="570194"/>
                    </a:lnTo>
                  </a:path>
                </a:pathLst>
              </a:custGeom>
              <a:solidFill>
                <a:srgbClr val="FFFFFF"/>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824" name="Google Shape;824;p6"/>
              <p:cNvSpPr/>
              <p:nvPr/>
            </p:nvSpPr>
            <p:spPr>
              <a:xfrm flipH="1" rot="10800000">
                <a:off x="169835" y="7317962"/>
                <a:ext cx="1275357" cy="739453"/>
              </a:xfrm>
              <a:custGeom>
                <a:rect b="b" l="l" r="r" t="t"/>
                <a:pathLst>
                  <a:path extrusionOk="0" h="580637" w="1001442">
                    <a:moveTo>
                      <a:pt x="373370" y="570521"/>
                    </a:moveTo>
                    <a:lnTo>
                      <a:pt x="6556" y="358572"/>
                    </a:lnTo>
                    <a:cubicBezTo>
                      <a:pt x="1867" y="355857"/>
                      <a:pt x="-722" y="352380"/>
                      <a:pt x="-722" y="348771"/>
                    </a:cubicBezTo>
                    <a:cubicBezTo>
                      <a:pt x="-722" y="345162"/>
                      <a:pt x="1858" y="341678"/>
                      <a:pt x="6548" y="338963"/>
                    </a:cubicBezTo>
                    <a:lnTo>
                      <a:pt x="578683" y="8375"/>
                    </a:lnTo>
                    <a:cubicBezTo>
                      <a:pt x="583769" y="5428"/>
                      <a:pt x="590626" y="3806"/>
                      <a:pt x="597978" y="3806"/>
                    </a:cubicBezTo>
                    <a:cubicBezTo>
                      <a:pt x="605331" y="3806"/>
                      <a:pt x="612179" y="5428"/>
                      <a:pt x="617282" y="8375"/>
                    </a:cubicBezTo>
                    <a:lnTo>
                      <a:pt x="984097" y="220332"/>
                    </a:lnTo>
                    <a:cubicBezTo>
                      <a:pt x="988786" y="223039"/>
                      <a:pt x="991375" y="226524"/>
                      <a:pt x="991375" y="230124"/>
                    </a:cubicBezTo>
                    <a:cubicBezTo>
                      <a:pt x="991375" y="233741"/>
                      <a:pt x="988786" y="237226"/>
                      <a:pt x="984097" y="239933"/>
                    </a:cubicBezTo>
                    <a:lnTo>
                      <a:pt x="411970" y="570521"/>
                    </a:lnTo>
                    <a:cubicBezTo>
                      <a:pt x="406883" y="573467"/>
                      <a:pt x="400019" y="575081"/>
                      <a:pt x="392675" y="575081"/>
                    </a:cubicBezTo>
                    <a:cubicBezTo>
                      <a:pt x="385322" y="575081"/>
                      <a:pt x="378465" y="573467"/>
                      <a:pt x="373370" y="570521"/>
                    </a:cubicBezTo>
                    <a:close/>
                    <a:moveTo>
                      <a:pt x="576342" y="4319"/>
                    </a:moveTo>
                    <a:lnTo>
                      <a:pt x="4216" y="334907"/>
                    </a:lnTo>
                    <a:cubicBezTo>
                      <a:pt x="-1987" y="338491"/>
                      <a:pt x="-5395" y="343416"/>
                      <a:pt x="-5395" y="348771"/>
                    </a:cubicBezTo>
                    <a:cubicBezTo>
                      <a:pt x="-5395" y="354127"/>
                      <a:pt x="-1979" y="359035"/>
                      <a:pt x="4216" y="362619"/>
                    </a:cubicBezTo>
                    <a:lnTo>
                      <a:pt x="371038" y="574568"/>
                    </a:lnTo>
                    <a:cubicBezTo>
                      <a:pt x="376828" y="577920"/>
                      <a:pt x="384511" y="579758"/>
                      <a:pt x="392675" y="579758"/>
                    </a:cubicBezTo>
                    <a:cubicBezTo>
                      <a:pt x="400829" y="579758"/>
                      <a:pt x="408521" y="577920"/>
                      <a:pt x="414310" y="574568"/>
                    </a:cubicBezTo>
                    <a:lnTo>
                      <a:pt x="986437" y="243980"/>
                    </a:lnTo>
                    <a:cubicBezTo>
                      <a:pt x="992632" y="240396"/>
                      <a:pt x="996047" y="235480"/>
                      <a:pt x="996047" y="230124"/>
                    </a:cubicBezTo>
                    <a:cubicBezTo>
                      <a:pt x="996047" y="224777"/>
                      <a:pt x="992632" y="219852"/>
                      <a:pt x="986437" y="216276"/>
                    </a:cubicBezTo>
                    <a:lnTo>
                      <a:pt x="619614" y="4319"/>
                    </a:lnTo>
                    <a:cubicBezTo>
                      <a:pt x="613825" y="975"/>
                      <a:pt x="606133" y="-879"/>
                      <a:pt x="597978" y="-879"/>
                    </a:cubicBezTo>
                    <a:cubicBezTo>
                      <a:pt x="589815" y="-879"/>
                      <a:pt x="582132" y="975"/>
                      <a:pt x="576342" y="4319"/>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825" name="Google Shape;825;p6"/>
              <p:cNvSpPr/>
              <p:nvPr/>
            </p:nvSpPr>
            <p:spPr>
              <a:xfrm flipH="1" rot="10800000">
                <a:off x="236613" y="7357800"/>
                <a:ext cx="1086805" cy="627982"/>
              </a:xfrm>
              <a:custGeom>
                <a:rect b="b" l="l" r="r" t="t"/>
                <a:pathLst>
                  <a:path extrusionOk="0" h="493107" w="853386">
                    <a:moveTo>
                      <a:pt x="494187" y="1054"/>
                    </a:moveTo>
                    <a:cubicBezTo>
                      <a:pt x="498695" y="-1545"/>
                      <a:pt x="506064" y="-1545"/>
                      <a:pt x="510571" y="1046"/>
                    </a:cubicBezTo>
                    <a:lnTo>
                      <a:pt x="844634" y="194089"/>
                    </a:lnTo>
                    <a:cubicBezTo>
                      <a:pt x="849141" y="196697"/>
                      <a:pt x="849141" y="200951"/>
                      <a:pt x="844634" y="203550"/>
                    </a:cubicBezTo>
                    <a:lnTo>
                      <a:pt x="348440" y="490268"/>
                    </a:lnTo>
                    <a:cubicBezTo>
                      <a:pt x="343941" y="492859"/>
                      <a:pt x="336572" y="492859"/>
                      <a:pt x="332072" y="490268"/>
                    </a:cubicBezTo>
                    <a:lnTo>
                      <a:pt x="-1998" y="297225"/>
                    </a:lnTo>
                    <a:cubicBezTo>
                      <a:pt x="-6497" y="294617"/>
                      <a:pt x="-6497" y="290363"/>
                      <a:pt x="-1998" y="287772"/>
                    </a:cubicBezTo>
                    <a:lnTo>
                      <a:pt x="494187" y="1054"/>
                    </a:lnTo>
                  </a:path>
                </a:pathLst>
              </a:custGeom>
              <a:solidFill>
                <a:srgbClr val="DCE7F1"/>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826" name="Google Shape;826;p6"/>
              <p:cNvSpPr/>
              <p:nvPr/>
            </p:nvSpPr>
            <p:spPr>
              <a:xfrm flipH="1" rot="10800000">
                <a:off x="235128" y="7356391"/>
                <a:ext cx="1089777" cy="630881"/>
              </a:xfrm>
              <a:custGeom>
                <a:rect b="b" l="l" r="r" t="t"/>
                <a:pathLst>
                  <a:path extrusionOk="0" h="495383" w="855720">
                    <a:moveTo>
                      <a:pt x="333818" y="490420"/>
                    </a:moveTo>
                    <a:lnTo>
                      <a:pt x="-245" y="297377"/>
                    </a:lnTo>
                    <a:cubicBezTo>
                      <a:pt x="-2039" y="296334"/>
                      <a:pt x="-3040" y="295018"/>
                      <a:pt x="-3040" y="293669"/>
                    </a:cubicBezTo>
                    <a:cubicBezTo>
                      <a:pt x="-3040" y="292311"/>
                      <a:pt x="-2039" y="290995"/>
                      <a:pt x="-245" y="289952"/>
                    </a:cubicBezTo>
                    <a:lnTo>
                      <a:pt x="495940" y="3234"/>
                    </a:lnTo>
                    <a:cubicBezTo>
                      <a:pt x="499951" y="925"/>
                      <a:pt x="507147" y="925"/>
                      <a:pt x="511142" y="3234"/>
                    </a:cubicBezTo>
                    <a:lnTo>
                      <a:pt x="845221" y="196269"/>
                    </a:lnTo>
                    <a:cubicBezTo>
                      <a:pt x="847015" y="197312"/>
                      <a:pt x="848016" y="198637"/>
                      <a:pt x="848008" y="199994"/>
                    </a:cubicBezTo>
                    <a:cubicBezTo>
                      <a:pt x="848008" y="201343"/>
                      <a:pt x="847015" y="202668"/>
                      <a:pt x="845221" y="203702"/>
                    </a:cubicBezTo>
                    <a:lnTo>
                      <a:pt x="349028" y="490420"/>
                    </a:lnTo>
                    <a:cubicBezTo>
                      <a:pt x="347026" y="491571"/>
                      <a:pt x="344313" y="492208"/>
                      <a:pt x="341418" y="492208"/>
                    </a:cubicBezTo>
                    <a:cubicBezTo>
                      <a:pt x="338524" y="492208"/>
                      <a:pt x="335819" y="491571"/>
                      <a:pt x="333818" y="490420"/>
                    </a:cubicBezTo>
                    <a:close/>
                    <a:moveTo>
                      <a:pt x="494774" y="1206"/>
                    </a:moveTo>
                    <a:lnTo>
                      <a:pt x="-1411" y="287924"/>
                    </a:lnTo>
                    <a:cubicBezTo>
                      <a:pt x="-3967" y="289406"/>
                      <a:pt x="-5372" y="291442"/>
                      <a:pt x="-5372" y="293669"/>
                    </a:cubicBezTo>
                    <a:cubicBezTo>
                      <a:pt x="-5381" y="295895"/>
                      <a:pt x="-3975" y="297931"/>
                      <a:pt x="-1411" y="299413"/>
                    </a:cubicBezTo>
                    <a:lnTo>
                      <a:pt x="332643" y="492448"/>
                    </a:lnTo>
                    <a:cubicBezTo>
                      <a:pt x="337358" y="495172"/>
                      <a:pt x="345496" y="495163"/>
                      <a:pt x="350193" y="492448"/>
                    </a:cubicBezTo>
                    <a:lnTo>
                      <a:pt x="846387" y="205730"/>
                    </a:lnTo>
                    <a:cubicBezTo>
                      <a:pt x="848934" y="204249"/>
                      <a:pt x="850349" y="202213"/>
                      <a:pt x="850349" y="199994"/>
                    </a:cubicBezTo>
                    <a:cubicBezTo>
                      <a:pt x="850349" y="197759"/>
                      <a:pt x="848942" y="195723"/>
                      <a:pt x="846387" y="194233"/>
                    </a:cubicBezTo>
                    <a:lnTo>
                      <a:pt x="512316" y="1206"/>
                    </a:lnTo>
                    <a:cubicBezTo>
                      <a:pt x="509967" y="-151"/>
                      <a:pt x="506849" y="-896"/>
                      <a:pt x="503541" y="-896"/>
                    </a:cubicBezTo>
                    <a:cubicBezTo>
                      <a:pt x="500249" y="-896"/>
                      <a:pt x="497123" y="-151"/>
                      <a:pt x="494774" y="1206"/>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827" name="Google Shape;827;p6"/>
              <p:cNvSpPr/>
              <p:nvPr/>
            </p:nvSpPr>
            <p:spPr>
              <a:xfrm flipH="1" rot="10800000">
                <a:off x="172816" y="7612603"/>
                <a:ext cx="1269386" cy="477252"/>
              </a:xfrm>
              <a:custGeom>
                <a:rect b="b" l="l" r="r" t="t"/>
                <a:pathLst>
                  <a:path extrusionOk="0" h="374750" w="996753">
                    <a:moveTo>
                      <a:pt x="-5370" y="374047"/>
                    </a:moveTo>
                    <a:cubicBezTo>
                      <a:pt x="-5213" y="369875"/>
                      <a:pt x="-2426" y="365745"/>
                      <a:pt x="3041" y="362575"/>
                    </a:cubicBezTo>
                    <a:lnTo>
                      <a:pt x="575168" y="31995"/>
                    </a:lnTo>
                    <a:cubicBezTo>
                      <a:pt x="586424" y="25489"/>
                      <a:pt x="604843" y="25489"/>
                      <a:pt x="616108" y="31995"/>
                    </a:cubicBezTo>
                    <a:lnTo>
                      <a:pt x="982922" y="243944"/>
                    </a:lnTo>
                    <a:cubicBezTo>
                      <a:pt x="988381" y="247106"/>
                      <a:pt x="991176" y="251236"/>
                      <a:pt x="991341" y="255392"/>
                    </a:cubicBezTo>
                    <a:lnTo>
                      <a:pt x="991358" y="255392"/>
                    </a:lnTo>
                    <a:lnTo>
                      <a:pt x="991358" y="227431"/>
                    </a:lnTo>
                    <a:cubicBezTo>
                      <a:pt x="991126" y="223317"/>
                      <a:pt x="988331" y="219245"/>
                      <a:pt x="982922" y="216132"/>
                    </a:cubicBezTo>
                    <a:lnTo>
                      <a:pt x="616108" y="4183"/>
                    </a:lnTo>
                    <a:cubicBezTo>
                      <a:pt x="604843" y="-2331"/>
                      <a:pt x="586424" y="-2331"/>
                      <a:pt x="575168" y="4175"/>
                    </a:cubicBezTo>
                    <a:lnTo>
                      <a:pt x="3041" y="334771"/>
                    </a:lnTo>
                    <a:cubicBezTo>
                      <a:pt x="-2517" y="337983"/>
                      <a:pt x="-5337" y="342212"/>
                      <a:pt x="-5395" y="346450"/>
                    </a:cubicBezTo>
                    <a:lnTo>
                      <a:pt x="-5395" y="374030"/>
                    </a:lnTo>
                    <a:lnTo>
                      <a:pt x="-5370" y="374047"/>
                    </a:lnTo>
                  </a:path>
                </a:pathLst>
              </a:custGeom>
              <a:solidFill>
                <a:srgbClr val="DCE7F1"/>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sp>
            <p:nvSpPr>
              <p:cNvPr id="828" name="Google Shape;828;p6"/>
              <p:cNvSpPr/>
              <p:nvPr/>
            </p:nvSpPr>
            <p:spPr>
              <a:xfrm flipH="1" rot="10800000">
                <a:off x="169835" y="7607448"/>
                <a:ext cx="1275347" cy="485386"/>
              </a:xfrm>
              <a:custGeom>
                <a:rect b="b" l="l" r="r" t="t"/>
                <a:pathLst>
                  <a:path extrusionOk="0" h="381137" w="1001434">
                    <a:moveTo>
                      <a:pt x="986437" y="244263"/>
                    </a:moveTo>
                    <a:lnTo>
                      <a:pt x="619614" y="32305"/>
                    </a:lnTo>
                    <a:cubicBezTo>
                      <a:pt x="613825" y="28961"/>
                      <a:pt x="606133" y="27107"/>
                      <a:pt x="597978" y="27107"/>
                    </a:cubicBezTo>
                    <a:cubicBezTo>
                      <a:pt x="589815" y="27107"/>
                      <a:pt x="582132" y="28961"/>
                      <a:pt x="576342" y="32305"/>
                    </a:cubicBezTo>
                    <a:lnTo>
                      <a:pt x="4216" y="362893"/>
                    </a:lnTo>
                    <a:cubicBezTo>
                      <a:pt x="2305" y="364002"/>
                      <a:pt x="651" y="365244"/>
                      <a:pt x="-714" y="366585"/>
                    </a:cubicBezTo>
                    <a:lnTo>
                      <a:pt x="-722" y="348813"/>
                    </a:lnTo>
                    <a:cubicBezTo>
                      <a:pt x="-664" y="345254"/>
                      <a:pt x="1917" y="341811"/>
                      <a:pt x="6548" y="339129"/>
                    </a:cubicBezTo>
                    <a:lnTo>
                      <a:pt x="578683" y="8533"/>
                    </a:lnTo>
                    <a:cubicBezTo>
                      <a:pt x="583769" y="5586"/>
                      <a:pt x="590618" y="3972"/>
                      <a:pt x="597962" y="3972"/>
                    </a:cubicBezTo>
                    <a:lnTo>
                      <a:pt x="597970" y="3972"/>
                    </a:lnTo>
                    <a:cubicBezTo>
                      <a:pt x="605331" y="3972"/>
                      <a:pt x="612179" y="5595"/>
                      <a:pt x="617282" y="8541"/>
                    </a:cubicBezTo>
                    <a:lnTo>
                      <a:pt x="984105" y="220498"/>
                    </a:lnTo>
                    <a:cubicBezTo>
                      <a:pt x="988596" y="223089"/>
                      <a:pt x="991168" y="226425"/>
                      <a:pt x="991358" y="229769"/>
                    </a:cubicBezTo>
                    <a:lnTo>
                      <a:pt x="991358" y="247954"/>
                    </a:lnTo>
                    <a:cubicBezTo>
                      <a:pt x="989993" y="246605"/>
                      <a:pt x="988339" y="245364"/>
                      <a:pt x="986437" y="244263"/>
                    </a:cubicBezTo>
                    <a:close/>
                    <a:moveTo>
                      <a:pt x="576342" y="4485"/>
                    </a:moveTo>
                    <a:lnTo>
                      <a:pt x="4216" y="335081"/>
                    </a:lnTo>
                    <a:cubicBezTo>
                      <a:pt x="-1905" y="338616"/>
                      <a:pt x="-5320" y="343475"/>
                      <a:pt x="-5395" y="348789"/>
                    </a:cubicBezTo>
                    <a:lnTo>
                      <a:pt x="-5387" y="376369"/>
                    </a:lnTo>
                    <a:lnTo>
                      <a:pt x="-5362" y="377710"/>
                    </a:lnTo>
                    <a:lnTo>
                      <a:pt x="-838" y="380433"/>
                    </a:lnTo>
                    <a:lnTo>
                      <a:pt x="-689" y="376476"/>
                    </a:lnTo>
                    <a:cubicBezTo>
                      <a:pt x="-557" y="372958"/>
                      <a:pt x="2007" y="369573"/>
                      <a:pt x="6548" y="366949"/>
                    </a:cubicBezTo>
                    <a:lnTo>
                      <a:pt x="578683" y="36361"/>
                    </a:lnTo>
                    <a:cubicBezTo>
                      <a:pt x="583769" y="33415"/>
                      <a:pt x="590626" y="31792"/>
                      <a:pt x="597978" y="31792"/>
                    </a:cubicBezTo>
                    <a:cubicBezTo>
                      <a:pt x="605331" y="31792"/>
                      <a:pt x="612179" y="33415"/>
                      <a:pt x="617282" y="36361"/>
                    </a:cubicBezTo>
                    <a:lnTo>
                      <a:pt x="984097" y="248319"/>
                    </a:lnTo>
                    <a:cubicBezTo>
                      <a:pt x="988629" y="250934"/>
                      <a:pt x="991209" y="254311"/>
                      <a:pt x="991341" y="257829"/>
                    </a:cubicBezTo>
                    <a:lnTo>
                      <a:pt x="991441" y="260072"/>
                    </a:lnTo>
                    <a:lnTo>
                      <a:pt x="996039" y="260072"/>
                    </a:lnTo>
                    <a:lnTo>
                      <a:pt x="996031" y="229653"/>
                    </a:lnTo>
                    <a:cubicBezTo>
                      <a:pt x="995750" y="224538"/>
                      <a:pt x="992351" y="219845"/>
                      <a:pt x="986437" y="216443"/>
                    </a:cubicBezTo>
                    <a:lnTo>
                      <a:pt x="619614" y="4494"/>
                    </a:lnTo>
                    <a:cubicBezTo>
                      <a:pt x="613825" y="1141"/>
                      <a:pt x="606133" y="-704"/>
                      <a:pt x="597970" y="-704"/>
                    </a:cubicBezTo>
                    <a:lnTo>
                      <a:pt x="597962" y="-704"/>
                    </a:lnTo>
                    <a:cubicBezTo>
                      <a:pt x="589815" y="-704"/>
                      <a:pt x="582132" y="1133"/>
                      <a:pt x="576342" y="4485"/>
                    </a:cubicBezTo>
                  </a:path>
                </a:pathLst>
              </a:custGeom>
              <a:solidFill>
                <a:srgbClr val="327AB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1" i="0" sz="6600" u="none" cap="none" strike="noStrike">
                  <a:solidFill>
                    <a:srgbClr val="C2F0BE"/>
                  </a:solidFill>
                  <a:latin typeface="Bebas Neue"/>
                  <a:ea typeface="Bebas Neue"/>
                  <a:cs typeface="Bebas Neue"/>
                  <a:sym typeface="Bebas Neue"/>
                </a:endParaRPr>
              </a:p>
            </p:txBody>
          </p:sp>
        </p:grpSp>
      </p:grpSp>
      <p:sp>
        <p:nvSpPr>
          <p:cNvPr id="829" name="Google Shape;829;p6"/>
          <p:cNvSpPr txBox="1"/>
          <p:nvPr/>
        </p:nvSpPr>
        <p:spPr>
          <a:xfrm>
            <a:off x="2946847" y="1476951"/>
            <a:ext cx="2604505" cy="349823"/>
          </a:xfrm>
          <a:prstGeom prst="rect">
            <a:avLst/>
          </a:prstGeom>
          <a:no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None/>
            </a:pPr>
            <a:r>
              <a:t/>
            </a:r>
            <a:endParaRPr b="0" i="0" sz="900" u="none" cap="none" strike="noStrike">
              <a:solidFill>
                <a:srgbClr val="FFFFFF"/>
              </a:solidFill>
              <a:latin typeface="Montserrat SemiBold"/>
              <a:ea typeface="Montserrat SemiBold"/>
              <a:cs typeface="Montserrat SemiBold"/>
              <a:sym typeface="Montserrat SemiBold"/>
            </a:endParaRPr>
          </a:p>
        </p:txBody>
      </p:sp>
      <p:pic>
        <p:nvPicPr>
          <p:cNvPr id="830" name="Google Shape;830;p6"/>
          <p:cNvPicPr preferRelativeResize="0"/>
          <p:nvPr/>
        </p:nvPicPr>
        <p:blipFill rotWithShape="1">
          <a:blip r:embed="rId3">
            <a:alphaModFix/>
          </a:blip>
          <a:srcRect b="15483" l="7311" r="8700" t="15556"/>
          <a:stretch/>
        </p:blipFill>
        <p:spPr>
          <a:xfrm>
            <a:off x="2778014" y="2582398"/>
            <a:ext cx="1341242" cy="1101234"/>
          </a:xfrm>
          <a:prstGeom prst="rect">
            <a:avLst/>
          </a:prstGeom>
          <a:noFill/>
          <a:ln>
            <a:noFill/>
          </a:ln>
        </p:spPr>
      </p:pic>
      <p:sp>
        <p:nvSpPr>
          <p:cNvPr id="831" name="Google Shape;831;p6"/>
          <p:cNvSpPr txBox="1"/>
          <p:nvPr/>
        </p:nvSpPr>
        <p:spPr>
          <a:xfrm>
            <a:off x="4173075" y="2998750"/>
            <a:ext cx="1305340" cy="553968"/>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73763"/>
                </a:solidFill>
                <a:latin typeface="Arial"/>
                <a:ea typeface="Arial"/>
                <a:cs typeface="Arial"/>
                <a:sym typeface="Arial"/>
              </a:rPr>
              <a:t>고인범 | 유준영</a:t>
            </a:r>
            <a:endParaRPr b="0" i="0" sz="1200" u="none" cap="none" strike="noStrike">
              <a:solidFill>
                <a:srgbClr val="073763"/>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73763"/>
                </a:solidFill>
                <a:latin typeface="Arial"/>
                <a:ea typeface="Arial"/>
                <a:cs typeface="Arial"/>
                <a:sym typeface="Arial"/>
              </a:rPr>
              <a:t>이종서 | 공지연</a:t>
            </a:r>
            <a:endParaRPr b="0" i="0" sz="1200" u="none" cap="none" strike="noStrike">
              <a:solidFill>
                <a:srgbClr val="073763"/>
              </a:solidFill>
              <a:latin typeface="Arial"/>
              <a:ea typeface="Arial"/>
              <a:cs typeface="Arial"/>
              <a:sym typeface="Arial"/>
            </a:endParaRPr>
          </a:p>
        </p:txBody>
      </p:sp>
      <p:pic>
        <p:nvPicPr>
          <p:cNvPr id="832" name="Google Shape;832;p6"/>
          <p:cNvPicPr preferRelativeResize="0"/>
          <p:nvPr/>
        </p:nvPicPr>
        <p:blipFill rotWithShape="1">
          <a:blip r:embed="rId4">
            <a:alphaModFix/>
          </a:blip>
          <a:srcRect b="0" l="0" r="0" t="0"/>
          <a:stretch/>
        </p:blipFill>
        <p:spPr>
          <a:xfrm>
            <a:off x="4221968" y="2673307"/>
            <a:ext cx="800820" cy="329749"/>
          </a:xfrm>
          <a:prstGeom prst="rect">
            <a:avLst/>
          </a:prstGeom>
          <a:noFill/>
          <a:ln>
            <a:noFill/>
          </a:ln>
        </p:spPr>
      </p:pic>
      <p:sp>
        <p:nvSpPr>
          <p:cNvPr id="833" name="Google Shape;833;p6"/>
          <p:cNvSpPr txBox="1"/>
          <p:nvPr/>
        </p:nvSpPr>
        <p:spPr>
          <a:xfrm>
            <a:off x="1480937" y="1113722"/>
            <a:ext cx="5862837" cy="307777"/>
          </a:xfrm>
          <a:prstGeom prst="rect">
            <a:avLst/>
          </a:prstGeom>
          <a:solidFill>
            <a:srgbClr val="0E2E52"/>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1400" u="none" cap="none" strike="noStrike">
                <a:solidFill>
                  <a:schemeClr val="lt1"/>
                </a:solidFill>
                <a:latin typeface="Arial"/>
                <a:ea typeface="Arial"/>
                <a:cs typeface="Arial"/>
                <a:sym typeface="Arial"/>
              </a:rPr>
              <a:t>B2G 입찰지원 스타트업 입찰메이트를 위한 사내 RAG 시스템 구축</a:t>
            </a:r>
            <a:endParaRPr/>
          </a:p>
        </p:txBody>
      </p:sp>
      <p:sp>
        <p:nvSpPr>
          <p:cNvPr id="834" name="Google Shape;834;p6"/>
          <p:cNvSpPr txBox="1"/>
          <p:nvPr/>
        </p:nvSpPr>
        <p:spPr>
          <a:xfrm>
            <a:off x="1672590" y="1621190"/>
            <a:ext cx="5277048" cy="58477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US" sz="3200" u="none" cap="none" strike="noStrike">
                <a:solidFill>
                  <a:srgbClr val="002060"/>
                </a:solidFill>
                <a:latin typeface="Arial"/>
                <a:ea typeface="Arial"/>
                <a:cs typeface="Arial"/>
                <a:sym typeface="Arial"/>
              </a:rPr>
              <a:t>Exploratory Data Analysis</a:t>
            </a:r>
            <a:endParaRPr b="1" i="0" sz="1400" u="none" cap="none" strike="noStrike">
              <a:solidFill>
                <a:srgbClr val="002060"/>
              </a:solidFill>
              <a:latin typeface="Arial"/>
              <a:ea typeface="Arial"/>
              <a:cs typeface="Arial"/>
              <a:sym typeface="Arial"/>
            </a:endParaRPr>
          </a:p>
        </p:txBody>
      </p:sp>
      <p:grpSp>
        <p:nvGrpSpPr>
          <p:cNvPr id="835" name="Google Shape;835;p6"/>
          <p:cNvGrpSpPr/>
          <p:nvPr/>
        </p:nvGrpSpPr>
        <p:grpSpPr>
          <a:xfrm>
            <a:off x="1480937" y="1590028"/>
            <a:ext cx="5742821" cy="699468"/>
            <a:chOff x="1480937" y="1474477"/>
            <a:chExt cx="5687494" cy="699468"/>
          </a:xfrm>
        </p:grpSpPr>
        <p:cxnSp>
          <p:nvCxnSpPr>
            <p:cNvPr id="836" name="Google Shape;836;p6"/>
            <p:cNvCxnSpPr>
              <a:endCxn id="705" idx="33"/>
            </p:cNvCxnSpPr>
            <p:nvPr/>
          </p:nvCxnSpPr>
          <p:spPr>
            <a:xfrm>
              <a:off x="1480937" y="2170345"/>
              <a:ext cx="5687400" cy="3600"/>
            </a:xfrm>
            <a:prstGeom prst="straightConnector1">
              <a:avLst/>
            </a:prstGeom>
            <a:noFill/>
            <a:ln cap="flat" cmpd="sng" w="12700">
              <a:solidFill>
                <a:srgbClr val="7F7F7F"/>
              </a:solidFill>
              <a:prstDash val="solid"/>
              <a:miter lim="800000"/>
              <a:headEnd len="sm" w="sm" type="none"/>
              <a:tailEnd len="sm" w="sm" type="none"/>
            </a:ln>
          </p:spPr>
        </p:cxnSp>
        <p:cxnSp>
          <p:nvCxnSpPr>
            <p:cNvPr id="837" name="Google Shape;837;p6"/>
            <p:cNvCxnSpPr/>
            <p:nvPr/>
          </p:nvCxnSpPr>
          <p:spPr>
            <a:xfrm>
              <a:off x="1480937" y="1474477"/>
              <a:ext cx="5687494" cy="3590"/>
            </a:xfrm>
            <a:prstGeom prst="straightConnector1">
              <a:avLst/>
            </a:prstGeom>
            <a:noFill/>
            <a:ln cap="flat" cmpd="sng" w="12700">
              <a:solidFill>
                <a:srgbClr val="7F7F7F"/>
              </a:solidFill>
              <a:prstDash val="solid"/>
              <a:miter lim="800000"/>
              <a:headEnd len="sm" w="sm" type="none"/>
              <a:tailEnd len="sm" w="sm" type="none"/>
            </a:ln>
          </p:spPr>
        </p:cxn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1" name="Shape 841"/>
        <p:cNvGrpSpPr/>
        <p:nvPr/>
      </p:nvGrpSpPr>
      <p:grpSpPr>
        <a:xfrm>
          <a:off x="0" y="0"/>
          <a:ext cx="0" cy="0"/>
          <a:chOff x="0" y="0"/>
          <a:chExt cx="0" cy="0"/>
        </a:xfrm>
      </p:grpSpPr>
      <p:sp>
        <p:nvSpPr>
          <p:cNvPr id="842" name="Google Shape;842;p7"/>
          <p:cNvSpPr/>
          <p:nvPr/>
        </p:nvSpPr>
        <p:spPr>
          <a:xfrm>
            <a:off x="0" y="828675"/>
            <a:ext cx="9144001" cy="4314825"/>
          </a:xfrm>
          <a:prstGeom prst="rect">
            <a:avLst/>
          </a:prstGeom>
          <a:solidFill>
            <a:srgbClr val="F2F2F2"/>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Montserrat"/>
              <a:ea typeface="Montserrat"/>
              <a:cs typeface="Montserrat"/>
              <a:sym typeface="Montserrat"/>
            </a:endParaRPr>
          </a:p>
        </p:txBody>
      </p:sp>
      <p:sp>
        <p:nvSpPr>
          <p:cNvPr id="843" name="Google Shape;843;p7"/>
          <p:cNvSpPr txBox="1"/>
          <p:nvPr/>
        </p:nvSpPr>
        <p:spPr>
          <a:xfrm>
            <a:off x="207408" y="228693"/>
            <a:ext cx="4572000"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100"/>
              <a:buFont typeface="Arial"/>
              <a:buNone/>
            </a:pPr>
            <a:r>
              <a:rPr b="1" i="0" lang="en-US" sz="2000" u="none" cap="none" strike="noStrike">
                <a:solidFill>
                  <a:srgbClr val="002060"/>
                </a:solidFill>
              </a:rPr>
              <a:t>Metadata &amp; EDA</a:t>
            </a:r>
            <a:endParaRPr b="1" i="0" sz="2000" u="none" cap="none" strike="noStrike">
              <a:solidFill>
                <a:srgbClr val="002060"/>
              </a:solidFill>
            </a:endParaRPr>
          </a:p>
        </p:txBody>
      </p:sp>
      <p:grpSp>
        <p:nvGrpSpPr>
          <p:cNvPr id="844" name="Google Shape;844;p7"/>
          <p:cNvGrpSpPr/>
          <p:nvPr/>
        </p:nvGrpSpPr>
        <p:grpSpPr>
          <a:xfrm>
            <a:off x="95247" y="1650841"/>
            <a:ext cx="8839204" cy="2287489"/>
            <a:chOff x="124884" y="1660366"/>
            <a:chExt cx="8839204" cy="2287489"/>
          </a:xfrm>
        </p:grpSpPr>
        <p:pic>
          <p:nvPicPr>
            <p:cNvPr id="845" name="Google Shape;845;p7" title="스크린샷 2025-09-22 오후 3.45.14.png"/>
            <p:cNvPicPr preferRelativeResize="0"/>
            <p:nvPr/>
          </p:nvPicPr>
          <p:blipFill rotWithShape="1">
            <a:blip r:embed="rId3">
              <a:alphaModFix/>
            </a:blip>
            <a:srcRect b="0" l="0" r="0" t="0"/>
            <a:stretch/>
          </p:blipFill>
          <p:spPr>
            <a:xfrm>
              <a:off x="124884" y="1660366"/>
              <a:ext cx="8839204" cy="2287489"/>
            </a:xfrm>
            <a:prstGeom prst="rect">
              <a:avLst/>
            </a:prstGeom>
            <a:noFill/>
            <a:ln>
              <a:noFill/>
            </a:ln>
          </p:spPr>
        </p:pic>
        <p:sp>
          <p:nvSpPr>
            <p:cNvPr id="846" name="Google Shape;846;p7"/>
            <p:cNvSpPr/>
            <p:nvPr/>
          </p:nvSpPr>
          <p:spPr>
            <a:xfrm>
              <a:off x="478884" y="2086736"/>
              <a:ext cx="1569900" cy="1446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847" name="Google Shape;847;p7"/>
            <p:cNvSpPr txBox="1"/>
            <p:nvPr/>
          </p:nvSpPr>
          <p:spPr>
            <a:xfrm>
              <a:off x="1944763" y="1660375"/>
              <a:ext cx="5591100" cy="523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200"/>
                <a:buFont typeface="Arial"/>
                <a:buNone/>
              </a:pPr>
              <a:r>
                <a:rPr b="1" i="0" lang="en-US" sz="2200" u="none" cap="none" strike="noStrike">
                  <a:solidFill>
                    <a:srgbClr val="FF0000"/>
                  </a:solidFill>
                  <a:latin typeface="Arial"/>
                  <a:ea typeface="Arial"/>
                  <a:cs typeface="Arial"/>
                  <a:sym typeface="Arial"/>
                </a:rPr>
                <a:t>결측치</a:t>
              </a:r>
              <a:endParaRPr b="1" i="0" sz="2200" u="none" cap="none" strike="noStrike">
                <a:solidFill>
                  <a:srgbClr val="FF0000"/>
                </a:solidFill>
                <a:latin typeface="Arial"/>
                <a:ea typeface="Arial"/>
                <a:cs typeface="Arial"/>
                <a:sym typeface="Arial"/>
              </a:endParaRPr>
            </a:p>
          </p:txBody>
        </p:sp>
      </p:grpSp>
      <p:grpSp>
        <p:nvGrpSpPr>
          <p:cNvPr id="848" name="Google Shape;848;p7"/>
          <p:cNvGrpSpPr/>
          <p:nvPr/>
        </p:nvGrpSpPr>
        <p:grpSpPr>
          <a:xfrm>
            <a:off x="6491005" y="314512"/>
            <a:ext cx="2609648" cy="421693"/>
            <a:chOff x="6491005" y="314512"/>
            <a:chExt cx="2609648" cy="421693"/>
          </a:xfrm>
        </p:grpSpPr>
        <p:sp>
          <p:nvSpPr>
            <p:cNvPr id="849" name="Google Shape;849;p7"/>
            <p:cNvSpPr txBox="1"/>
            <p:nvPr/>
          </p:nvSpPr>
          <p:spPr>
            <a:xfrm>
              <a:off x="6755796" y="374716"/>
              <a:ext cx="2344857" cy="323135"/>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900"/>
                <a:buFont typeface="Arial"/>
                <a:buNone/>
              </a:pPr>
              <a:r>
                <a:rPr b="0" i="0" lang="en-US" sz="900" u="none" cap="none" strike="noStrike">
                  <a:solidFill>
                    <a:srgbClr val="002060"/>
                  </a:solidFill>
                  <a:latin typeface="Arial"/>
                  <a:ea typeface="Arial"/>
                  <a:cs typeface="Arial"/>
                  <a:sym typeface="Arial"/>
                </a:rPr>
                <a:t>고인범 | 유준영 |  이종서 | 공지연</a:t>
              </a:r>
              <a:endParaRPr b="0" i="0" sz="900" u="none" cap="none" strike="noStrike">
                <a:solidFill>
                  <a:srgbClr val="002060"/>
                </a:solidFill>
                <a:latin typeface="Arial"/>
                <a:ea typeface="Arial"/>
                <a:cs typeface="Arial"/>
                <a:sym typeface="Arial"/>
              </a:endParaRPr>
            </a:p>
          </p:txBody>
        </p:sp>
        <p:pic>
          <p:nvPicPr>
            <p:cNvPr id="850" name="Google Shape;850;p7"/>
            <p:cNvPicPr preferRelativeResize="0"/>
            <p:nvPr/>
          </p:nvPicPr>
          <p:blipFill rotWithShape="1">
            <a:blip r:embed="rId4">
              <a:alphaModFix/>
            </a:blip>
            <a:srcRect b="16797" l="9763" r="8925" t="18455"/>
            <a:stretch/>
          </p:blipFill>
          <p:spPr>
            <a:xfrm>
              <a:off x="6491005" y="314512"/>
              <a:ext cx="529582" cy="421693"/>
            </a:xfrm>
            <a:prstGeom prst="rect">
              <a:avLst/>
            </a:prstGeom>
            <a:noFill/>
            <a:ln>
              <a:noFill/>
            </a:ln>
          </p:spPr>
        </p:pic>
      </p:grpSp>
      <p:grpSp>
        <p:nvGrpSpPr>
          <p:cNvPr id="851" name="Google Shape;851;p7"/>
          <p:cNvGrpSpPr/>
          <p:nvPr/>
        </p:nvGrpSpPr>
        <p:grpSpPr>
          <a:xfrm>
            <a:off x="4340893" y="345621"/>
            <a:ext cx="1988422" cy="329749"/>
            <a:chOff x="4340893" y="345621"/>
            <a:chExt cx="1988422" cy="329749"/>
          </a:xfrm>
        </p:grpSpPr>
        <p:pic>
          <p:nvPicPr>
            <p:cNvPr id="852" name="Google Shape;852;p7"/>
            <p:cNvPicPr preferRelativeResize="0"/>
            <p:nvPr/>
          </p:nvPicPr>
          <p:blipFill rotWithShape="1">
            <a:blip r:embed="rId5">
              <a:alphaModFix/>
            </a:blip>
            <a:srcRect b="0" l="0" r="0" t="0"/>
            <a:stretch/>
          </p:blipFill>
          <p:spPr>
            <a:xfrm>
              <a:off x="4340893" y="345621"/>
              <a:ext cx="800820" cy="329749"/>
            </a:xfrm>
            <a:prstGeom prst="rect">
              <a:avLst/>
            </a:prstGeom>
            <a:noFill/>
            <a:ln>
              <a:noFill/>
            </a:ln>
          </p:spPr>
        </p:pic>
        <p:sp>
          <p:nvSpPr>
            <p:cNvPr id="853" name="Google Shape;853;p7"/>
            <p:cNvSpPr txBox="1"/>
            <p:nvPr/>
          </p:nvSpPr>
          <p:spPr>
            <a:xfrm>
              <a:off x="5032165" y="371995"/>
              <a:ext cx="1297150"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200" u="none" cap="none" strike="noStrike">
                  <a:solidFill>
                    <a:srgbClr val="000000"/>
                  </a:solidFill>
                  <a:latin typeface="Arial"/>
                  <a:ea typeface="Arial"/>
                  <a:cs typeface="Arial"/>
                  <a:sym typeface="Arial"/>
                </a:rPr>
                <a:t>AI 중급프로젝트</a:t>
              </a:r>
              <a:endParaRPr/>
            </a:p>
          </p:txBody>
        </p:sp>
      </p:grpSp>
      <p:grpSp>
        <p:nvGrpSpPr>
          <p:cNvPr id="854" name="Google Shape;854;p7"/>
          <p:cNvGrpSpPr/>
          <p:nvPr/>
        </p:nvGrpSpPr>
        <p:grpSpPr>
          <a:xfrm>
            <a:off x="-1" y="0"/>
            <a:ext cx="45719" cy="5170720"/>
            <a:chOff x="0" y="0"/>
            <a:chExt cx="666750" cy="5170720"/>
          </a:xfrm>
        </p:grpSpPr>
        <p:sp>
          <p:nvSpPr>
            <p:cNvPr id="855" name="Google Shape;855;p7"/>
            <p:cNvSpPr/>
            <p:nvPr/>
          </p:nvSpPr>
          <p:spPr>
            <a:xfrm>
              <a:off x="0" y="0"/>
              <a:ext cx="666750" cy="3000375"/>
            </a:xfrm>
            <a:prstGeom prst="rect">
              <a:avLst/>
            </a:prstGeom>
            <a:solidFill>
              <a:srgbClr val="00B0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rgbClr val="FFFFFF"/>
                </a:solidFill>
                <a:latin typeface="Montserrat"/>
                <a:ea typeface="Montserrat"/>
                <a:cs typeface="Montserrat"/>
                <a:sym typeface="Montserrat"/>
              </a:endParaRPr>
            </a:p>
          </p:txBody>
        </p:sp>
        <p:sp>
          <p:nvSpPr>
            <p:cNvPr id="856" name="Google Shape;856;p7"/>
            <p:cNvSpPr/>
            <p:nvPr/>
          </p:nvSpPr>
          <p:spPr>
            <a:xfrm>
              <a:off x="0" y="3000375"/>
              <a:ext cx="666750" cy="2170345"/>
            </a:xfrm>
            <a:prstGeom prst="rect">
              <a:avLst/>
            </a:prstGeom>
            <a:solidFill>
              <a:srgbClr val="FEE19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rgbClr val="FFFFFF"/>
                </a:solidFill>
                <a:latin typeface="Montserrat"/>
                <a:ea typeface="Montserrat"/>
                <a:cs typeface="Montserrat"/>
                <a:sym typeface="Montserrat"/>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0" name="Shape 860"/>
        <p:cNvGrpSpPr/>
        <p:nvPr/>
      </p:nvGrpSpPr>
      <p:grpSpPr>
        <a:xfrm>
          <a:off x="0" y="0"/>
          <a:ext cx="0" cy="0"/>
          <a:chOff x="0" y="0"/>
          <a:chExt cx="0" cy="0"/>
        </a:xfrm>
      </p:grpSpPr>
      <p:sp>
        <p:nvSpPr>
          <p:cNvPr id="861" name="Google Shape;861;p8"/>
          <p:cNvSpPr/>
          <p:nvPr/>
        </p:nvSpPr>
        <p:spPr>
          <a:xfrm>
            <a:off x="0" y="828675"/>
            <a:ext cx="9144001" cy="4314825"/>
          </a:xfrm>
          <a:prstGeom prst="rect">
            <a:avLst/>
          </a:prstGeom>
          <a:solidFill>
            <a:srgbClr val="F2F2F2"/>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Montserrat"/>
              <a:ea typeface="Montserrat"/>
              <a:cs typeface="Montserrat"/>
              <a:sym typeface="Montserrat"/>
            </a:endParaRPr>
          </a:p>
        </p:txBody>
      </p:sp>
      <p:pic>
        <p:nvPicPr>
          <p:cNvPr id="862" name="Google Shape;862;p8" title="스크린샷 2025-09-22 오후 3.45.54.png"/>
          <p:cNvPicPr preferRelativeResize="0"/>
          <p:nvPr/>
        </p:nvPicPr>
        <p:blipFill rotWithShape="1">
          <a:blip r:embed="rId3">
            <a:alphaModFix/>
          </a:blip>
          <a:srcRect b="0" l="0" r="0" t="0"/>
          <a:stretch/>
        </p:blipFill>
        <p:spPr>
          <a:xfrm>
            <a:off x="152400" y="1881188"/>
            <a:ext cx="8839204" cy="1381126"/>
          </a:xfrm>
          <a:prstGeom prst="rect">
            <a:avLst/>
          </a:prstGeom>
          <a:noFill/>
          <a:ln>
            <a:noFill/>
          </a:ln>
        </p:spPr>
      </p:pic>
      <p:sp>
        <p:nvSpPr>
          <p:cNvPr id="863" name="Google Shape;863;p8"/>
          <p:cNvSpPr/>
          <p:nvPr/>
        </p:nvSpPr>
        <p:spPr>
          <a:xfrm>
            <a:off x="1324450" y="2349375"/>
            <a:ext cx="578100" cy="9129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864" name="Google Shape;864;p8"/>
          <p:cNvSpPr txBox="1"/>
          <p:nvPr/>
        </p:nvSpPr>
        <p:spPr>
          <a:xfrm>
            <a:off x="786275" y="3329475"/>
            <a:ext cx="5591100" cy="523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200"/>
              <a:buFont typeface="Arial"/>
              <a:buNone/>
            </a:pPr>
            <a:r>
              <a:rPr b="1" i="0" lang="en-US" sz="2200" u="none" cap="none" strike="noStrike">
                <a:solidFill>
                  <a:srgbClr val="FF0000"/>
                </a:solidFill>
                <a:latin typeface="Arial"/>
                <a:ea typeface="Arial"/>
                <a:cs typeface="Arial"/>
                <a:sym typeface="Arial"/>
              </a:rPr>
              <a:t>중복된 사업명</a:t>
            </a:r>
            <a:endParaRPr b="1" i="0" sz="2200" u="none" cap="none" strike="noStrike">
              <a:solidFill>
                <a:srgbClr val="FF0000"/>
              </a:solidFill>
              <a:latin typeface="Arial"/>
              <a:ea typeface="Arial"/>
              <a:cs typeface="Arial"/>
              <a:sym typeface="Arial"/>
            </a:endParaRPr>
          </a:p>
        </p:txBody>
      </p:sp>
      <p:grpSp>
        <p:nvGrpSpPr>
          <p:cNvPr id="865" name="Google Shape;865;p8"/>
          <p:cNvGrpSpPr/>
          <p:nvPr/>
        </p:nvGrpSpPr>
        <p:grpSpPr>
          <a:xfrm>
            <a:off x="-1" y="0"/>
            <a:ext cx="45719" cy="5170720"/>
            <a:chOff x="0" y="0"/>
            <a:chExt cx="666750" cy="5170720"/>
          </a:xfrm>
        </p:grpSpPr>
        <p:sp>
          <p:nvSpPr>
            <p:cNvPr id="866" name="Google Shape;866;p8"/>
            <p:cNvSpPr/>
            <p:nvPr/>
          </p:nvSpPr>
          <p:spPr>
            <a:xfrm>
              <a:off x="0" y="0"/>
              <a:ext cx="666750" cy="3000375"/>
            </a:xfrm>
            <a:prstGeom prst="rect">
              <a:avLst/>
            </a:prstGeom>
            <a:solidFill>
              <a:srgbClr val="00B0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rgbClr val="FFFFFF"/>
                </a:solidFill>
                <a:latin typeface="Montserrat"/>
                <a:ea typeface="Montserrat"/>
                <a:cs typeface="Montserrat"/>
                <a:sym typeface="Montserrat"/>
              </a:endParaRPr>
            </a:p>
          </p:txBody>
        </p:sp>
        <p:sp>
          <p:nvSpPr>
            <p:cNvPr id="867" name="Google Shape;867;p8"/>
            <p:cNvSpPr/>
            <p:nvPr/>
          </p:nvSpPr>
          <p:spPr>
            <a:xfrm>
              <a:off x="0" y="3000375"/>
              <a:ext cx="666750" cy="2170345"/>
            </a:xfrm>
            <a:prstGeom prst="rect">
              <a:avLst/>
            </a:prstGeom>
            <a:solidFill>
              <a:srgbClr val="FEE19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rgbClr val="FFFFFF"/>
                </a:solidFill>
                <a:latin typeface="Montserrat"/>
                <a:ea typeface="Montserrat"/>
                <a:cs typeface="Montserrat"/>
                <a:sym typeface="Montserrat"/>
              </a:endParaRPr>
            </a:p>
          </p:txBody>
        </p:sp>
      </p:grpSp>
      <p:grpSp>
        <p:nvGrpSpPr>
          <p:cNvPr id="868" name="Google Shape;868;p8"/>
          <p:cNvGrpSpPr/>
          <p:nvPr/>
        </p:nvGrpSpPr>
        <p:grpSpPr>
          <a:xfrm>
            <a:off x="6491005" y="314512"/>
            <a:ext cx="2609648" cy="421693"/>
            <a:chOff x="6491005" y="314512"/>
            <a:chExt cx="2609648" cy="421693"/>
          </a:xfrm>
        </p:grpSpPr>
        <p:sp>
          <p:nvSpPr>
            <p:cNvPr id="869" name="Google Shape;869;p8"/>
            <p:cNvSpPr txBox="1"/>
            <p:nvPr/>
          </p:nvSpPr>
          <p:spPr>
            <a:xfrm>
              <a:off x="6755796" y="374716"/>
              <a:ext cx="2344857" cy="323135"/>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900"/>
                <a:buFont typeface="Arial"/>
                <a:buNone/>
              </a:pPr>
              <a:r>
                <a:rPr b="0" i="0" lang="en-US" sz="900" u="none" cap="none" strike="noStrike">
                  <a:solidFill>
                    <a:srgbClr val="002060"/>
                  </a:solidFill>
                  <a:latin typeface="Arial"/>
                  <a:ea typeface="Arial"/>
                  <a:cs typeface="Arial"/>
                  <a:sym typeface="Arial"/>
                </a:rPr>
                <a:t>고인범 | 유준영 |  이종서 | 공지연</a:t>
              </a:r>
              <a:endParaRPr b="0" i="0" sz="900" u="none" cap="none" strike="noStrike">
                <a:solidFill>
                  <a:srgbClr val="002060"/>
                </a:solidFill>
                <a:latin typeface="Arial"/>
                <a:ea typeface="Arial"/>
                <a:cs typeface="Arial"/>
                <a:sym typeface="Arial"/>
              </a:endParaRPr>
            </a:p>
          </p:txBody>
        </p:sp>
        <p:pic>
          <p:nvPicPr>
            <p:cNvPr id="870" name="Google Shape;870;p8"/>
            <p:cNvPicPr preferRelativeResize="0"/>
            <p:nvPr/>
          </p:nvPicPr>
          <p:blipFill rotWithShape="1">
            <a:blip r:embed="rId4">
              <a:alphaModFix/>
            </a:blip>
            <a:srcRect b="16797" l="9763" r="8925" t="18455"/>
            <a:stretch/>
          </p:blipFill>
          <p:spPr>
            <a:xfrm>
              <a:off x="6491005" y="314512"/>
              <a:ext cx="529582" cy="421693"/>
            </a:xfrm>
            <a:prstGeom prst="rect">
              <a:avLst/>
            </a:prstGeom>
            <a:noFill/>
            <a:ln>
              <a:noFill/>
            </a:ln>
          </p:spPr>
        </p:pic>
      </p:grpSp>
      <p:grpSp>
        <p:nvGrpSpPr>
          <p:cNvPr id="871" name="Google Shape;871;p8"/>
          <p:cNvGrpSpPr/>
          <p:nvPr/>
        </p:nvGrpSpPr>
        <p:grpSpPr>
          <a:xfrm>
            <a:off x="4340893" y="345621"/>
            <a:ext cx="1988422" cy="329749"/>
            <a:chOff x="4340893" y="345621"/>
            <a:chExt cx="1988422" cy="329749"/>
          </a:xfrm>
        </p:grpSpPr>
        <p:pic>
          <p:nvPicPr>
            <p:cNvPr id="872" name="Google Shape;872;p8"/>
            <p:cNvPicPr preferRelativeResize="0"/>
            <p:nvPr/>
          </p:nvPicPr>
          <p:blipFill rotWithShape="1">
            <a:blip r:embed="rId5">
              <a:alphaModFix/>
            </a:blip>
            <a:srcRect b="0" l="0" r="0" t="0"/>
            <a:stretch/>
          </p:blipFill>
          <p:spPr>
            <a:xfrm>
              <a:off x="4340893" y="345621"/>
              <a:ext cx="800820" cy="329749"/>
            </a:xfrm>
            <a:prstGeom prst="rect">
              <a:avLst/>
            </a:prstGeom>
            <a:noFill/>
            <a:ln>
              <a:noFill/>
            </a:ln>
          </p:spPr>
        </p:pic>
        <p:sp>
          <p:nvSpPr>
            <p:cNvPr id="873" name="Google Shape;873;p8"/>
            <p:cNvSpPr txBox="1"/>
            <p:nvPr/>
          </p:nvSpPr>
          <p:spPr>
            <a:xfrm>
              <a:off x="5032165" y="371995"/>
              <a:ext cx="1297150"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200" u="none" cap="none" strike="noStrike">
                  <a:solidFill>
                    <a:srgbClr val="000000"/>
                  </a:solidFill>
                  <a:latin typeface="Arial"/>
                  <a:ea typeface="Arial"/>
                  <a:cs typeface="Arial"/>
                  <a:sym typeface="Arial"/>
                </a:rPr>
                <a:t>AI 중급프로젝트</a:t>
              </a:r>
              <a:endParaRPr/>
            </a:p>
          </p:txBody>
        </p:sp>
      </p:grpSp>
      <p:sp>
        <p:nvSpPr>
          <p:cNvPr id="874" name="Google Shape;874;p8"/>
          <p:cNvSpPr txBox="1"/>
          <p:nvPr/>
        </p:nvSpPr>
        <p:spPr>
          <a:xfrm>
            <a:off x="207408" y="228693"/>
            <a:ext cx="4572000"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100"/>
              <a:buFont typeface="Arial"/>
              <a:buNone/>
            </a:pPr>
            <a:r>
              <a:rPr b="1" i="0" lang="en-US" sz="2000" u="none" cap="none" strike="noStrike">
                <a:solidFill>
                  <a:srgbClr val="002060"/>
                </a:solidFill>
              </a:rPr>
              <a:t>Metadata &amp; EDA</a:t>
            </a:r>
            <a:endParaRPr b="1" i="0" sz="2000" u="none" cap="none" strike="noStrike">
              <a:solidFill>
                <a:srgbClr val="002060"/>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8" name="Shape 878"/>
        <p:cNvGrpSpPr/>
        <p:nvPr/>
      </p:nvGrpSpPr>
      <p:grpSpPr>
        <a:xfrm>
          <a:off x="0" y="0"/>
          <a:ext cx="0" cy="0"/>
          <a:chOff x="0" y="0"/>
          <a:chExt cx="0" cy="0"/>
        </a:xfrm>
      </p:grpSpPr>
      <p:sp>
        <p:nvSpPr>
          <p:cNvPr id="879" name="Google Shape;879;p9"/>
          <p:cNvSpPr/>
          <p:nvPr/>
        </p:nvSpPr>
        <p:spPr>
          <a:xfrm>
            <a:off x="0" y="828675"/>
            <a:ext cx="9144001" cy="4314825"/>
          </a:xfrm>
          <a:prstGeom prst="rect">
            <a:avLst/>
          </a:prstGeom>
          <a:solidFill>
            <a:srgbClr val="F2F2F2"/>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Montserrat"/>
              <a:ea typeface="Montserrat"/>
              <a:cs typeface="Montserrat"/>
              <a:sym typeface="Montserrat"/>
            </a:endParaRPr>
          </a:p>
        </p:txBody>
      </p:sp>
      <p:pic>
        <p:nvPicPr>
          <p:cNvPr id="880" name="Google Shape;880;p9" title="스크린샷 2025-09-22 오후 3.47.15.png"/>
          <p:cNvPicPr preferRelativeResize="0"/>
          <p:nvPr/>
        </p:nvPicPr>
        <p:blipFill rotWithShape="1">
          <a:blip r:embed="rId3">
            <a:alphaModFix/>
          </a:blip>
          <a:srcRect b="0" l="0" r="0" t="0"/>
          <a:stretch/>
        </p:blipFill>
        <p:spPr>
          <a:xfrm>
            <a:off x="159650" y="2024352"/>
            <a:ext cx="8839199" cy="1742265"/>
          </a:xfrm>
          <a:prstGeom prst="rect">
            <a:avLst/>
          </a:prstGeom>
          <a:noFill/>
          <a:ln>
            <a:noFill/>
          </a:ln>
        </p:spPr>
      </p:pic>
      <p:sp>
        <p:nvSpPr>
          <p:cNvPr id="881" name="Google Shape;881;p9"/>
          <p:cNvSpPr/>
          <p:nvPr/>
        </p:nvSpPr>
        <p:spPr>
          <a:xfrm>
            <a:off x="945871" y="3106225"/>
            <a:ext cx="1480800" cy="3495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grpSp>
        <p:nvGrpSpPr>
          <p:cNvPr id="882" name="Google Shape;882;p9"/>
          <p:cNvGrpSpPr/>
          <p:nvPr/>
        </p:nvGrpSpPr>
        <p:grpSpPr>
          <a:xfrm>
            <a:off x="-1" y="0"/>
            <a:ext cx="45719" cy="5170720"/>
            <a:chOff x="0" y="0"/>
            <a:chExt cx="666750" cy="5170720"/>
          </a:xfrm>
        </p:grpSpPr>
        <p:sp>
          <p:nvSpPr>
            <p:cNvPr id="883" name="Google Shape;883;p9"/>
            <p:cNvSpPr/>
            <p:nvPr/>
          </p:nvSpPr>
          <p:spPr>
            <a:xfrm>
              <a:off x="0" y="0"/>
              <a:ext cx="666750" cy="3000375"/>
            </a:xfrm>
            <a:prstGeom prst="rect">
              <a:avLst/>
            </a:prstGeom>
            <a:solidFill>
              <a:srgbClr val="00B0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rgbClr val="FFFFFF"/>
                </a:solidFill>
                <a:latin typeface="Montserrat"/>
                <a:ea typeface="Montserrat"/>
                <a:cs typeface="Montserrat"/>
                <a:sym typeface="Montserrat"/>
              </a:endParaRPr>
            </a:p>
          </p:txBody>
        </p:sp>
        <p:sp>
          <p:nvSpPr>
            <p:cNvPr id="884" name="Google Shape;884;p9"/>
            <p:cNvSpPr/>
            <p:nvPr/>
          </p:nvSpPr>
          <p:spPr>
            <a:xfrm>
              <a:off x="0" y="3000375"/>
              <a:ext cx="666750" cy="2170345"/>
            </a:xfrm>
            <a:prstGeom prst="rect">
              <a:avLst/>
            </a:prstGeom>
            <a:solidFill>
              <a:srgbClr val="FEE19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rgbClr val="FFFFFF"/>
                </a:solidFill>
                <a:latin typeface="Montserrat"/>
                <a:ea typeface="Montserrat"/>
                <a:cs typeface="Montserrat"/>
                <a:sym typeface="Montserrat"/>
              </a:endParaRPr>
            </a:p>
          </p:txBody>
        </p:sp>
      </p:grpSp>
      <p:grpSp>
        <p:nvGrpSpPr>
          <p:cNvPr id="885" name="Google Shape;885;p9"/>
          <p:cNvGrpSpPr/>
          <p:nvPr/>
        </p:nvGrpSpPr>
        <p:grpSpPr>
          <a:xfrm>
            <a:off x="6491005" y="314512"/>
            <a:ext cx="2609648" cy="421693"/>
            <a:chOff x="6491005" y="314512"/>
            <a:chExt cx="2609648" cy="421693"/>
          </a:xfrm>
        </p:grpSpPr>
        <p:sp>
          <p:nvSpPr>
            <p:cNvPr id="886" name="Google Shape;886;p9"/>
            <p:cNvSpPr txBox="1"/>
            <p:nvPr/>
          </p:nvSpPr>
          <p:spPr>
            <a:xfrm>
              <a:off x="6755796" y="374716"/>
              <a:ext cx="2344857" cy="323135"/>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900"/>
                <a:buFont typeface="Arial"/>
                <a:buNone/>
              </a:pPr>
              <a:r>
                <a:rPr b="0" i="0" lang="en-US" sz="900" u="none" cap="none" strike="noStrike">
                  <a:solidFill>
                    <a:srgbClr val="002060"/>
                  </a:solidFill>
                  <a:latin typeface="Arial"/>
                  <a:ea typeface="Arial"/>
                  <a:cs typeface="Arial"/>
                  <a:sym typeface="Arial"/>
                </a:rPr>
                <a:t>고인범 | 유준영 |  이종서 | 공지연</a:t>
              </a:r>
              <a:endParaRPr b="0" i="0" sz="900" u="none" cap="none" strike="noStrike">
                <a:solidFill>
                  <a:srgbClr val="002060"/>
                </a:solidFill>
                <a:latin typeface="Arial"/>
                <a:ea typeface="Arial"/>
                <a:cs typeface="Arial"/>
                <a:sym typeface="Arial"/>
              </a:endParaRPr>
            </a:p>
          </p:txBody>
        </p:sp>
        <p:pic>
          <p:nvPicPr>
            <p:cNvPr id="887" name="Google Shape;887;p9"/>
            <p:cNvPicPr preferRelativeResize="0"/>
            <p:nvPr/>
          </p:nvPicPr>
          <p:blipFill rotWithShape="1">
            <a:blip r:embed="rId4">
              <a:alphaModFix/>
            </a:blip>
            <a:srcRect b="16797" l="9763" r="8925" t="18455"/>
            <a:stretch/>
          </p:blipFill>
          <p:spPr>
            <a:xfrm>
              <a:off x="6491005" y="314512"/>
              <a:ext cx="529582" cy="421693"/>
            </a:xfrm>
            <a:prstGeom prst="rect">
              <a:avLst/>
            </a:prstGeom>
            <a:noFill/>
            <a:ln>
              <a:noFill/>
            </a:ln>
          </p:spPr>
        </p:pic>
      </p:grpSp>
      <p:grpSp>
        <p:nvGrpSpPr>
          <p:cNvPr id="888" name="Google Shape;888;p9"/>
          <p:cNvGrpSpPr/>
          <p:nvPr/>
        </p:nvGrpSpPr>
        <p:grpSpPr>
          <a:xfrm>
            <a:off x="4340893" y="345621"/>
            <a:ext cx="1988422" cy="329749"/>
            <a:chOff x="4340893" y="345621"/>
            <a:chExt cx="1988422" cy="329749"/>
          </a:xfrm>
        </p:grpSpPr>
        <p:pic>
          <p:nvPicPr>
            <p:cNvPr id="889" name="Google Shape;889;p9"/>
            <p:cNvPicPr preferRelativeResize="0"/>
            <p:nvPr/>
          </p:nvPicPr>
          <p:blipFill rotWithShape="1">
            <a:blip r:embed="rId5">
              <a:alphaModFix/>
            </a:blip>
            <a:srcRect b="0" l="0" r="0" t="0"/>
            <a:stretch/>
          </p:blipFill>
          <p:spPr>
            <a:xfrm>
              <a:off x="4340893" y="345621"/>
              <a:ext cx="800820" cy="329749"/>
            </a:xfrm>
            <a:prstGeom prst="rect">
              <a:avLst/>
            </a:prstGeom>
            <a:noFill/>
            <a:ln>
              <a:noFill/>
            </a:ln>
          </p:spPr>
        </p:pic>
        <p:sp>
          <p:nvSpPr>
            <p:cNvPr id="890" name="Google Shape;890;p9"/>
            <p:cNvSpPr txBox="1"/>
            <p:nvPr/>
          </p:nvSpPr>
          <p:spPr>
            <a:xfrm>
              <a:off x="5032165" y="371995"/>
              <a:ext cx="1297150"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200" u="none" cap="none" strike="noStrike">
                  <a:solidFill>
                    <a:srgbClr val="000000"/>
                  </a:solidFill>
                  <a:latin typeface="Arial"/>
                  <a:ea typeface="Arial"/>
                  <a:cs typeface="Arial"/>
                  <a:sym typeface="Arial"/>
                </a:rPr>
                <a:t>AI 중급프로젝트</a:t>
              </a:r>
              <a:endParaRPr/>
            </a:p>
          </p:txBody>
        </p:sp>
      </p:grpSp>
      <p:sp>
        <p:nvSpPr>
          <p:cNvPr id="891" name="Google Shape;891;p9"/>
          <p:cNvSpPr txBox="1"/>
          <p:nvPr/>
        </p:nvSpPr>
        <p:spPr>
          <a:xfrm>
            <a:off x="207408" y="228693"/>
            <a:ext cx="45720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100"/>
              <a:buFont typeface="Arial"/>
              <a:buNone/>
            </a:pPr>
            <a:r>
              <a:rPr b="1" i="0" lang="en-US" sz="2000" u="none" cap="none" strike="noStrike">
                <a:solidFill>
                  <a:srgbClr val="002060"/>
                </a:solidFill>
              </a:rPr>
              <a:t>Metadata &amp; EDA</a:t>
            </a:r>
            <a:endParaRPr b="1" i="0" sz="2000" u="none" cap="none" strike="noStrike">
              <a:solidFill>
                <a:srgbClr val="002060"/>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움직이는 텍스트">
      <a:dk1>
        <a:srgbClr val="000000"/>
      </a:dk1>
      <a:lt1>
        <a:srgbClr val="FFFFFF"/>
      </a:lt1>
      <a:dk2>
        <a:srgbClr val="5E5E5E"/>
      </a:dk2>
      <a:lt2>
        <a:srgbClr val="DDDDDD"/>
      </a:lt2>
      <a:accent1>
        <a:srgbClr val="418AB3"/>
      </a:accent1>
      <a:accent2>
        <a:srgbClr val="A6B727"/>
      </a:accent2>
      <a:accent3>
        <a:srgbClr val="F69200"/>
      </a:accent3>
      <a:accent4>
        <a:srgbClr val="838383"/>
      </a:accent4>
      <a:accent5>
        <a:srgbClr val="FEC306"/>
      </a:accent5>
      <a:accent6>
        <a:srgbClr val="DF5327"/>
      </a:accent6>
      <a:hlink>
        <a:srgbClr val="F59E00"/>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테마">
  <a:themeElements>
    <a:clrScheme name="pitchdeck_66">
      <a:dk1>
        <a:srgbClr val="000000"/>
      </a:dk1>
      <a:lt1>
        <a:srgbClr val="FFFFFF"/>
      </a:lt1>
      <a:dk2>
        <a:srgbClr val="373545"/>
      </a:dk2>
      <a:lt2>
        <a:srgbClr val="F6F8FB"/>
      </a:lt2>
      <a:accent1>
        <a:srgbClr val="48486A"/>
      </a:accent1>
      <a:accent2>
        <a:srgbClr val="5C629E"/>
      </a:accent2>
      <a:accent3>
        <a:srgbClr val="99A7D8"/>
      </a:accent3>
      <a:accent4>
        <a:srgbClr val="FFB600"/>
      </a:accent4>
      <a:accent5>
        <a:srgbClr val="EDF0F8"/>
      </a:accent5>
      <a:accent6>
        <a:srgbClr val="515171"/>
      </a:accent6>
      <a:hlink>
        <a:srgbClr val="FFB600"/>
      </a:hlink>
      <a:folHlink>
        <a:srgbClr val="99A7D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1_Office 테마">
  <a:themeElements>
    <a:clrScheme name="사용자 지정 29">
      <a:dk1>
        <a:srgbClr val="000000"/>
      </a:dk1>
      <a:lt1>
        <a:srgbClr val="FFFFFF"/>
      </a:lt1>
      <a:dk2>
        <a:srgbClr val="000532"/>
      </a:dk2>
      <a:lt2>
        <a:srgbClr val="E9F8FC"/>
      </a:lt2>
      <a:accent1>
        <a:srgbClr val="8EE8FB"/>
      </a:accent1>
      <a:accent2>
        <a:srgbClr val="1D5CA5"/>
      </a:accent2>
      <a:accent3>
        <a:srgbClr val="4A03D1"/>
      </a:accent3>
      <a:accent4>
        <a:srgbClr val="DA00FC"/>
      </a:accent4>
      <a:accent5>
        <a:srgbClr val="D7C6FF"/>
      </a:accent5>
      <a:accent6>
        <a:srgbClr val="FFBBDA"/>
      </a:accent6>
      <a:hlink>
        <a:srgbClr val="9ACEFF"/>
      </a:hlink>
      <a:folHlink>
        <a:srgbClr val="6689A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HL</dc:creator>
</cp:coreProperties>
</file>